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11" r:id="rId2"/>
    <p:sldId id="263" r:id="rId3"/>
    <p:sldId id="385" r:id="rId4"/>
    <p:sldId id="326" r:id="rId5"/>
    <p:sldId id="362" r:id="rId6"/>
    <p:sldId id="382" r:id="rId7"/>
    <p:sldId id="409" r:id="rId8"/>
    <p:sldId id="410" r:id="rId9"/>
    <p:sldId id="363" r:id="rId10"/>
    <p:sldId id="364" r:id="rId11"/>
    <p:sldId id="365" r:id="rId12"/>
    <p:sldId id="327" r:id="rId13"/>
    <p:sldId id="456" r:id="rId14"/>
    <p:sldId id="328" r:id="rId15"/>
    <p:sldId id="335" r:id="rId16"/>
    <p:sldId id="334" r:id="rId17"/>
    <p:sldId id="333" r:id="rId18"/>
    <p:sldId id="457" r:id="rId19"/>
    <p:sldId id="458" r:id="rId20"/>
    <p:sldId id="459" r:id="rId21"/>
    <p:sldId id="345" r:id="rId22"/>
    <p:sldId id="346" r:id="rId23"/>
    <p:sldId id="347" r:id="rId24"/>
    <p:sldId id="348" r:id="rId25"/>
    <p:sldId id="349" r:id="rId26"/>
    <p:sldId id="460" r:id="rId27"/>
    <p:sldId id="461" r:id="rId28"/>
    <p:sldId id="462" r:id="rId29"/>
    <p:sldId id="433" r:id="rId30"/>
    <p:sldId id="463" r:id="rId31"/>
    <p:sldId id="425" r:id="rId32"/>
    <p:sldId id="427" r:id="rId33"/>
    <p:sldId id="465" r:id="rId34"/>
    <p:sldId id="426" r:id="rId35"/>
    <p:sldId id="464" r:id="rId36"/>
    <p:sldId id="428" r:id="rId37"/>
    <p:sldId id="429" r:id="rId38"/>
    <p:sldId id="430" r:id="rId39"/>
    <p:sldId id="434" r:id="rId40"/>
    <p:sldId id="466" r:id="rId41"/>
    <p:sldId id="467" r:id="rId42"/>
    <p:sldId id="370" r:id="rId43"/>
    <p:sldId id="468" r:id="rId44"/>
    <p:sldId id="376" r:id="rId45"/>
    <p:sldId id="377" r:id="rId46"/>
    <p:sldId id="378" r:id="rId47"/>
    <p:sldId id="379" r:id="rId48"/>
    <p:sldId id="380" r:id="rId49"/>
    <p:sldId id="469" r:id="rId50"/>
    <p:sldId id="470" r:id="rId51"/>
    <p:sldId id="381" r:id="rId52"/>
    <p:sldId id="471" r:id="rId53"/>
    <p:sldId id="472" r:id="rId54"/>
    <p:sldId id="473" r:id="rId55"/>
    <p:sldId id="47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781" autoAdjust="0"/>
  </p:normalViewPr>
  <p:slideViewPr>
    <p:cSldViewPr>
      <p:cViewPr varScale="1">
        <p:scale>
          <a:sx n="87" d="100"/>
          <a:sy n="87" d="100"/>
        </p:scale>
        <p:origin x="-1668" y="-7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19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14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pPr/>
              <a:t>2018/12/27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pPr/>
              <a:t>‹#›</a:t>
            </a:fld>
            <a:endParaRPr lang="zh-CN" altLang="en-US"/>
          </a:p>
        </p:txBody>
      </p:sp>
    </p:spTree>
    <p:extLst>
      <p:ext uri="{BB962C8B-B14F-4D97-AF65-F5344CB8AC3E}">
        <p14:creationId xmlns="" xmlns:p14="http://schemas.microsoft.com/office/powerpoint/2010/main" val="764616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pPr/>
              <a:t>2018/12/27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pPr/>
              <a:t>‹#›</a:t>
            </a:fld>
            <a:endParaRPr lang="zh-CN" altLang="en-US"/>
          </a:p>
        </p:txBody>
      </p:sp>
    </p:spTree>
    <p:extLst>
      <p:ext uri="{BB962C8B-B14F-4D97-AF65-F5344CB8AC3E}">
        <p14:creationId xmlns="" xmlns:p14="http://schemas.microsoft.com/office/powerpoint/2010/main" val="406272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The </a:t>
            </a:r>
            <a:r>
              <a:rPr lang="en-US" altLang="zh-CN" sz="1200" b="1" kern="1200" baseline="0" dirty="0">
                <a:solidFill>
                  <a:schemeClr val="tx1"/>
                </a:solidFill>
                <a:latin typeface="+mn-lt"/>
                <a:ea typeface="+mn-ea"/>
                <a:cs typeface="+mn-cs"/>
              </a:rPr>
              <a:t>ordered clause with the parameter may also be used to specify how many loops are </a:t>
            </a:r>
            <a:r>
              <a:rPr lang="en-US" altLang="zh-CN" sz="1200" kern="1200" baseline="0" dirty="0">
                <a:solidFill>
                  <a:schemeClr val="tx1"/>
                </a:solidFill>
                <a:latin typeface="+mn-lt"/>
                <a:ea typeface="+mn-ea"/>
                <a:cs typeface="+mn-cs"/>
              </a:rPr>
              <a:t>associated with the loop construct.</a:t>
            </a:r>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When </a:t>
            </a:r>
            <a:r>
              <a:rPr lang="en-US" altLang="zh-CN" sz="1200" b="1" kern="1200" baseline="0" dirty="0">
                <a:solidFill>
                  <a:schemeClr val="tx1"/>
                </a:solidFill>
                <a:latin typeface="+mn-lt"/>
                <a:ea typeface="+mn-ea"/>
                <a:cs typeface="+mn-cs"/>
              </a:rPr>
              <a:t>schedule(static, </a:t>
            </a:r>
            <a:r>
              <a:rPr lang="en-US" altLang="zh-CN" sz="1200" b="1" i="1" kern="1200" baseline="0" dirty="0" err="1">
                <a:solidFill>
                  <a:schemeClr val="tx1"/>
                </a:solidFill>
                <a:latin typeface="+mn-lt"/>
                <a:ea typeface="+mn-ea"/>
                <a:cs typeface="+mn-cs"/>
              </a:rPr>
              <a:t>chunk_size</a:t>
            </a:r>
            <a:r>
              <a:rPr lang="en-US" altLang="zh-CN" sz="1200" b="1" i="1" kern="1200" baseline="0" dirty="0">
                <a:solidFill>
                  <a:schemeClr val="tx1"/>
                </a:solidFill>
                <a:latin typeface="+mn-lt"/>
                <a:ea typeface="+mn-ea"/>
                <a:cs typeface="+mn-cs"/>
              </a:rPr>
              <a:t>) is specified, iterations are</a:t>
            </a:r>
          </a:p>
          <a:p>
            <a:r>
              <a:rPr lang="en-US" altLang="zh-CN" sz="1200" kern="1200" baseline="0" dirty="0">
                <a:solidFill>
                  <a:schemeClr val="tx1"/>
                </a:solidFill>
                <a:latin typeface="+mn-lt"/>
                <a:ea typeface="+mn-ea"/>
                <a:cs typeface="+mn-cs"/>
              </a:rPr>
              <a:t>divided into chunks of size </a:t>
            </a:r>
            <a:r>
              <a:rPr lang="en-US" altLang="zh-CN" sz="1200" i="1" kern="1200" baseline="0" dirty="0" err="1">
                <a:solidFill>
                  <a:schemeClr val="tx1"/>
                </a:solidFill>
                <a:latin typeface="+mn-lt"/>
                <a:ea typeface="+mn-ea"/>
                <a:cs typeface="+mn-cs"/>
              </a:rPr>
              <a:t>chunk_size</a:t>
            </a:r>
            <a:r>
              <a:rPr lang="en-US" altLang="zh-CN" sz="1200" i="1" kern="1200" baseline="0" dirty="0">
                <a:solidFill>
                  <a:schemeClr val="tx1"/>
                </a:solidFill>
                <a:latin typeface="+mn-lt"/>
                <a:ea typeface="+mn-ea"/>
                <a:cs typeface="+mn-cs"/>
              </a:rPr>
              <a:t>, and the chunks are assigned to</a:t>
            </a:r>
          </a:p>
          <a:p>
            <a:r>
              <a:rPr lang="en-US" altLang="zh-CN" sz="1200" kern="1200" baseline="0" dirty="0">
                <a:solidFill>
                  <a:schemeClr val="tx1"/>
                </a:solidFill>
                <a:latin typeface="+mn-lt"/>
                <a:ea typeface="+mn-ea"/>
                <a:cs typeface="+mn-cs"/>
              </a:rPr>
              <a:t>the threads in the team in a round-robin fashion in the order of the thread</a:t>
            </a:r>
          </a:p>
          <a:p>
            <a:r>
              <a:rPr lang="en-US" altLang="zh-CN" sz="1200" kern="1200" baseline="0" dirty="0">
                <a:solidFill>
                  <a:schemeClr val="tx1"/>
                </a:solidFill>
                <a:latin typeface="+mn-lt"/>
                <a:ea typeface="+mn-ea"/>
                <a:cs typeface="+mn-cs"/>
              </a:rPr>
              <a:t>number.</a:t>
            </a:r>
          </a:p>
          <a:p>
            <a:r>
              <a:rPr lang="en-US" altLang="zh-CN" sz="1200" kern="1200" baseline="0" dirty="0">
                <a:solidFill>
                  <a:schemeClr val="tx1"/>
                </a:solidFill>
                <a:latin typeface="+mn-lt"/>
                <a:ea typeface="+mn-ea"/>
                <a:cs typeface="+mn-cs"/>
              </a:rPr>
              <a:t>When no </a:t>
            </a:r>
            <a:r>
              <a:rPr lang="en-US" altLang="zh-CN" sz="1200" i="1" kern="1200" baseline="0" dirty="0" err="1">
                <a:solidFill>
                  <a:schemeClr val="tx1"/>
                </a:solidFill>
                <a:latin typeface="+mn-lt"/>
                <a:ea typeface="+mn-ea"/>
                <a:cs typeface="+mn-cs"/>
              </a:rPr>
              <a:t>chunk_size</a:t>
            </a:r>
            <a:r>
              <a:rPr lang="en-US" altLang="zh-CN" sz="1200" i="1" kern="1200" baseline="0" dirty="0">
                <a:solidFill>
                  <a:schemeClr val="tx1"/>
                </a:solidFill>
                <a:latin typeface="+mn-lt"/>
                <a:ea typeface="+mn-ea"/>
                <a:cs typeface="+mn-cs"/>
              </a:rPr>
              <a:t> is specified, the iteration space is divided into chunks</a:t>
            </a:r>
          </a:p>
          <a:p>
            <a:r>
              <a:rPr lang="en-US" altLang="zh-CN" sz="1200" kern="1200" baseline="0" dirty="0">
                <a:solidFill>
                  <a:schemeClr val="tx1"/>
                </a:solidFill>
                <a:latin typeface="+mn-lt"/>
                <a:ea typeface="+mn-ea"/>
                <a:cs typeface="+mn-cs"/>
              </a:rPr>
              <a:t>that are approximately equal in size, and at most one chunk is distributed to</a:t>
            </a:r>
          </a:p>
          <a:p>
            <a:r>
              <a:rPr lang="en-US" altLang="zh-CN" sz="1200" kern="1200" baseline="0" dirty="0">
                <a:solidFill>
                  <a:schemeClr val="tx1"/>
                </a:solidFill>
                <a:latin typeface="+mn-lt"/>
                <a:ea typeface="+mn-ea"/>
                <a:cs typeface="+mn-cs"/>
              </a:rPr>
              <a:t>each thread. The size of the chunks is unspecified in this case.</a:t>
            </a:r>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29</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3</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The </a:t>
            </a:r>
            <a:r>
              <a:rPr lang="en-US" altLang="zh-CN" sz="1200" b="1" kern="1200" baseline="0" dirty="0">
                <a:solidFill>
                  <a:schemeClr val="tx1"/>
                </a:solidFill>
                <a:latin typeface="+mn-lt"/>
                <a:ea typeface="+mn-ea"/>
                <a:cs typeface="+mn-cs"/>
              </a:rPr>
              <a:t>atomic construct ensures that a specific storage location is accessed atomically, rather than  </a:t>
            </a:r>
            <a:r>
              <a:rPr lang="en-US" altLang="zh-CN" sz="1200" kern="1200" baseline="0" dirty="0">
                <a:solidFill>
                  <a:schemeClr val="tx1"/>
                </a:solidFill>
                <a:latin typeface="+mn-lt"/>
                <a:ea typeface="+mn-ea"/>
                <a:cs typeface="+mn-cs"/>
              </a:rPr>
              <a:t>exposing it to the possibility of multiple, simultaneous reading and writing threads that may result in indeterminate values.</a:t>
            </a:r>
          </a:p>
          <a:p>
            <a:pPr lvl="1"/>
            <a:r>
              <a:rPr lang="en-US" altLang="zh-CN" sz="2400" dirty="0"/>
              <a:t>#</a:t>
            </a:r>
            <a:r>
              <a:rPr lang="en-US" altLang="zh-CN" sz="2400" dirty="0" err="1"/>
              <a:t>pragma</a:t>
            </a:r>
            <a:r>
              <a:rPr lang="en-US" altLang="zh-CN" sz="2400" dirty="0"/>
              <a:t> </a:t>
            </a:r>
            <a:r>
              <a:rPr lang="en-US" altLang="zh-CN" sz="2400" dirty="0" err="1"/>
              <a:t>omp</a:t>
            </a:r>
            <a:r>
              <a:rPr lang="en-US" altLang="zh-CN" sz="2400" dirty="0"/>
              <a:t> atomic</a:t>
            </a:r>
          </a:p>
          <a:p>
            <a:pPr lvl="1"/>
            <a:r>
              <a:rPr lang="en-US" altLang="zh-CN" sz="2400" dirty="0"/>
              <a:t>X&lt;</a:t>
            </a:r>
            <a:r>
              <a:rPr lang="en-US" altLang="zh-CN" sz="2400" dirty="0" err="1"/>
              <a:t>binop</a:t>
            </a:r>
            <a:r>
              <a:rPr lang="en-US" altLang="zh-CN" sz="2400" dirty="0"/>
              <a:t>&gt;=</a:t>
            </a:r>
            <a:r>
              <a:rPr lang="en-US" altLang="zh-CN" sz="2400" dirty="0" err="1"/>
              <a:t>expr</a:t>
            </a:r>
            <a:endParaRPr lang="en-US" altLang="zh-CN" sz="2400" dirty="0"/>
          </a:p>
          <a:p>
            <a:pPr lvl="1"/>
            <a:r>
              <a:rPr lang="en-US" altLang="zh-CN" sz="2400" dirty="0"/>
              <a:t>#</a:t>
            </a:r>
            <a:r>
              <a:rPr lang="en-US" altLang="zh-CN" sz="2400" dirty="0" err="1"/>
              <a:t>pragma</a:t>
            </a:r>
            <a:r>
              <a:rPr lang="en-US" altLang="zh-CN" sz="2400" dirty="0"/>
              <a:t> </a:t>
            </a:r>
            <a:r>
              <a:rPr lang="en-US" altLang="zh-CN" sz="2400" dirty="0" err="1"/>
              <a:t>omp</a:t>
            </a:r>
            <a:r>
              <a:rPr lang="en-US" altLang="zh-CN" sz="2400" dirty="0"/>
              <a:t> atomic</a:t>
            </a:r>
          </a:p>
          <a:p>
            <a:pPr lvl="1"/>
            <a:r>
              <a:rPr lang="en-US" altLang="zh-CN" sz="2400" dirty="0"/>
              <a:t>X++//or x--,--x,++x</a:t>
            </a:r>
          </a:p>
          <a:p>
            <a:pPr lvl="1"/>
            <a:r>
              <a:rPr lang="en-US" altLang="zh-CN" sz="2400" dirty="0"/>
              <a:t>+ * -/&amp; ^|&lt;&lt;&gt;&gt;  </a:t>
            </a:r>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39</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CF5F2-EE4B-41A0-A6FF-8D7CAD5E05D3}" type="slidenum">
              <a:rPr lang="en-US" altLang="zh-CN"/>
              <a:pPr/>
              <a:t>4</a:t>
            </a:fld>
            <a:endParaRPr lang="en-US" altLang="zh-CN"/>
          </a:p>
        </p:txBody>
      </p:sp>
      <p:sp>
        <p:nvSpPr>
          <p:cNvPr id="1599490" name="Rectangle 2"/>
          <p:cNvSpPr>
            <a:spLocks noGrp="1" noRot="1" noChangeAspect="1" noChangeArrowheads="1" noTextEdit="1"/>
          </p:cNvSpPr>
          <p:nvPr>
            <p:ph type="sldImg"/>
          </p:nvPr>
        </p:nvSpPr>
        <p:spPr>
          <a:xfrm>
            <a:off x="423863" y="373063"/>
            <a:ext cx="5842000" cy="4383087"/>
          </a:xfrm>
          <a:ln w="12700" cap="flat">
            <a:solidFill>
              <a:schemeClr val="tx1"/>
            </a:solidFill>
          </a:ln>
        </p:spPr>
      </p:sp>
      <p:sp>
        <p:nvSpPr>
          <p:cNvPr id="1599491" name="Rectangle 3"/>
          <p:cNvSpPr>
            <a:spLocks noGrp="1" noChangeArrowheads="1"/>
          </p:cNvSpPr>
          <p:nvPr>
            <p:ph type="body" idx="1"/>
          </p:nvPr>
        </p:nvSpPr>
        <p:spPr>
          <a:xfrm>
            <a:off x="223630" y="4871803"/>
            <a:ext cx="6418505" cy="3899005"/>
          </a:xfrm>
          <a:ln/>
        </p:spPr>
        <p:txBody>
          <a:bodyPr lIns="92229" tIns="46898" rIns="92229" bIns="46898"/>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F3537-47C9-48D4-8141-0E58F9F3DABE}" type="slidenum">
              <a:rPr lang="en-US" altLang="zh-CN"/>
              <a:pPr/>
              <a:t>5</a:t>
            </a:fld>
            <a:endParaRPr lang="en-US" altLang="zh-CN"/>
          </a:p>
        </p:txBody>
      </p:sp>
      <p:sp>
        <p:nvSpPr>
          <p:cNvPr id="1629186" name="Rectangle 2"/>
          <p:cNvSpPr>
            <a:spLocks noGrp="1" noRot="1" noChangeAspect="1" noChangeArrowheads="1" noTextEdit="1"/>
          </p:cNvSpPr>
          <p:nvPr>
            <p:ph type="sldImg"/>
          </p:nvPr>
        </p:nvSpPr>
        <p:spPr>
          <a:xfrm>
            <a:off x="1150938" y="692150"/>
            <a:ext cx="4554537" cy="3416300"/>
          </a:xfrm>
          <a:ln/>
        </p:spPr>
      </p:sp>
      <p:sp>
        <p:nvSpPr>
          <p:cNvPr id="1629187" name="Rectangle 3"/>
          <p:cNvSpPr>
            <a:spLocks noGrp="1" noChangeArrowheads="1"/>
          </p:cNvSpPr>
          <p:nvPr>
            <p:ph type="body" idx="1"/>
          </p:nvPr>
        </p:nvSpPr>
        <p:spPr>
          <a:xfrm>
            <a:off x="913158" y="4345587"/>
            <a:ext cx="5031685" cy="4114487"/>
          </a:xfrm>
        </p:spPr>
        <p:txBody>
          <a:bodyPr>
            <a:normAutofit lnSpcReduction="10000"/>
          </a:bodyPr>
          <a:lstStyle/>
          <a:p>
            <a:pPr>
              <a:spcBef>
                <a:spcPct val="0"/>
              </a:spcBef>
            </a:pPr>
            <a:r>
              <a:rPr lang="en-US" altLang="zh-CN" sz="2400" dirty="0"/>
              <a:t>Sections are distributed among  the threads in the parallel team.  Each section is executed only once and each thread may execute zero or more sections.  It’s not possible to determine whether or not a section will be executed before another.  Therefore, the output of one section should not serve as the input to another.  Instead, the section that generates output should be moved before the sections construct.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8D707-4758-47A2-9A20-5A6B832F3A3B}" type="slidenum">
              <a:rPr lang="en-US" altLang="zh-CN"/>
              <a:pPr/>
              <a:t>9</a:t>
            </a:fld>
            <a:endParaRPr lang="en-US" altLang="zh-CN"/>
          </a:p>
        </p:txBody>
      </p:sp>
      <p:sp>
        <p:nvSpPr>
          <p:cNvPr id="1631234" name="Rectangle 2"/>
          <p:cNvSpPr>
            <a:spLocks noGrp="1" noRot="1" noChangeAspect="1" noChangeArrowheads="1" noTextEdit="1"/>
          </p:cNvSpPr>
          <p:nvPr>
            <p:ph type="sldImg"/>
          </p:nvPr>
        </p:nvSpPr>
        <p:spPr>
          <a:xfrm>
            <a:off x="423863" y="373063"/>
            <a:ext cx="5842000" cy="4383087"/>
          </a:xfrm>
          <a:ln w="12700" cap="flat">
            <a:solidFill>
              <a:schemeClr val="tx1"/>
            </a:solidFill>
          </a:ln>
        </p:spPr>
      </p:sp>
      <p:sp>
        <p:nvSpPr>
          <p:cNvPr id="1631235" name="Rectangle 3"/>
          <p:cNvSpPr>
            <a:spLocks noGrp="1" noChangeArrowheads="1"/>
          </p:cNvSpPr>
          <p:nvPr>
            <p:ph type="body" idx="1"/>
          </p:nvPr>
        </p:nvSpPr>
        <p:spPr>
          <a:xfrm>
            <a:off x="223630" y="4871803"/>
            <a:ext cx="6418505" cy="3899005"/>
          </a:xfrm>
          <a:ln/>
        </p:spPr>
        <p:txBody>
          <a:bodyPr lIns="92229" tIns="46898" rIns="92229" bIns="46898"/>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A68-ECF7-422A-8591-0C7E2B165332}" type="slidenum">
              <a:rPr lang="en-US" altLang="zh-CN"/>
              <a:pPr/>
              <a:t>10</a:t>
            </a:fld>
            <a:endParaRPr lang="en-US" altLang="zh-CN"/>
          </a:p>
        </p:txBody>
      </p:sp>
      <p:sp>
        <p:nvSpPr>
          <p:cNvPr id="1633282" name="Rectangle 2"/>
          <p:cNvSpPr>
            <a:spLocks noGrp="1" noRot="1" noChangeAspect="1" noChangeArrowheads="1" noTextEdit="1"/>
          </p:cNvSpPr>
          <p:nvPr>
            <p:ph type="sldImg"/>
          </p:nvPr>
        </p:nvSpPr>
        <p:spPr>
          <a:xfrm>
            <a:off x="423863" y="373063"/>
            <a:ext cx="5842000" cy="4383087"/>
          </a:xfrm>
          <a:ln w="12700" cap="flat">
            <a:solidFill>
              <a:schemeClr val="tx1"/>
            </a:solidFill>
          </a:ln>
        </p:spPr>
      </p:sp>
      <p:sp>
        <p:nvSpPr>
          <p:cNvPr id="1633283" name="Rectangle 3"/>
          <p:cNvSpPr>
            <a:spLocks noGrp="1" noChangeArrowheads="1"/>
          </p:cNvSpPr>
          <p:nvPr>
            <p:ph type="body" idx="1"/>
          </p:nvPr>
        </p:nvSpPr>
        <p:spPr>
          <a:xfrm>
            <a:off x="223630" y="4871803"/>
            <a:ext cx="6418505" cy="3899005"/>
          </a:xfrm>
          <a:ln/>
        </p:spPr>
        <p:txBody>
          <a:bodyPr lIns="92229" tIns="46898" rIns="92229" bIns="46898"/>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A4190-ACB9-46CB-ADA5-331E7952466F}" type="slidenum">
              <a:rPr lang="en-US" altLang="zh-CN"/>
              <a:pPr/>
              <a:t>12</a:t>
            </a:fld>
            <a:endParaRPr lang="en-US" altLang="zh-CN"/>
          </a:p>
        </p:txBody>
      </p:sp>
      <p:sp>
        <p:nvSpPr>
          <p:cNvPr id="1601538" name="Rectangle 2"/>
          <p:cNvSpPr>
            <a:spLocks noGrp="1" noChangeArrowheads="1"/>
          </p:cNvSpPr>
          <p:nvPr>
            <p:ph type="body" idx="1"/>
          </p:nvPr>
        </p:nvSpPr>
        <p:spPr>
          <a:xfrm>
            <a:off x="913158" y="4344025"/>
            <a:ext cx="5031685" cy="4114488"/>
          </a:xfrm>
          <a:ln/>
        </p:spPr>
        <p:txBody>
          <a:bodyPr lIns="90598" tIns="44504" rIns="90598" bIns="44504"/>
          <a:lstStyle/>
          <a:p>
            <a:pPr defTabSz="922226">
              <a:spcBef>
                <a:spcPct val="0"/>
              </a:spcBef>
            </a:pPr>
            <a:endParaRPr lang="zh-CN" altLang="zh-CN" sz="2500" dirty="0"/>
          </a:p>
        </p:txBody>
      </p:sp>
      <p:sp>
        <p:nvSpPr>
          <p:cNvPr id="1601539" name="Rectangle 3"/>
          <p:cNvSpPr>
            <a:spLocks noGrp="1" noRot="1" noChangeAspect="1" noChangeArrowheads="1" noTextEdit="1"/>
          </p:cNvSpPr>
          <p:nvPr>
            <p:ph type="sldImg"/>
          </p:nvPr>
        </p:nvSpPr>
        <p:spPr>
          <a:xfrm>
            <a:off x="1155700" y="693738"/>
            <a:ext cx="4552950" cy="3414712"/>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512EF01-35A9-41C5-A523-94C245C5ACA8}" type="slidenum">
              <a:rPr lang="en-US" altLang="zh-CN"/>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92965" y="596823"/>
            <a:ext cx="8158071" cy="461665"/>
          </a:xfrm>
        </p:spPr>
        <p:txBody>
          <a:bodyPr lIns="0" tIns="0" rIns="0" bIns="0"/>
          <a:lstStyle>
            <a:lvl1pPr>
              <a:defRPr sz="3000" b="1" i="0">
                <a:solidFill>
                  <a:srgbClr val="0860A8"/>
                </a:solidFill>
                <a:latin typeface="Arial"/>
                <a:cs typeface="Arial"/>
              </a:defRPr>
            </a:lvl1pPr>
          </a:lstStyle>
          <a:p>
            <a:endParaRPr/>
          </a:p>
        </p:txBody>
      </p:sp>
      <p:sp>
        <p:nvSpPr>
          <p:cNvPr id="3" name="Holder 3"/>
          <p:cNvSpPr>
            <a:spLocks noGrp="1"/>
          </p:cNvSpPr>
          <p:nvPr>
            <p:ph sz="half" idx="2"/>
          </p:nvPr>
        </p:nvSpPr>
        <p:spPr>
          <a:xfrm>
            <a:off x="698702" y="1401183"/>
            <a:ext cx="3185968"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sz="half" idx="3"/>
          </p:nvPr>
        </p:nvSpPr>
        <p:spPr>
          <a:xfrm>
            <a:off x="4701752" y="1434662"/>
            <a:ext cx="3789795" cy="276999"/>
          </a:xfrm>
          <a:prstGeom prst="rect">
            <a:avLst/>
          </a:prstGeom>
        </p:spPr>
        <p:txBody>
          <a:bodyPr wrap="square" lIns="0" tIns="0" rIns="0" bIns="0">
            <a:spAutoFit/>
          </a:bodyPr>
          <a:lstStyle>
            <a:lvl1pPr>
              <a:defRPr sz="1800" b="0" i="0">
                <a:solidFill>
                  <a:srgbClr val="001B6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12/27/2018</a:t>
            </a:fld>
            <a:endParaRPr lang="en-US"/>
          </a:p>
        </p:txBody>
      </p:sp>
      <p:sp>
        <p:nvSpPr>
          <p:cNvPr id="7" name="Holder 7"/>
          <p:cNvSpPr>
            <a:spLocks noGrp="1"/>
          </p:cNvSpPr>
          <p:nvPr>
            <p:ph type="sldNum" sz="quarter" idx="7"/>
          </p:nvPr>
        </p:nvSpPr>
        <p:spPr/>
        <p:txBody>
          <a:bodyPr lIns="0" tIns="0" rIns="0" bIns="0"/>
          <a:lstStyle>
            <a:lvl1pPr marL="197715">
              <a:defRPr sz="1200" b="0" i="0" spc="-9" dirty="0">
                <a:solidFill>
                  <a:schemeClr val="tx1"/>
                </a:solidFill>
                <a:latin typeface="Tahoma"/>
                <a:cs typeface="Tahoma"/>
              </a:defRPr>
            </a:lvl1pPr>
          </a:lstStyle>
          <a:p>
            <a:fld id="{81D60167-4931-47E6-BA6A-407CBD079E47}" type="slidenum">
              <a:rPr lang="en-US" altLang="zh-CN" smtClean="0"/>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819748" y="2353235"/>
            <a:ext cx="762000" cy="0"/>
          </a:xfrm>
          <a:custGeom>
            <a:avLst/>
            <a:gdLst/>
            <a:ahLst/>
            <a:cxnLst/>
            <a:rect l="l" t="t" r="r" b="b"/>
            <a:pathLst>
              <a:path w="838200">
                <a:moveTo>
                  <a:pt x="0" y="0"/>
                </a:moveTo>
                <a:lnTo>
                  <a:pt x="838199" y="1"/>
                </a:lnTo>
              </a:path>
            </a:pathLst>
          </a:custGeom>
          <a:ln w="19049">
            <a:solidFill>
              <a:srgbClr val="000000"/>
            </a:solidFill>
          </a:ln>
        </p:spPr>
        <p:txBody>
          <a:bodyPr wrap="square" lIns="0" tIns="0" rIns="0" bIns="0" rtlCol="0"/>
          <a:lstStyle/>
          <a:p>
            <a:endParaRPr/>
          </a:p>
        </p:txBody>
      </p:sp>
      <p:sp>
        <p:nvSpPr>
          <p:cNvPr id="17" name="bk object 17"/>
          <p:cNvSpPr/>
          <p:nvPr/>
        </p:nvSpPr>
        <p:spPr>
          <a:xfrm>
            <a:off x="5473385" y="4572000"/>
            <a:ext cx="0" cy="0"/>
          </a:xfrm>
          <a:custGeom>
            <a:avLst/>
            <a:gdLst/>
            <a:ahLst/>
            <a:cxnLst/>
            <a:rect l="l" t="t" r="r" b="b"/>
            <a:pathLst>
              <a:path>
                <a:moveTo>
                  <a:pt x="0" y="0"/>
                </a:moveTo>
                <a:lnTo>
                  <a:pt x="1" y="0"/>
                </a:lnTo>
              </a:path>
            </a:pathLst>
          </a:custGeom>
          <a:ln w="12699">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12/27/2018</a:t>
            </a:fld>
            <a:endParaRPr lang="en-US"/>
          </a:p>
        </p:txBody>
      </p:sp>
      <p:sp>
        <p:nvSpPr>
          <p:cNvPr id="4" name="Holder 4"/>
          <p:cNvSpPr>
            <a:spLocks noGrp="1"/>
          </p:cNvSpPr>
          <p:nvPr>
            <p:ph type="sldNum" sz="quarter" idx="7"/>
          </p:nvPr>
        </p:nvSpPr>
        <p:spPr/>
        <p:txBody>
          <a:bodyPr lIns="0" tIns="0" rIns="0" bIns="0"/>
          <a:lstStyle>
            <a:lvl1pPr marL="197738">
              <a:defRPr sz="1200" b="0" i="0" spc="-9" dirty="0">
                <a:solidFill>
                  <a:schemeClr val="tx1"/>
                </a:solidFill>
                <a:latin typeface="Tahoma"/>
                <a:cs typeface="Tahoma"/>
              </a:defRPr>
            </a:lvl1pPr>
          </a:lstStyle>
          <a:p>
            <a:fld id="{81D60167-4931-47E6-BA6A-407CBD079E47}" type="slidenum">
              <a:rPr lang="en-US" altLang="zh-CN" smtClean="0"/>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642942"/>
          </a:xfrm>
        </p:spPr>
        <p:txBody>
          <a:bodyPr>
            <a:noAutofit/>
          </a:bodyPr>
          <a:lstStyle>
            <a:lvl1pPr algn="l">
              <a:defRPr sz="44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a:xfrm>
            <a:off x="214282" y="1285860"/>
            <a:ext cx="8715436" cy="4929222"/>
          </a:xfrm>
        </p:spPr>
        <p:txBody>
          <a:bodyPr/>
          <a:lstStyle>
            <a:lvl1pPr>
              <a:defRPr sz="2800">
                <a:solidFill>
                  <a:schemeClr val="tx1"/>
                </a:solidFill>
                <a:latin typeface="Arial (正文)"/>
              </a:defRPr>
            </a:lvl1pPr>
            <a:lvl2pPr>
              <a:buFont typeface="Arial" pitchFamily="34" charset="0"/>
              <a:buChar char="–"/>
              <a:defRPr>
                <a:latin typeface="Arial (正文)"/>
              </a:defRPr>
            </a:lvl2pPr>
            <a:lvl3pPr>
              <a:buFont typeface="Arial" pitchFamily="34" charset="0"/>
              <a:buChar char="–"/>
              <a:defRPr>
                <a:latin typeface="Arial (正文)"/>
              </a:defRPr>
            </a:lvl3pPr>
            <a:lvl4pPr>
              <a:defRPr>
                <a:latin typeface="Arial (正文)"/>
              </a:defRPr>
            </a:lvl4pPr>
            <a:lvl5pPr>
              <a:defRPr>
                <a:latin typeface="Arial (正文)"/>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cxnSp>
        <p:nvCxnSpPr>
          <p:cNvPr id="9" name="直接连接符 8"/>
          <p:cNvCxnSpPr/>
          <p:nvPr userDrawn="1"/>
        </p:nvCxnSpPr>
        <p:spPr>
          <a:xfrm>
            <a:off x="0" y="1141396"/>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212834"/>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nersc.gov/nusers/help/tutorials/openm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angyl/&#26700;&#38754;/OpenMP/ex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2143116"/>
            <a:ext cx="7958166" cy="1727203"/>
          </a:xfrm>
        </p:spPr>
        <p:txBody>
          <a:bodyPr>
            <a:normAutofit/>
          </a:bodyPr>
          <a:lstStyle/>
          <a:p>
            <a:r>
              <a:rPr lang="en-US" sz="5400" dirty="0"/>
              <a:t>Parallel Computing</a:t>
            </a:r>
            <a:endParaRPr lang="zh-CN" altLang="en-US" sz="5400" dirty="0">
              <a:latin typeface="黑体" pitchFamily="49" charset="-122"/>
              <a:ea typeface="黑体" pitchFamily="49" charset="-122"/>
            </a:endParaRPr>
          </a:p>
        </p:txBody>
      </p:sp>
      <p:sp>
        <p:nvSpPr>
          <p:cNvPr id="3" name="副标题 2"/>
          <p:cNvSpPr>
            <a:spLocks noGrp="1"/>
          </p:cNvSpPr>
          <p:nvPr>
            <p:ph type="subTitle" idx="1"/>
          </p:nvPr>
        </p:nvSpPr>
        <p:spPr>
          <a:xfrm>
            <a:off x="1785918" y="4000504"/>
            <a:ext cx="5472138" cy="1285884"/>
          </a:xfrm>
        </p:spPr>
        <p:txBody>
          <a:bodyPr>
            <a:normAutofit/>
          </a:bodyPr>
          <a:lstStyle/>
          <a:p>
            <a:r>
              <a:rPr lang="en-US" altLang="zh-CN" sz="4000" dirty="0">
                <a:solidFill>
                  <a:srgbClr val="FF0000"/>
                </a:solidFill>
                <a:latin typeface="Helvetica" charset="0"/>
                <a:ea typeface="ＭＳ Ｐゴシック" pitchFamily="34" charset="-128"/>
              </a:rPr>
              <a:t>Threads and </a:t>
            </a:r>
            <a:r>
              <a:rPr lang="en-US" altLang="zh-CN" sz="4000" dirty="0" err="1">
                <a:solidFill>
                  <a:srgbClr val="FF0000"/>
                </a:solidFill>
                <a:latin typeface="Helvetica" charset="0"/>
                <a:ea typeface="ＭＳ Ｐゴシック" pitchFamily="34" charset="-128"/>
              </a:rPr>
              <a:t>OpenMP</a:t>
            </a:r>
            <a:endParaRPr lang="zh-CN" alt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90CDC0-D0E3-40AC-BC5A-66EAD6B2D484}" type="slidenum">
              <a:rPr lang="en-US" altLang="zh-CN"/>
              <a:pPr/>
              <a:t>10</a:t>
            </a:fld>
            <a:endParaRPr lang="en-US" altLang="zh-CN"/>
          </a:p>
        </p:txBody>
      </p:sp>
      <p:sp>
        <p:nvSpPr>
          <p:cNvPr id="6" name="页脚占位符 5"/>
          <p:cNvSpPr>
            <a:spLocks noGrp="1"/>
          </p:cNvSpPr>
          <p:nvPr>
            <p:ph type="ftr" sz="quarter" idx="12"/>
          </p:nvPr>
        </p:nvSpPr>
        <p:spPr/>
        <p:txBody>
          <a:bodyPr/>
          <a:lstStyle/>
          <a:p>
            <a:r>
              <a:rPr lang="en-US" altLang="zh-CN"/>
              <a:t>Programming with OpenMP*</a:t>
            </a:r>
          </a:p>
        </p:txBody>
      </p:sp>
      <p:sp>
        <p:nvSpPr>
          <p:cNvPr id="1632258" name="Rectangle 2"/>
          <p:cNvSpPr>
            <a:spLocks noGrp="1" noChangeArrowheads="1"/>
          </p:cNvSpPr>
          <p:nvPr>
            <p:ph type="body" idx="1"/>
          </p:nvPr>
        </p:nvSpPr>
        <p:spPr>
          <a:xfrm>
            <a:off x="455613" y="1371600"/>
            <a:ext cx="7800975" cy="1604963"/>
          </a:xfrm>
          <a:noFill/>
          <a:ln/>
        </p:spPr>
        <p:txBody>
          <a:bodyPr lIns="92075" tIns="46038" rIns="92075" bIns="46038"/>
          <a:lstStyle/>
          <a:p>
            <a:pPr>
              <a:lnSpc>
                <a:spcPct val="94000"/>
              </a:lnSpc>
            </a:pPr>
            <a:r>
              <a:rPr lang="en-US" altLang="zh-CN">
                <a:ea typeface="宋体" pitchFamily="2" charset="-122"/>
              </a:rPr>
              <a:t>Denotes block of code to be executed only by the master thread</a:t>
            </a:r>
          </a:p>
          <a:p>
            <a:pPr>
              <a:lnSpc>
                <a:spcPct val="94000"/>
              </a:lnSpc>
            </a:pPr>
            <a:r>
              <a:rPr lang="en-US" altLang="zh-CN">
                <a:ea typeface="宋体" pitchFamily="2" charset="-122"/>
              </a:rPr>
              <a:t>No implicit barrier at end</a:t>
            </a:r>
          </a:p>
        </p:txBody>
      </p:sp>
      <p:sp>
        <p:nvSpPr>
          <p:cNvPr id="1632259" name="Rectangle 3"/>
          <p:cNvSpPr>
            <a:spLocks noGrp="1" noChangeArrowheads="1"/>
          </p:cNvSpPr>
          <p:nvPr>
            <p:ph type="title"/>
          </p:nvPr>
        </p:nvSpPr>
        <p:spPr/>
        <p:txBody>
          <a:bodyPr/>
          <a:lstStyle/>
          <a:p>
            <a:r>
              <a:rPr lang="en-US" altLang="zh-CN">
                <a:ea typeface="宋体" pitchFamily="2" charset="-122"/>
              </a:rPr>
              <a:t>Master Construct</a:t>
            </a:r>
          </a:p>
        </p:txBody>
      </p:sp>
      <p:sp>
        <p:nvSpPr>
          <p:cNvPr id="1632260" name="Rectangle 4"/>
          <p:cNvSpPr>
            <a:spLocks noChangeArrowheads="1"/>
          </p:cNvSpPr>
          <p:nvPr/>
        </p:nvSpPr>
        <p:spPr bwMode="auto">
          <a:xfrm>
            <a:off x="914400" y="2933700"/>
            <a:ext cx="7493000" cy="255134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2075" tIns="46038" rIns="92075" bIns="46038">
            <a:spAutoFit/>
          </a:bodyPr>
          <a:lstStyle/>
          <a:p>
            <a:pPr eaLnBrk="1" hangingPunct="1">
              <a:lnSpc>
                <a:spcPct val="75000"/>
              </a:lnSpc>
              <a:spcBef>
                <a:spcPct val="50000"/>
              </a:spcBef>
            </a:pPr>
            <a:r>
              <a:rPr lang="en-US" altLang="zh-CN" sz="1800" b="1" dirty="0">
                <a:latin typeface="Courier New" pitchFamily="49" charset="0"/>
                <a:ea typeface="宋体" pitchFamily="2" charset="-122"/>
              </a:rPr>
              <a:t>#</a:t>
            </a:r>
            <a:r>
              <a:rPr lang="en-US" altLang="zh-CN" sz="1800" b="1" dirty="0" err="1">
                <a:latin typeface="Courier New" pitchFamily="49" charset="0"/>
                <a:ea typeface="宋体" pitchFamily="2" charset="-122"/>
              </a:rPr>
              <a:t>pragma</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omp</a:t>
            </a:r>
            <a:r>
              <a:rPr lang="en-US" altLang="zh-CN" sz="1800" b="1" dirty="0">
                <a:latin typeface="Courier New" pitchFamily="49" charset="0"/>
                <a:ea typeface="宋体" pitchFamily="2" charset="-122"/>
              </a:rPr>
              <a:t> parallel</a:t>
            </a:r>
          </a:p>
          <a:p>
            <a:pPr eaLnBrk="1" hangingPunct="1">
              <a:lnSpc>
                <a:spcPct val="50000"/>
              </a:lnSpc>
              <a:spcBef>
                <a:spcPct val="50000"/>
              </a:spcBef>
            </a:pP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DoManyThings</a:t>
            </a: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a:t>
            </a:r>
            <a:r>
              <a:rPr lang="en-US" altLang="zh-CN" sz="1800" b="1" dirty="0" err="1">
                <a:solidFill>
                  <a:srgbClr val="FFFF00"/>
                </a:solidFill>
                <a:latin typeface="Courier New" pitchFamily="49" charset="0"/>
                <a:ea typeface="宋体" pitchFamily="2" charset="-122"/>
              </a:rPr>
              <a:t>pragma</a:t>
            </a:r>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omp</a:t>
            </a:r>
            <a:r>
              <a:rPr lang="en-US" altLang="zh-CN" sz="1800" b="1" dirty="0">
                <a:solidFill>
                  <a:srgbClr val="FFFF00"/>
                </a:solidFill>
                <a:latin typeface="Courier New" pitchFamily="49" charset="0"/>
                <a:ea typeface="宋体" pitchFamily="2" charset="-122"/>
              </a:rPr>
              <a:t> master  </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   {</a:t>
            </a:r>
            <a:r>
              <a:rPr lang="en-US" altLang="zh-CN" sz="1800" b="1" dirty="0">
                <a:solidFill>
                  <a:schemeClr val="bg2"/>
                </a:solidFill>
                <a:latin typeface="Courier New" pitchFamily="49" charset="0"/>
                <a:ea typeface="宋体" pitchFamily="2" charset="-122"/>
              </a:rPr>
              <a:t>               </a:t>
            </a:r>
            <a:r>
              <a:rPr lang="en-US" altLang="zh-CN" sz="1800" b="1" dirty="0">
                <a:solidFill>
                  <a:schemeClr val="hlink"/>
                </a:solidFill>
                <a:latin typeface="Courier New" pitchFamily="49" charset="0"/>
                <a:ea typeface="宋体" pitchFamily="2" charset="-122"/>
              </a:rPr>
              <a:t>// if not master skip to next stmt</a:t>
            </a:r>
          </a:p>
          <a:p>
            <a:pPr eaLnBrk="1" hangingPunct="1">
              <a:lnSpc>
                <a:spcPct val="50000"/>
              </a:lnSpc>
              <a:spcBef>
                <a:spcPct val="50000"/>
              </a:spcBef>
            </a:pPr>
            <a:r>
              <a:rPr lang="en-US" altLang="zh-CN" sz="1800" b="1" dirty="0">
                <a:solidFill>
                  <a:schemeClr val="bg2"/>
                </a:solidFill>
                <a:latin typeface="Courier New" pitchFamily="49" charset="0"/>
                <a:ea typeface="宋体" pitchFamily="2" charset="-122"/>
              </a:rPr>
              <a:t>     </a:t>
            </a:r>
            <a:r>
              <a:rPr lang="en-US" altLang="zh-CN" sz="1800" b="1" dirty="0" err="1">
                <a:solidFill>
                  <a:schemeClr val="bg1"/>
                </a:solidFill>
                <a:latin typeface="Courier New" pitchFamily="49" charset="0"/>
                <a:ea typeface="宋体" pitchFamily="2" charset="-122"/>
              </a:rPr>
              <a:t>ExchangeBoundaries</a:t>
            </a:r>
            <a:r>
              <a:rPr lang="en-US" altLang="zh-CN" sz="1800" b="1" dirty="0">
                <a:solidFill>
                  <a:schemeClr val="bg1"/>
                </a:solidFill>
                <a:latin typeface="Courier New" pitchFamily="49" charset="0"/>
                <a:ea typeface="宋体" pitchFamily="2" charset="-122"/>
              </a:rPr>
              <a:t>();</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   }</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   </a:t>
            </a:r>
            <a:r>
              <a:rPr lang="en-US" altLang="zh-CN" sz="1800" b="1" dirty="0" err="1">
                <a:latin typeface="Courier New" pitchFamily="49" charset="0"/>
                <a:ea typeface="宋体" pitchFamily="2" charset="-122"/>
              </a:rPr>
              <a:t>DoManyMoreThings</a:t>
            </a: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latin typeface="Courier New" pitchFamily="49" charset="0"/>
                <a:ea typeface="宋体" pitchFamily="2"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69715E53-0F87-4D1A-98F0-5200A4AFE236}" type="slidenum">
              <a:rPr lang="en-US" altLang="zh-CN"/>
              <a:pPr/>
              <a:t>11</a:t>
            </a:fld>
            <a:endParaRPr lang="en-US" altLang="zh-CN"/>
          </a:p>
        </p:txBody>
      </p:sp>
      <p:sp>
        <p:nvSpPr>
          <p:cNvPr id="5" name="页脚占位符 5"/>
          <p:cNvSpPr>
            <a:spLocks noGrp="1"/>
          </p:cNvSpPr>
          <p:nvPr>
            <p:ph type="ftr" sz="quarter" idx="12"/>
          </p:nvPr>
        </p:nvSpPr>
        <p:spPr/>
        <p:txBody>
          <a:bodyPr/>
          <a:lstStyle/>
          <a:p>
            <a:r>
              <a:rPr lang="en-US" altLang="zh-CN"/>
              <a:t>Programming with OpenMP*</a:t>
            </a:r>
          </a:p>
        </p:txBody>
      </p:sp>
      <p:sp>
        <p:nvSpPr>
          <p:cNvPr id="1634308" name="Rectangle 4"/>
          <p:cNvSpPr>
            <a:spLocks noGrp="1" noChangeArrowheads="1"/>
          </p:cNvSpPr>
          <p:nvPr>
            <p:ph type="title"/>
          </p:nvPr>
        </p:nvSpPr>
        <p:spPr/>
        <p:txBody>
          <a:bodyPr/>
          <a:lstStyle/>
          <a:p>
            <a:r>
              <a:rPr lang="en-US" altLang="zh-CN">
                <a:ea typeface="宋体" pitchFamily="2" charset="-122"/>
              </a:rPr>
              <a:t>Implicit Barriers</a:t>
            </a:r>
          </a:p>
        </p:txBody>
      </p:sp>
      <p:sp>
        <p:nvSpPr>
          <p:cNvPr id="1634309" name="Rectangle 5"/>
          <p:cNvSpPr>
            <a:spLocks noGrp="1" noChangeArrowheads="1"/>
          </p:cNvSpPr>
          <p:nvPr>
            <p:ph type="body" idx="1"/>
          </p:nvPr>
        </p:nvSpPr>
        <p:spPr/>
        <p:txBody>
          <a:bodyPr/>
          <a:lstStyle/>
          <a:p>
            <a:r>
              <a:rPr lang="en-US" altLang="zh-CN">
                <a:ea typeface="宋体" pitchFamily="2" charset="-122"/>
              </a:rPr>
              <a:t>Several OpenMP* constructs have implicit barriers</a:t>
            </a:r>
          </a:p>
          <a:p>
            <a:pPr lvl="2"/>
            <a:r>
              <a:rPr lang="en-US" altLang="zh-CN" b="1">
                <a:latin typeface="Courier New" pitchFamily="49" charset="0"/>
                <a:ea typeface="宋体" pitchFamily="2" charset="-122"/>
              </a:rPr>
              <a:t>parallel</a:t>
            </a:r>
          </a:p>
          <a:p>
            <a:pPr lvl="2"/>
            <a:r>
              <a:rPr lang="en-US" altLang="zh-CN" b="1">
                <a:latin typeface="Courier New" pitchFamily="49" charset="0"/>
                <a:ea typeface="宋体" pitchFamily="2" charset="-122"/>
              </a:rPr>
              <a:t>for</a:t>
            </a:r>
          </a:p>
          <a:p>
            <a:pPr lvl="2"/>
            <a:r>
              <a:rPr lang="en-US" altLang="zh-CN" b="1">
                <a:latin typeface="Courier New" pitchFamily="49" charset="0"/>
                <a:ea typeface="宋体" pitchFamily="2" charset="-122"/>
              </a:rPr>
              <a:t>single</a:t>
            </a:r>
          </a:p>
          <a:p>
            <a:r>
              <a:rPr lang="en-US" altLang="zh-CN">
                <a:ea typeface="宋体" pitchFamily="2" charset="-122"/>
              </a:rPr>
              <a:t>Unnecessary barriers hurt performance</a:t>
            </a:r>
          </a:p>
          <a:p>
            <a:pPr lvl="2"/>
            <a:r>
              <a:rPr lang="en-US" altLang="zh-CN">
                <a:ea typeface="宋体" pitchFamily="2" charset="-122"/>
              </a:rPr>
              <a:t>Waiting threads accomplish no work!</a:t>
            </a:r>
          </a:p>
          <a:p>
            <a:r>
              <a:rPr lang="en-US" altLang="zh-CN">
                <a:ea typeface="宋体" pitchFamily="2" charset="-122"/>
              </a:rPr>
              <a:t>Suppress implicit barriers, when safe, with the </a:t>
            </a:r>
            <a:r>
              <a:rPr lang="en-US" altLang="zh-CN" b="1">
                <a:latin typeface="Courier New" pitchFamily="49" charset="0"/>
                <a:ea typeface="宋体" pitchFamily="2" charset="-122"/>
              </a:rPr>
              <a:t>nowait</a:t>
            </a:r>
            <a:r>
              <a:rPr lang="en-US" altLang="zh-CN">
                <a:ea typeface="宋体" pitchFamily="2" charset="-122"/>
              </a:rPr>
              <a:t> clause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5" name="Rectangle 3"/>
          <p:cNvSpPr>
            <a:spLocks noGrp="1" noChangeArrowheads="1"/>
          </p:cNvSpPr>
          <p:nvPr>
            <p:ph type="title"/>
          </p:nvPr>
        </p:nvSpPr>
        <p:spPr>
          <a:xfrm>
            <a:off x="428596" y="571480"/>
            <a:ext cx="8237537" cy="485775"/>
          </a:xfrm>
          <a:noFill/>
          <a:ln/>
        </p:spPr>
        <p:txBody>
          <a:bodyPr lIns="90488" tIns="44450" rIns="90488" bIns="44450"/>
          <a:lstStyle/>
          <a:p>
            <a:r>
              <a:rPr lang="en-US" altLang="zh-CN" dirty="0">
                <a:ea typeface="宋体" pitchFamily="2" charset="-122"/>
              </a:rPr>
              <a:t>Work-sharing Construct</a:t>
            </a:r>
          </a:p>
        </p:txBody>
      </p:sp>
      <p:sp>
        <p:nvSpPr>
          <p:cNvPr id="1600516" name="Rectangle 4"/>
          <p:cNvSpPr>
            <a:spLocks noGrp="1" noChangeArrowheads="1"/>
          </p:cNvSpPr>
          <p:nvPr>
            <p:ph type="body" idx="1"/>
          </p:nvPr>
        </p:nvSpPr>
        <p:spPr>
          <a:xfrm>
            <a:off x="550863" y="3556000"/>
            <a:ext cx="4564062" cy="1587512"/>
          </a:xfrm>
          <a:noFill/>
          <a:ln/>
        </p:spPr>
        <p:txBody>
          <a:bodyPr lIns="90488" tIns="44450" rIns="90488" bIns="44450">
            <a:normAutofit fontScale="77500" lnSpcReduction="20000"/>
          </a:bodyPr>
          <a:lstStyle/>
          <a:p>
            <a:pPr>
              <a:lnSpc>
                <a:spcPct val="120000"/>
              </a:lnSpc>
            </a:pPr>
            <a:r>
              <a:rPr lang="en-US" altLang="zh-CN" dirty="0">
                <a:ea typeface="宋体" pitchFamily="2" charset="-122"/>
              </a:rPr>
              <a:t>Threads are assigned an independent set of iterations</a:t>
            </a:r>
          </a:p>
          <a:p>
            <a:pPr>
              <a:lnSpc>
                <a:spcPct val="120000"/>
              </a:lnSpc>
            </a:pPr>
            <a:r>
              <a:rPr lang="en-US" altLang="zh-CN" dirty="0">
                <a:ea typeface="宋体" pitchFamily="2" charset="-122"/>
              </a:rPr>
              <a:t>Threads must wait at the end of work-sharing construct</a:t>
            </a:r>
          </a:p>
        </p:txBody>
      </p:sp>
      <p:grpSp>
        <p:nvGrpSpPr>
          <p:cNvPr id="2" name="Group 5"/>
          <p:cNvGrpSpPr>
            <a:grpSpLocks/>
          </p:cNvGrpSpPr>
          <p:nvPr/>
        </p:nvGrpSpPr>
        <p:grpSpPr bwMode="auto">
          <a:xfrm>
            <a:off x="5600700" y="1143000"/>
            <a:ext cx="3124200" cy="5045075"/>
            <a:chOff x="3696" y="912"/>
            <a:chExt cx="1968" cy="3178"/>
          </a:xfrm>
        </p:grpSpPr>
        <p:sp>
          <p:nvSpPr>
            <p:cNvPr id="1600518" name="Line 6"/>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19" name="Line 7"/>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20" name="Line 8"/>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21" name="Line 9"/>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22" name="Line 10"/>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23" name="Line 11"/>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1600524" name="Freeform 12"/>
            <p:cNvSpPr>
              <a:spLocks/>
            </p:cNvSpPr>
            <p:nvPr/>
          </p:nvSpPr>
          <p:spPr bwMode="auto">
            <a:xfrm>
              <a:off x="4676" y="1458"/>
              <a:ext cx="743" cy="459"/>
            </a:xfrm>
            <a:custGeom>
              <a:avLst/>
              <a:gdLst/>
              <a:ahLst/>
              <a:cxnLst>
                <a:cxn ang="0">
                  <a:pos x="0" y="21"/>
                </a:cxn>
                <a:cxn ang="0">
                  <a:pos x="10" y="0"/>
                </a:cxn>
                <a:cxn ang="0">
                  <a:pos x="805" y="464"/>
                </a:cxn>
                <a:cxn ang="0">
                  <a:pos x="794" y="486"/>
                </a:cxn>
                <a:cxn ang="0">
                  <a:pos x="0" y="21"/>
                </a:cxn>
              </a:cxnLst>
              <a:rect l="0" t="0" r="r" b="b"/>
              <a:pathLst>
                <a:path w="805" h="486">
                  <a:moveTo>
                    <a:pt x="0" y="21"/>
                  </a:moveTo>
                  <a:lnTo>
                    <a:pt x="10" y="0"/>
                  </a:lnTo>
                  <a:lnTo>
                    <a:pt x="805" y="464"/>
                  </a:lnTo>
                  <a:lnTo>
                    <a:pt x="794" y="486"/>
                  </a:lnTo>
                  <a:lnTo>
                    <a:pt x="0" y="21"/>
                  </a:lnTo>
                  <a:close/>
                </a:path>
              </a:pathLst>
            </a:custGeom>
            <a:solidFill>
              <a:schemeClr val="tx1"/>
            </a:solidFill>
            <a:ln w="9525">
              <a:noFill/>
              <a:round/>
              <a:headEnd/>
              <a:tailEnd/>
            </a:ln>
          </p:spPr>
          <p:txBody>
            <a:bodyPr/>
            <a:lstStyle/>
            <a:p>
              <a:endParaRPr lang="zh-CN" altLang="en-US"/>
            </a:p>
          </p:txBody>
        </p:sp>
        <p:sp>
          <p:nvSpPr>
            <p:cNvPr id="1600525" name="Freeform 13"/>
            <p:cNvSpPr>
              <a:spLocks/>
            </p:cNvSpPr>
            <p:nvPr/>
          </p:nvSpPr>
          <p:spPr bwMode="auto">
            <a:xfrm>
              <a:off x="4676" y="3070"/>
              <a:ext cx="743" cy="396"/>
            </a:xfrm>
            <a:custGeom>
              <a:avLst/>
              <a:gdLst/>
              <a:ahLst/>
              <a:cxnLst>
                <a:cxn ang="0">
                  <a:pos x="805" y="21"/>
                </a:cxn>
                <a:cxn ang="0">
                  <a:pos x="794" y="0"/>
                </a:cxn>
                <a:cxn ang="0">
                  <a:pos x="0" y="398"/>
                </a:cxn>
                <a:cxn ang="0">
                  <a:pos x="10" y="419"/>
                </a:cxn>
                <a:cxn ang="0">
                  <a:pos x="805" y="21"/>
                </a:cxn>
              </a:cxnLst>
              <a:rect l="0" t="0" r="r" b="b"/>
              <a:pathLst>
                <a:path w="805" h="419">
                  <a:moveTo>
                    <a:pt x="805" y="21"/>
                  </a:moveTo>
                  <a:lnTo>
                    <a:pt x="794" y="0"/>
                  </a:lnTo>
                  <a:lnTo>
                    <a:pt x="0" y="398"/>
                  </a:lnTo>
                  <a:lnTo>
                    <a:pt x="10" y="419"/>
                  </a:lnTo>
                  <a:lnTo>
                    <a:pt x="805" y="21"/>
                  </a:lnTo>
                  <a:close/>
                </a:path>
              </a:pathLst>
            </a:custGeom>
            <a:solidFill>
              <a:schemeClr val="tx1"/>
            </a:solidFill>
            <a:ln w="9525">
              <a:noFill/>
              <a:round/>
              <a:headEnd/>
              <a:tailEnd/>
            </a:ln>
          </p:spPr>
          <p:txBody>
            <a:bodyPr/>
            <a:lstStyle/>
            <a:p>
              <a:endParaRPr lang="zh-CN" altLang="en-US"/>
            </a:p>
          </p:txBody>
        </p:sp>
        <p:sp>
          <p:nvSpPr>
            <p:cNvPr id="1600526" name="Rectangle 14"/>
            <p:cNvSpPr>
              <a:spLocks noChangeArrowheads="1"/>
            </p:cNvSpPr>
            <p:nvPr/>
          </p:nvSpPr>
          <p:spPr bwMode="auto">
            <a:xfrm>
              <a:off x="4670" y="3080"/>
              <a:ext cx="22" cy="251"/>
            </a:xfrm>
            <a:prstGeom prst="rect">
              <a:avLst/>
            </a:prstGeom>
            <a:solidFill>
              <a:schemeClr val="tx1"/>
            </a:solidFill>
            <a:ln w="9525">
              <a:noFill/>
              <a:miter lim="800000"/>
              <a:headEnd/>
              <a:tailEnd/>
            </a:ln>
          </p:spPr>
          <p:txBody>
            <a:bodyPr/>
            <a:lstStyle/>
            <a:p>
              <a:endParaRPr lang="zh-CN" altLang="en-US"/>
            </a:p>
          </p:txBody>
        </p:sp>
        <p:sp>
          <p:nvSpPr>
            <p:cNvPr id="1600527" name="Freeform 15"/>
            <p:cNvSpPr>
              <a:spLocks/>
            </p:cNvSpPr>
            <p:nvPr/>
          </p:nvSpPr>
          <p:spPr bwMode="auto">
            <a:xfrm>
              <a:off x="3942" y="3070"/>
              <a:ext cx="743" cy="396"/>
            </a:xfrm>
            <a:custGeom>
              <a:avLst/>
              <a:gdLst/>
              <a:ahLst/>
              <a:cxnLst>
                <a:cxn ang="0">
                  <a:pos x="0" y="21"/>
                </a:cxn>
                <a:cxn ang="0">
                  <a:pos x="11" y="0"/>
                </a:cxn>
                <a:cxn ang="0">
                  <a:pos x="805" y="398"/>
                </a:cxn>
                <a:cxn ang="0">
                  <a:pos x="795" y="419"/>
                </a:cxn>
                <a:cxn ang="0">
                  <a:pos x="0" y="21"/>
                </a:cxn>
              </a:cxnLst>
              <a:rect l="0" t="0" r="r" b="b"/>
              <a:pathLst>
                <a:path w="805" h="419">
                  <a:moveTo>
                    <a:pt x="0" y="21"/>
                  </a:moveTo>
                  <a:lnTo>
                    <a:pt x="11" y="0"/>
                  </a:lnTo>
                  <a:lnTo>
                    <a:pt x="805" y="398"/>
                  </a:lnTo>
                  <a:lnTo>
                    <a:pt x="795" y="419"/>
                  </a:lnTo>
                  <a:lnTo>
                    <a:pt x="0" y="21"/>
                  </a:lnTo>
                  <a:close/>
                </a:path>
              </a:pathLst>
            </a:custGeom>
            <a:solidFill>
              <a:schemeClr val="tx1"/>
            </a:solidFill>
            <a:ln w="9525">
              <a:noFill/>
              <a:round/>
              <a:headEnd/>
              <a:tailEnd/>
            </a:ln>
            <a:effectLst/>
          </p:spPr>
          <p:txBody>
            <a:bodyPr/>
            <a:lstStyle/>
            <a:p>
              <a:endParaRPr lang="zh-CN" altLang="en-US"/>
            </a:p>
          </p:txBody>
        </p:sp>
        <p:sp>
          <p:nvSpPr>
            <p:cNvPr id="1600528" name="Rectangle 16"/>
            <p:cNvSpPr>
              <a:spLocks noChangeArrowheads="1"/>
            </p:cNvSpPr>
            <p:nvPr/>
          </p:nvSpPr>
          <p:spPr bwMode="auto">
            <a:xfrm>
              <a:off x="4670" y="1531"/>
              <a:ext cx="22" cy="376"/>
            </a:xfrm>
            <a:prstGeom prst="rect">
              <a:avLst/>
            </a:prstGeom>
            <a:solidFill>
              <a:schemeClr val="tx1"/>
            </a:solidFill>
            <a:ln w="9525">
              <a:noFill/>
              <a:miter lim="800000"/>
              <a:headEnd/>
              <a:tailEnd/>
            </a:ln>
          </p:spPr>
          <p:txBody>
            <a:bodyPr/>
            <a:lstStyle/>
            <a:p>
              <a:endParaRPr lang="zh-CN" altLang="en-US"/>
            </a:p>
          </p:txBody>
        </p:sp>
        <p:sp>
          <p:nvSpPr>
            <p:cNvPr id="1600529" name="Freeform 17"/>
            <p:cNvSpPr>
              <a:spLocks/>
            </p:cNvSpPr>
            <p:nvPr/>
          </p:nvSpPr>
          <p:spPr bwMode="auto">
            <a:xfrm>
              <a:off x="3942" y="1521"/>
              <a:ext cx="743" cy="396"/>
            </a:xfrm>
            <a:custGeom>
              <a:avLst/>
              <a:gdLst/>
              <a:ahLst/>
              <a:cxnLst>
                <a:cxn ang="0">
                  <a:pos x="805" y="21"/>
                </a:cxn>
                <a:cxn ang="0">
                  <a:pos x="795" y="0"/>
                </a:cxn>
                <a:cxn ang="0">
                  <a:pos x="0" y="397"/>
                </a:cxn>
                <a:cxn ang="0">
                  <a:pos x="11" y="419"/>
                </a:cxn>
                <a:cxn ang="0">
                  <a:pos x="805" y="21"/>
                </a:cxn>
              </a:cxnLst>
              <a:rect l="0" t="0" r="r" b="b"/>
              <a:pathLst>
                <a:path w="805" h="419">
                  <a:moveTo>
                    <a:pt x="805" y="21"/>
                  </a:moveTo>
                  <a:lnTo>
                    <a:pt x="795" y="0"/>
                  </a:lnTo>
                  <a:lnTo>
                    <a:pt x="0" y="397"/>
                  </a:lnTo>
                  <a:lnTo>
                    <a:pt x="11" y="419"/>
                  </a:lnTo>
                  <a:lnTo>
                    <a:pt x="805" y="21"/>
                  </a:lnTo>
                  <a:close/>
                </a:path>
              </a:pathLst>
            </a:custGeom>
            <a:solidFill>
              <a:schemeClr val="tx1"/>
            </a:solidFill>
            <a:ln w="9525">
              <a:noFill/>
              <a:round/>
              <a:headEnd/>
              <a:tailEnd/>
            </a:ln>
          </p:spPr>
          <p:txBody>
            <a:bodyPr/>
            <a:lstStyle/>
            <a:p>
              <a:endParaRPr lang="zh-CN" altLang="en-US"/>
            </a:p>
          </p:txBody>
        </p:sp>
        <p:sp>
          <p:nvSpPr>
            <p:cNvPr id="1600530" name="AutoShape 18"/>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p:spPr>
          <p:txBody>
            <a:bodyPr/>
            <a:lstStyle/>
            <a:p>
              <a:endParaRPr lang="zh-CN" altLang="zh-CN">
                <a:solidFill>
                  <a:srgbClr val="000000"/>
                </a:solidFill>
                <a:effectLst>
                  <a:outerShdw blurRad="38100" dist="38100" dir="2700000" algn="tl">
                    <a:srgbClr val="FFFFFF"/>
                  </a:outerShdw>
                </a:effectLst>
              </a:endParaRPr>
            </a:p>
          </p:txBody>
        </p:sp>
        <p:sp>
          <p:nvSpPr>
            <p:cNvPr id="1600531" name="AutoShape 19"/>
            <p:cNvSpPr>
              <a:spLocks noChangeArrowheads="1"/>
            </p:cNvSpPr>
            <p:nvPr/>
          </p:nvSpPr>
          <p:spPr bwMode="auto">
            <a:xfrm>
              <a:off x="3696" y="2160"/>
              <a:ext cx="490" cy="672"/>
            </a:xfrm>
            <a:prstGeom prst="roundRect">
              <a:avLst>
                <a:gd name="adj" fmla="val 24671"/>
              </a:avLst>
            </a:prstGeom>
            <a:solidFill>
              <a:schemeClr val="accent1"/>
            </a:solidFill>
            <a:ln w="11113">
              <a:solidFill>
                <a:srgbClr val="000000"/>
              </a:solidFill>
              <a:round/>
              <a:headEnd/>
              <a:tailEnd/>
            </a:ln>
          </p:spPr>
          <p:txBody>
            <a:bodyPr/>
            <a:lstStyle/>
            <a:p>
              <a:endParaRPr lang="zh-CN" altLang="en-US"/>
            </a:p>
          </p:txBody>
        </p:sp>
        <p:sp>
          <p:nvSpPr>
            <p:cNvPr id="1600532" name="AutoShape 20"/>
            <p:cNvSpPr>
              <a:spLocks noChangeArrowheads="1"/>
            </p:cNvSpPr>
            <p:nvPr/>
          </p:nvSpPr>
          <p:spPr bwMode="auto">
            <a:xfrm>
              <a:off x="5162" y="2160"/>
              <a:ext cx="490" cy="672"/>
            </a:xfrm>
            <a:prstGeom prst="roundRect">
              <a:avLst>
                <a:gd name="adj" fmla="val 24671"/>
              </a:avLst>
            </a:prstGeom>
            <a:solidFill>
              <a:schemeClr val="accent2"/>
            </a:solidFill>
            <a:ln w="11113">
              <a:solidFill>
                <a:srgbClr val="000000"/>
              </a:solidFill>
              <a:round/>
              <a:headEnd/>
              <a:tailEnd/>
            </a:ln>
          </p:spPr>
          <p:txBody>
            <a:bodyPr/>
            <a:lstStyle/>
            <a:p>
              <a:endParaRPr lang="zh-CN" altLang="en-US"/>
            </a:p>
          </p:txBody>
        </p:sp>
        <p:sp>
          <p:nvSpPr>
            <p:cNvPr id="1600533" name="Oval 21"/>
            <p:cNvSpPr>
              <a:spLocks noChangeArrowheads="1"/>
            </p:cNvSpPr>
            <p:nvPr/>
          </p:nvSpPr>
          <p:spPr bwMode="auto">
            <a:xfrm>
              <a:off x="3702" y="1406"/>
              <a:ext cx="1957" cy="251"/>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600534" name="Rectangle 22"/>
            <p:cNvSpPr>
              <a:spLocks noChangeArrowheads="1"/>
            </p:cNvSpPr>
            <p:nvPr/>
          </p:nvSpPr>
          <p:spPr bwMode="auto">
            <a:xfrm>
              <a:off x="3982" y="1451"/>
              <a:ext cx="1540" cy="154"/>
            </a:xfrm>
            <a:prstGeom prst="rect">
              <a:avLst/>
            </a:prstGeom>
            <a:noFill/>
            <a:ln w="9525">
              <a:noFill/>
              <a:miter lim="800000"/>
              <a:headEnd/>
              <a:tailEnd/>
            </a:ln>
          </p:spPr>
          <p:txBody>
            <a:bodyPr wrap="none" lIns="0" tIns="0" rIns="0" bIns="0">
              <a:spAutoFit/>
            </a:bodyPr>
            <a:lstStyle/>
            <a:p>
              <a:r>
                <a:rPr lang="en-US" altLang="zh-CN" sz="1600" b="1">
                  <a:solidFill>
                    <a:schemeClr val="bg2"/>
                  </a:solidFill>
                  <a:latin typeface="Courier New" pitchFamily="49" charset="0"/>
                  <a:ea typeface="宋体" pitchFamily="2" charset="-122"/>
                </a:rPr>
                <a:t>#pragma omp parallel</a:t>
              </a:r>
              <a:endParaRPr lang="en-US" altLang="zh-CN" sz="1600">
                <a:solidFill>
                  <a:schemeClr val="bg2"/>
                </a:solidFill>
                <a:latin typeface="Courier New" pitchFamily="49" charset="0"/>
                <a:ea typeface="宋体" pitchFamily="2" charset="-122"/>
              </a:endParaRPr>
            </a:p>
          </p:txBody>
        </p:sp>
        <p:sp>
          <p:nvSpPr>
            <p:cNvPr id="1600535" name="Rectangle 23"/>
            <p:cNvSpPr>
              <a:spLocks noChangeArrowheads="1"/>
            </p:cNvSpPr>
            <p:nvPr/>
          </p:nvSpPr>
          <p:spPr bwMode="auto">
            <a:xfrm>
              <a:off x="4670" y="912"/>
              <a:ext cx="22" cy="345"/>
            </a:xfrm>
            <a:prstGeom prst="rect">
              <a:avLst/>
            </a:prstGeom>
            <a:solidFill>
              <a:schemeClr val="tx1"/>
            </a:solidFill>
            <a:ln w="9525">
              <a:noFill/>
              <a:miter lim="800000"/>
              <a:headEnd/>
              <a:tailEnd/>
            </a:ln>
          </p:spPr>
          <p:txBody>
            <a:bodyPr/>
            <a:lstStyle/>
            <a:p>
              <a:endParaRPr lang="zh-CN" altLang="en-US"/>
            </a:p>
          </p:txBody>
        </p:sp>
        <p:sp>
          <p:nvSpPr>
            <p:cNvPr id="1600536" name="Freeform 24"/>
            <p:cNvSpPr>
              <a:spLocks/>
            </p:cNvSpPr>
            <p:nvPr/>
          </p:nvSpPr>
          <p:spPr bwMode="auto">
            <a:xfrm>
              <a:off x="4617" y="1257"/>
              <a:ext cx="127" cy="149"/>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zh-CN" altLang="en-US"/>
            </a:p>
          </p:txBody>
        </p:sp>
        <p:sp>
          <p:nvSpPr>
            <p:cNvPr id="1600537" name="Rectangle 25"/>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p>
              <a:endParaRPr lang="zh-CN" altLang="en-US"/>
            </a:p>
          </p:txBody>
        </p:sp>
        <p:sp>
          <p:nvSpPr>
            <p:cNvPr id="1600538" name="Freeform 26"/>
            <p:cNvSpPr>
              <a:spLocks/>
            </p:cNvSpPr>
            <p:nvPr/>
          </p:nvSpPr>
          <p:spPr bwMode="auto">
            <a:xfrm>
              <a:off x="4617" y="3942"/>
              <a:ext cx="127" cy="148"/>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zh-CN" altLang="en-US"/>
            </a:p>
          </p:txBody>
        </p:sp>
        <p:sp>
          <p:nvSpPr>
            <p:cNvPr id="1600539" name="Oval 27"/>
            <p:cNvSpPr>
              <a:spLocks noChangeArrowheads="1"/>
            </p:cNvSpPr>
            <p:nvPr/>
          </p:nvSpPr>
          <p:spPr bwMode="auto">
            <a:xfrm>
              <a:off x="4608" y="3312"/>
              <a:ext cx="144" cy="288"/>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600540" name="Oval 28"/>
            <p:cNvSpPr>
              <a:spLocks noChangeArrowheads="1"/>
            </p:cNvSpPr>
            <p:nvPr/>
          </p:nvSpPr>
          <p:spPr bwMode="auto">
            <a:xfrm>
              <a:off x="3696" y="1728"/>
              <a:ext cx="1957" cy="251"/>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600541" name="Rectangle 29"/>
            <p:cNvSpPr>
              <a:spLocks noChangeArrowheads="1"/>
            </p:cNvSpPr>
            <p:nvPr/>
          </p:nvSpPr>
          <p:spPr bwMode="auto">
            <a:xfrm>
              <a:off x="4080" y="1776"/>
              <a:ext cx="1155" cy="154"/>
            </a:xfrm>
            <a:prstGeom prst="rect">
              <a:avLst/>
            </a:prstGeom>
            <a:noFill/>
            <a:ln w="9525">
              <a:noFill/>
              <a:miter lim="800000"/>
              <a:headEnd/>
              <a:tailEnd/>
            </a:ln>
          </p:spPr>
          <p:txBody>
            <a:bodyPr wrap="none" lIns="0" tIns="0" rIns="0" bIns="0">
              <a:spAutoFit/>
            </a:bodyPr>
            <a:lstStyle/>
            <a:p>
              <a:r>
                <a:rPr lang="en-US" altLang="zh-CN" sz="1600" b="1">
                  <a:solidFill>
                    <a:schemeClr val="bg2"/>
                  </a:solidFill>
                  <a:latin typeface="Courier New" pitchFamily="49" charset="0"/>
                  <a:ea typeface="宋体" pitchFamily="2" charset="-122"/>
                </a:rPr>
                <a:t>#pragma omp for</a:t>
              </a:r>
              <a:endParaRPr lang="en-US" altLang="zh-CN" sz="1600">
                <a:solidFill>
                  <a:schemeClr val="bg2"/>
                </a:solidFill>
                <a:latin typeface="Courier New" pitchFamily="49" charset="0"/>
                <a:ea typeface="宋体" pitchFamily="2" charset="-122"/>
              </a:endParaRPr>
            </a:p>
          </p:txBody>
        </p:sp>
        <p:sp>
          <p:nvSpPr>
            <p:cNvPr id="1600542" name="Oval 30"/>
            <p:cNvSpPr>
              <a:spLocks noChangeArrowheads="1"/>
            </p:cNvSpPr>
            <p:nvPr/>
          </p:nvSpPr>
          <p:spPr bwMode="auto">
            <a:xfrm flipV="1">
              <a:off x="3696" y="2928"/>
              <a:ext cx="1957" cy="251"/>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600543" name="Rectangle 31"/>
            <p:cNvSpPr>
              <a:spLocks noChangeArrowheads="1"/>
            </p:cNvSpPr>
            <p:nvPr/>
          </p:nvSpPr>
          <p:spPr bwMode="auto">
            <a:xfrm>
              <a:off x="4320" y="3006"/>
              <a:ext cx="667" cy="115"/>
            </a:xfrm>
            <a:prstGeom prst="rect">
              <a:avLst/>
            </a:prstGeom>
            <a:noFill/>
            <a:ln w="9525">
              <a:noFill/>
              <a:miter lim="800000"/>
              <a:headEnd/>
              <a:tailEnd/>
            </a:ln>
          </p:spPr>
          <p:txBody>
            <a:bodyPr wrap="none" lIns="0" tIns="0" rIns="0" bIns="0">
              <a:spAutoFit/>
            </a:bodyPr>
            <a:lstStyle/>
            <a:p>
              <a:r>
                <a:rPr lang="en-US" altLang="zh-CN" sz="1200" b="1">
                  <a:solidFill>
                    <a:schemeClr val="bg2"/>
                  </a:solidFill>
                  <a:latin typeface="Times" charset="0"/>
                  <a:ea typeface="宋体" pitchFamily="2" charset="-122"/>
                </a:rPr>
                <a:t>Implicit barrier</a:t>
              </a:r>
              <a:endParaRPr lang="en-US" altLang="zh-CN" sz="1200">
                <a:solidFill>
                  <a:schemeClr val="bg2"/>
                </a:solidFill>
                <a:latin typeface="Arial" pitchFamily="34" charset="0"/>
                <a:ea typeface="宋体" pitchFamily="2" charset="-122"/>
              </a:endParaRPr>
            </a:p>
          </p:txBody>
        </p:sp>
        <p:sp>
          <p:nvSpPr>
            <p:cNvPr id="1600544" name="Text Box 32"/>
            <p:cNvSpPr txBox="1">
              <a:spLocks noChangeArrowheads="1"/>
            </p:cNvSpPr>
            <p:nvPr/>
          </p:nvSpPr>
          <p:spPr bwMode="auto">
            <a:xfrm>
              <a:off x="3696" y="2160"/>
              <a:ext cx="528" cy="69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altLang="zh-CN" sz="1200" b="1">
                  <a:solidFill>
                    <a:srgbClr val="000000"/>
                  </a:solidFill>
                  <a:latin typeface="Tahoma" pitchFamily="34" charset="0"/>
                  <a:ea typeface="宋体" pitchFamily="2" charset="-122"/>
                </a:rPr>
                <a:t>i = 1</a:t>
              </a:r>
            </a:p>
            <a:p>
              <a:pPr algn="ctr">
                <a:spcBef>
                  <a:spcPct val="50000"/>
                </a:spcBef>
              </a:pPr>
              <a:r>
                <a:rPr lang="en-US" altLang="zh-CN" sz="1200" b="1">
                  <a:solidFill>
                    <a:srgbClr val="000000"/>
                  </a:solidFill>
                  <a:latin typeface="Tahoma" pitchFamily="34" charset="0"/>
                  <a:ea typeface="宋体" pitchFamily="2" charset="-122"/>
                </a:rPr>
                <a:t>i = 2</a:t>
              </a:r>
            </a:p>
            <a:p>
              <a:pPr algn="ctr">
                <a:spcBef>
                  <a:spcPct val="50000"/>
                </a:spcBef>
              </a:pPr>
              <a:r>
                <a:rPr lang="en-US" altLang="zh-CN" sz="1200" b="1">
                  <a:solidFill>
                    <a:srgbClr val="000000"/>
                  </a:solidFill>
                  <a:latin typeface="Tahoma" pitchFamily="34" charset="0"/>
                  <a:ea typeface="宋体" pitchFamily="2" charset="-122"/>
                </a:rPr>
                <a:t>i = 3</a:t>
              </a:r>
            </a:p>
            <a:p>
              <a:pPr algn="ctr">
                <a:spcBef>
                  <a:spcPct val="50000"/>
                </a:spcBef>
              </a:pPr>
              <a:r>
                <a:rPr lang="en-US" altLang="zh-CN" sz="1200" b="1">
                  <a:solidFill>
                    <a:srgbClr val="000000"/>
                  </a:solidFill>
                  <a:latin typeface="Tahoma" pitchFamily="34" charset="0"/>
                  <a:ea typeface="宋体" pitchFamily="2" charset="-122"/>
                </a:rPr>
                <a:t>i = 4</a:t>
              </a:r>
            </a:p>
          </p:txBody>
        </p:sp>
        <p:sp>
          <p:nvSpPr>
            <p:cNvPr id="1600545" name="Text Box 33"/>
            <p:cNvSpPr txBox="1">
              <a:spLocks noChangeArrowheads="1"/>
            </p:cNvSpPr>
            <p:nvPr/>
          </p:nvSpPr>
          <p:spPr bwMode="auto">
            <a:xfrm>
              <a:off x="4416" y="2160"/>
              <a:ext cx="528" cy="69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altLang="zh-CN" sz="1200" b="1">
                  <a:solidFill>
                    <a:srgbClr val="000000"/>
                  </a:solidFill>
                  <a:latin typeface="Tahoma" pitchFamily="34" charset="0"/>
                  <a:ea typeface="宋体" pitchFamily="2" charset="-122"/>
                </a:rPr>
                <a:t>i = 5</a:t>
              </a:r>
            </a:p>
            <a:p>
              <a:pPr algn="ctr">
                <a:spcBef>
                  <a:spcPct val="50000"/>
                </a:spcBef>
              </a:pPr>
              <a:r>
                <a:rPr lang="en-US" altLang="zh-CN" sz="1200" b="1">
                  <a:solidFill>
                    <a:srgbClr val="000000"/>
                  </a:solidFill>
                  <a:latin typeface="Tahoma" pitchFamily="34" charset="0"/>
                  <a:ea typeface="宋体" pitchFamily="2" charset="-122"/>
                </a:rPr>
                <a:t>i = 6</a:t>
              </a:r>
            </a:p>
            <a:p>
              <a:pPr algn="ctr">
                <a:spcBef>
                  <a:spcPct val="50000"/>
                </a:spcBef>
              </a:pPr>
              <a:r>
                <a:rPr lang="en-US" altLang="zh-CN" sz="1200" b="1">
                  <a:solidFill>
                    <a:srgbClr val="000000"/>
                  </a:solidFill>
                  <a:latin typeface="Tahoma" pitchFamily="34" charset="0"/>
                  <a:ea typeface="宋体" pitchFamily="2" charset="-122"/>
                </a:rPr>
                <a:t>i = 7</a:t>
              </a:r>
            </a:p>
            <a:p>
              <a:pPr algn="ctr">
                <a:spcBef>
                  <a:spcPct val="50000"/>
                </a:spcBef>
              </a:pPr>
              <a:r>
                <a:rPr lang="en-US" altLang="zh-CN" sz="1200" b="1">
                  <a:solidFill>
                    <a:srgbClr val="000000"/>
                  </a:solidFill>
                  <a:latin typeface="Tahoma" pitchFamily="34" charset="0"/>
                  <a:ea typeface="宋体" pitchFamily="2" charset="-122"/>
                </a:rPr>
                <a:t>i = 8</a:t>
              </a:r>
            </a:p>
          </p:txBody>
        </p:sp>
        <p:sp>
          <p:nvSpPr>
            <p:cNvPr id="1600546" name="Text Box 34"/>
            <p:cNvSpPr txBox="1">
              <a:spLocks noChangeArrowheads="1"/>
            </p:cNvSpPr>
            <p:nvPr/>
          </p:nvSpPr>
          <p:spPr bwMode="auto">
            <a:xfrm>
              <a:off x="5136" y="2160"/>
              <a:ext cx="528" cy="69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altLang="zh-CN" sz="1200" b="1">
                  <a:solidFill>
                    <a:srgbClr val="000000"/>
                  </a:solidFill>
                  <a:latin typeface="Tahoma" pitchFamily="34" charset="0"/>
                  <a:ea typeface="宋体" pitchFamily="2" charset="-122"/>
                </a:rPr>
                <a:t>i = 9</a:t>
              </a:r>
            </a:p>
            <a:p>
              <a:pPr algn="ctr">
                <a:spcBef>
                  <a:spcPct val="50000"/>
                </a:spcBef>
              </a:pPr>
              <a:r>
                <a:rPr lang="en-US" altLang="zh-CN" sz="1200" b="1">
                  <a:solidFill>
                    <a:srgbClr val="000000"/>
                  </a:solidFill>
                  <a:latin typeface="Tahoma" pitchFamily="34" charset="0"/>
                  <a:ea typeface="宋体" pitchFamily="2" charset="-122"/>
                </a:rPr>
                <a:t>i = 10</a:t>
              </a:r>
            </a:p>
            <a:p>
              <a:pPr algn="ctr">
                <a:spcBef>
                  <a:spcPct val="50000"/>
                </a:spcBef>
              </a:pPr>
              <a:r>
                <a:rPr lang="en-US" altLang="zh-CN" sz="1200" b="1">
                  <a:solidFill>
                    <a:srgbClr val="000000"/>
                  </a:solidFill>
                  <a:latin typeface="Tahoma" pitchFamily="34" charset="0"/>
                  <a:ea typeface="宋体" pitchFamily="2" charset="-122"/>
                </a:rPr>
                <a:t>i = 11</a:t>
              </a:r>
            </a:p>
            <a:p>
              <a:pPr algn="ctr">
                <a:spcBef>
                  <a:spcPct val="50000"/>
                </a:spcBef>
              </a:pPr>
              <a:r>
                <a:rPr lang="en-US" altLang="zh-CN" sz="1200" b="1">
                  <a:solidFill>
                    <a:srgbClr val="000000"/>
                  </a:solidFill>
                  <a:latin typeface="Tahoma" pitchFamily="34" charset="0"/>
                  <a:ea typeface="宋体" pitchFamily="2" charset="-122"/>
                </a:rPr>
                <a:t>i = 12</a:t>
              </a:r>
            </a:p>
          </p:txBody>
        </p:sp>
      </p:grpSp>
      <p:sp>
        <p:nvSpPr>
          <p:cNvPr id="1600547" name="Text Box 35"/>
          <p:cNvSpPr txBox="1">
            <a:spLocks noChangeArrowheads="1"/>
          </p:cNvSpPr>
          <p:nvPr/>
        </p:nvSpPr>
        <p:spPr bwMode="auto">
          <a:xfrm>
            <a:off x="495300" y="1638300"/>
            <a:ext cx="4572000" cy="1127616"/>
          </a:xfrm>
          <a:prstGeom prst="rect">
            <a:avLst/>
          </a:prstGeom>
          <a:solidFill>
            <a:schemeClr val="bg1"/>
          </a:solidFill>
          <a:ln w="12700">
            <a:solidFill>
              <a:schemeClr val="tx1"/>
            </a:solidFill>
            <a:miter lim="800000"/>
            <a:headEnd type="none" w="sm" len="sm"/>
            <a:tailEnd type="none" w="sm" len="sm"/>
          </a:ln>
          <a:effectLst/>
        </p:spPr>
        <p:txBody>
          <a:bodyPr>
            <a:spAutoFit/>
          </a:bodyPr>
          <a:lstStyle/>
          <a:p>
            <a:pPr>
              <a:lnSpc>
                <a:spcPct val="85000"/>
              </a:lnSpc>
              <a:spcBef>
                <a:spcPct val="10000"/>
              </a:spcBef>
              <a:buClr>
                <a:schemeClr val="tx2"/>
              </a:buClr>
              <a:buFont typeface="Wingdings" pitchFamily="2" charset="2"/>
              <a:buNone/>
            </a:pPr>
            <a:r>
              <a:rPr lang="en-US" altLang="zh-CN" b="1" dirty="0">
                <a:solidFill>
                  <a:srgbClr val="FF0000"/>
                </a:solidFill>
                <a:latin typeface="Courier New" pitchFamily="49" charset="0"/>
                <a:ea typeface="宋体" pitchFamily="2" charset="-122"/>
              </a:rPr>
              <a:t>#</a:t>
            </a:r>
            <a:r>
              <a:rPr lang="en-US" altLang="zh-CN" b="1" dirty="0" err="1">
                <a:solidFill>
                  <a:srgbClr val="FF0000"/>
                </a:solidFill>
                <a:latin typeface="Courier New" pitchFamily="49" charset="0"/>
                <a:ea typeface="宋体" pitchFamily="2" charset="-122"/>
              </a:rPr>
              <a:t>pragma</a:t>
            </a:r>
            <a:r>
              <a:rPr lang="en-US" altLang="zh-CN" b="1" dirty="0">
                <a:solidFill>
                  <a:srgbClr val="FF0000"/>
                </a:solidFill>
                <a:latin typeface="Courier New" pitchFamily="49" charset="0"/>
                <a:ea typeface="宋体" pitchFamily="2" charset="-122"/>
              </a:rPr>
              <a:t> </a:t>
            </a:r>
            <a:r>
              <a:rPr lang="en-US" altLang="zh-CN" b="1" dirty="0" err="1">
                <a:solidFill>
                  <a:srgbClr val="FF0000"/>
                </a:solidFill>
                <a:latin typeface="Courier New" pitchFamily="49" charset="0"/>
                <a:ea typeface="宋体" pitchFamily="2" charset="-122"/>
              </a:rPr>
              <a:t>omp</a:t>
            </a:r>
            <a:r>
              <a:rPr lang="en-US" altLang="zh-CN" b="1" dirty="0">
                <a:solidFill>
                  <a:srgbClr val="FF0000"/>
                </a:solidFill>
                <a:latin typeface="Courier New" pitchFamily="49" charset="0"/>
                <a:ea typeface="宋体" pitchFamily="2" charset="-122"/>
              </a:rPr>
              <a:t> parallel</a:t>
            </a:r>
          </a:p>
          <a:p>
            <a:pPr>
              <a:lnSpc>
                <a:spcPct val="85000"/>
              </a:lnSpc>
              <a:spcBef>
                <a:spcPct val="10000"/>
              </a:spcBef>
              <a:buClr>
                <a:schemeClr val="tx2"/>
              </a:buClr>
              <a:buFont typeface="Wingdings" pitchFamily="2" charset="2"/>
              <a:buNone/>
            </a:pPr>
            <a:r>
              <a:rPr lang="en-US" altLang="zh-CN" b="1" dirty="0">
                <a:solidFill>
                  <a:srgbClr val="FF0000"/>
                </a:solidFill>
                <a:latin typeface="Courier New" pitchFamily="49" charset="0"/>
                <a:ea typeface="宋体" pitchFamily="2" charset="-122"/>
              </a:rPr>
              <a:t>#</a:t>
            </a:r>
            <a:r>
              <a:rPr lang="en-US" altLang="zh-CN" b="1" dirty="0" err="1">
                <a:solidFill>
                  <a:srgbClr val="FF0000"/>
                </a:solidFill>
                <a:latin typeface="Courier New" pitchFamily="49" charset="0"/>
                <a:ea typeface="宋体" pitchFamily="2" charset="-122"/>
              </a:rPr>
              <a:t>pragma</a:t>
            </a:r>
            <a:r>
              <a:rPr lang="en-US" altLang="zh-CN" b="1" dirty="0">
                <a:solidFill>
                  <a:srgbClr val="FF0000"/>
                </a:solidFill>
                <a:latin typeface="Courier New" pitchFamily="49" charset="0"/>
                <a:ea typeface="宋体" pitchFamily="2" charset="-122"/>
              </a:rPr>
              <a:t> </a:t>
            </a:r>
            <a:r>
              <a:rPr lang="en-US" altLang="zh-CN" b="1" dirty="0" err="1">
                <a:solidFill>
                  <a:srgbClr val="FF0000"/>
                </a:solidFill>
                <a:latin typeface="Courier New" pitchFamily="49" charset="0"/>
                <a:ea typeface="宋体" pitchFamily="2" charset="-122"/>
              </a:rPr>
              <a:t>omp</a:t>
            </a:r>
            <a:r>
              <a:rPr lang="en-US" altLang="zh-CN" b="1" dirty="0">
                <a:solidFill>
                  <a:srgbClr val="FF0000"/>
                </a:solidFill>
                <a:latin typeface="Courier New" pitchFamily="49" charset="0"/>
                <a:ea typeface="宋体" pitchFamily="2" charset="-122"/>
              </a:rPr>
              <a:t> for</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   for(</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 1, </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&lt; 13, </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      c[</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 a[</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 b[</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9906" y="6565407"/>
            <a:ext cx="165735" cy="152400"/>
          </a:xfrm>
          <a:prstGeom prst="rect">
            <a:avLst/>
          </a:prstGeom>
        </p:spPr>
        <p:txBody>
          <a:bodyPr vert="horz" wrap="square" lIns="0" tIns="0" rIns="0" bIns="0" rtlCol="0">
            <a:spAutoFit/>
          </a:bodyPr>
          <a:lstStyle/>
          <a:p>
            <a:pPr marL="12700">
              <a:lnSpc>
                <a:spcPct val="100000"/>
              </a:lnSpc>
            </a:pPr>
            <a:r>
              <a:rPr sz="1000" spc="-15" dirty="0">
                <a:solidFill>
                  <a:srgbClr val="FFFFFF"/>
                </a:solidFill>
                <a:latin typeface="Arial"/>
                <a:cs typeface="Arial"/>
              </a:rPr>
              <a:t>76</a:t>
            </a:r>
            <a:endParaRPr sz="1000">
              <a:latin typeface="Arial"/>
              <a:cs typeface="Arial"/>
            </a:endParaRPr>
          </a:p>
        </p:txBody>
      </p:sp>
      <p:sp>
        <p:nvSpPr>
          <p:cNvPr id="4" name="object 4"/>
          <p:cNvSpPr txBox="1"/>
          <p:nvPr/>
        </p:nvSpPr>
        <p:spPr>
          <a:xfrm>
            <a:off x="0" y="1214422"/>
            <a:ext cx="3700779" cy="423193"/>
          </a:xfrm>
          <a:prstGeom prst="rect">
            <a:avLst/>
          </a:prstGeom>
        </p:spPr>
        <p:txBody>
          <a:bodyPr vert="horz" wrap="square" lIns="0" tIns="0" rIns="0" bIns="0" rtlCol="0">
            <a:spAutoFit/>
          </a:bodyPr>
          <a:lstStyle/>
          <a:p>
            <a:pPr marL="12700">
              <a:lnSpc>
                <a:spcPts val="3329"/>
              </a:lnSpc>
            </a:pPr>
            <a:r>
              <a:rPr sz="2800" b="1" spc="-25" dirty="0" smtClean="0">
                <a:solidFill>
                  <a:srgbClr val="FF0000"/>
                </a:solidFill>
                <a:latin typeface="Arial"/>
                <a:cs typeface="Arial"/>
              </a:rPr>
              <a:t>A</a:t>
            </a:r>
            <a:r>
              <a:rPr sz="2800" b="1" spc="-5" dirty="0" smtClean="0">
                <a:solidFill>
                  <a:srgbClr val="FF0000"/>
                </a:solidFill>
                <a:latin typeface="Arial"/>
                <a:cs typeface="Arial"/>
              </a:rPr>
              <a:t> </a:t>
            </a:r>
            <a:r>
              <a:rPr sz="2800" b="1" spc="-20" dirty="0" smtClean="0">
                <a:solidFill>
                  <a:srgbClr val="FF0000"/>
                </a:solidFill>
                <a:latin typeface="Arial"/>
                <a:cs typeface="Arial"/>
              </a:rPr>
              <a:t>motiv</a:t>
            </a:r>
            <a:r>
              <a:rPr sz="2800" b="1" spc="-10" dirty="0" smtClean="0">
                <a:solidFill>
                  <a:srgbClr val="FF0000"/>
                </a:solidFill>
                <a:latin typeface="Arial"/>
                <a:cs typeface="Arial"/>
              </a:rPr>
              <a:t>a</a:t>
            </a:r>
            <a:r>
              <a:rPr sz="2800" b="1" spc="-15" dirty="0" smtClean="0">
                <a:solidFill>
                  <a:srgbClr val="FF0000"/>
                </a:solidFill>
                <a:latin typeface="Arial"/>
                <a:cs typeface="Arial"/>
              </a:rPr>
              <a:t>ting</a:t>
            </a:r>
            <a:r>
              <a:rPr sz="2800" b="1" spc="20" dirty="0" smtClean="0">
                <a:solidFill>
                  <a:srgbClr val="FF0000"/>
                </a:solidFill>
                <a:latin typeface="Arial"/>
                <a:cs typeface="Arial"/>
              </a:rPr>
              <a:t> </a:t>
            </a:r>
            <a:r>
              <a:rPr sz="2800" b="1" spc="-25" dirty="0" smtClean="0">
                <a:solidFill>
                  <a:srgbClr val="FF0000"/>
                </a:solidFill>
                <a:latin typeface="Arial"/>
                <a:cs typeface="Arial"/>
              </a:rPr>
              <a:t>e</a:t>
            </a:r>
            <a:r>
              <a:rPr sz="2800" b="1" spc="-15" dirty="0" smtClean="0">
                <a:solidFill>
                  <a:srgbClr val="FF0000"/>
                </a:solidFill>
                <a:latin typeface="Arial"/>
                <a:cs typeface="Arial"/>
              </a:rPr>
              <a:t>x</a:t>
            </a:r>
            <a:r>
              <a:rPr sz="2800" b="1" spc="-25" dirty="0" smtClean="0">
                <a:solidFill>
                  <a:srgbClr val="FF0000"/>
                </a:solidFill>
                <a:latin typeface="Arial"/>
                <a:cs typeface="Arial"/>
              </a:rPr>
              <a:t>ample</a:t>
            </a:r>
            <a:endParaRPr sz="2800" dirty="0">
              <a:solidFill>
                <a:srgbClr val="FF0000"/>
              </a:solidFill>
              <a:latin typeface="Arial"/>
              <a:cs typeface="Arial"/>
            </a:endParaRPr>
          </a:p>
        </p:txBody>
      </p:sp>
      <p:sp>
        <p:nvSpPr>
          <p:cNvPr id="5" name="object 5"/>
          <p:cNvSpPr txBox="1"/>
          <p:nvPr/>
        </p:nvSpPr>
        <p:spPr>
          <a:xfrm>
            <a:off x="2616200" y="1587500"/>
            <a:ext cx="6121400" cy="400050"/>
          </a:xfrm>
          <a:prstGeom prst="rect">
            <a:avLst/>
          </a:prstGeom>
        </p:spPr>
        <p:txBody>
          <a:bodyPr vert="horz" wrap="square" lIns="0" tIns="0" rIns="0" bIns="0" rtlCol="0">
            <a:spAutoFit/>
          </a:bodyPr>
          <a:lstStyle/>
          <a:p>
            <a:pPr marL="92075">
              <a:lnSpc>
                <a:spcPct val="100000"/>
              </a:lnSpc>
              <a:tabLst>
                <a:tab pos="1992630" algn="l"/>
              </a:tabLst>
            </a:pPr>
            <a:r>
              <a:rPr sz="2000" dirty="0">
                <a:solidFill>
                  <a:srgbClr val="FFFFFF"/>
                </a:solidFill>
                <a:latin typeface="Arial"/>
                <a:cs typeface="Arial"/>
              </a:rPr>
              <a:t>for</a:t>
            </a:r>
            <a:r>
              <a:rPr sz="2000" spc="5" dirty="0">
                <a:solidFill>
                  <a:srgbClr val="FFFFFF"/>
                </a:solidFill>
                <a:latin typeface="Arial"/>
                <a:cs typeface="Arial"/>
              </a:rPr>
              <a:t>(</a:t>
            </a:r>
            <a:r>
              <a:rPr sz="2000" spc="-5" dirty="0">
                <a:solidFill>
                  <a:srgbClr val="FFFFFF"/>
                </a:solidFill>
                <a:latin typeface="Arial"/>
                <a:cs typeface="Arial"/>
              </a:rPr>
              <a:t>i</a:t>
            </a:r>
            <a:r>
              <a:rPr sz="2000" dirty="0">
                <a:solidFill>
                  <a:srgbClr val="FFFFFF"/>
                </a:solidFill>
                <a:latin typeface="Arial"/>
                <a:cs typeface="Arial"/>
              </a:rPr>
              <a:t>=</a:t>
            </a:r>
            <a:r>
              <a:rPr sz="2000" spc="5" dirty="0">
                <a:solidFill>
                  <a:srgbClr val="FFFFFF"/>
                </a:solidFill>
                <a:latin typeface="Arial"/>
                <a:cs typeface="Arial"/>
              </a:rPr>
              <a:t>0</a:t>
            </a:r>
            <a:r>
              <a:rPr sz="2000" dirty="0">
                <a:solidFill>
                  <a:srgbClr val="FFFFFF"/>
                </a:solidFill>
                <a:latin typeface="Arial"/>
                <a:cs typeface="Arial"/>
              </a:rPr>
              <a:t>;i</a:t>
            </a:r>
            <a:r>
              <a:rPr sz="2000" spc="-15" dirty="0">
                <a:solidFill>
                  <a:srgbClr val="FFFFFF"/>
                </a:solidFill>
                <a:latin typeface="Arial"/>
                <a:cs typeface="Arial"/>
              </a:rPr>
              <a:t>&lt;</a:t>
            </a:r>
            <a:r>
              <a:rPr sz="2000" spc="-5" dirty="0">
                <a:solidFill>
                  <a:srgbClr val="FFFFFF"/>
                </a:solidFill>
                <a:latin typeface="Arial"/>
                <a:cs typeface="Arial"/>
              </a:rPr>
              <a:t>N;</a:t>
            </a:r>
            <a:r>
              <a:rPr sz="2000" dirty="0">
                <a:solidFill>
                  <a:srgbClr val="FFFFFF"/>
                </a:solidFill>
                <a:latin typeface="Arial"/>
                <a:cs typeface="Arial"/>
              </a:rPr>
              <a:t>i</a:t>
            </a:r>
            <a:r>
              <a:rPr sz="2000" spc="-10" dirty="0">
                <a:solidFill>
                  <a:srgbClr val="FFFFFF"/>
                </a:solidFill>
                <a:latin typeface="Arial"/>
                <a:cs typeface="Arial"/>
              </a:rPr>
              <a:t>++</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b</a:t>
            </a:r>
            <a:r>
              <a:rPr sz="2000" dirty="0">
                <a:solidFill>
                  <a:srgbClr val="FFFFFF"/>
                </a:solidFill>
                <a:latin typeface="Arial"/>
                <a:cs typeface="Arial"/>
              </a:rPr>
              <a:t>[</a:t>
            </a:r>
            <a:r>
              <a:rPr sz="2000" spc="-5" dirty="0">
                <a:solidFill>
                  <a:srgbClr val="FFFFFF"/>
                </a:solidFill>
                <a:latin typeface="Arial"/>
                <a:cs typeface="Arial"/>
              </a:rPr>
              <a:t>i];}</a:t>
            </a:r>
            <a:endParaRPr sz="2000">
              <a:latin typeface="Arial"/>
              <a:cs typeface="Arial"/>
            </a:endParaRPr>
          </a:p>
        </p:txBody>
      </p:sp>
      <p:sp>
        <p:nvSpPr>
          <p:cNvPr id="6" name="object 6"/>
          <p:cNvSpPr txBox="1"/>
          <p:nvPr/>
        </p:nvSpPr>
        <p:spPr>
          <a:xfrm>
            <a:off x="2616200" y="1587500"/>
            <a:ext cx="6121400" cy="400050"/>
          </a:xfrm>
          <a:prstGeom prst="rect">
            <a:avLst/>
          </a:prstGeom>
          <a:solidFill>
            <a:srgbClr val="001B72"/>
          </a:solidFill>
        </p:spPr>
        <p:txBody>
          <a:bodyPr vert="horz" wrap="square" lIns="0" tIns="0" rIns="0" bIns="0" rtlCol="0">
            <a:spAutoFit/>
          </a:bodyPr>
          <a:lstStyle/>
          <a:p>
            <a:pPr marL="92075">
              <a:lnSpc>
                <a:spcPct val="100000"/>
              </a:lnSpc>
              <a:tabLst>
                <a:tab pos="1992630" algn="l"/>
              </a:tabLst>
            </a:pPr>
            <a:r>
              <a:rPr sz="2000" dirty="0">
                <a:solidFill>
                  <a:srgbClr val="FFFFFF"/>
                </a:solidFill>
                <a:latin typeface="Arial"/>
                <a:cs typeface="Arial"/>
              </a:rPr>
              <a:t>for</a:t>
            </a:r>
            <a:r>
              <a:rPr sz="2000" spc="5" dirty="0">
                <a:solidFill>
                  <a:srgbClr val="FFFFFF"/>
                </a:solidFill>
                <a:latin typeface="Arial"/>
                <a:cs typeface="Arial"/>
              </a:rPr>
              <a:t>(</a:t>
            </a:r>
            <a:r>
              <a:rPr sz="2000" spc="-5" dirty="0">
                <a:solidFill>
                  <a:srgbClr val="FFFFFF"/>
                </a:solidFill>
                <a:latin typeface="Arial"/>
                <a:cs typeface="Arial"/>
              </a:rPr>
              <a:t>i</a:t>
            </a:r>
            <a:r>
              <a:rPr sz="2000" dirty="0">
                <a:solidFill>
                  <a:srgbClr val="FFFFFF"/>
                </a:solidFill>
                <a:latin typeface="Arial"/>
                <a:cs typeface="Arial"/>
              </a:rPr>
              <a:t>=</a:t>
            </a:r>
            <a:r>
              <a:rPr sz="2000" spc="5" dirty="0">
                <a:solidFill>
                  <a:srgbClr val="FFFFFF"/>
                </a:solidFill>
                <a:latin typeface="Arial"/>
                <a:cs typeface="Arial"/>
              </a:rPr>
              <a:t>0</a:t>
            </a:r>
            <a:r>
              <a:rPr sz="2000" dirty="0">
                <a:solidFill>
                  <a:srgbClr val="FFFFFF"/>
                </a:solidFill>
                <a:latin typeface="Arial"/>
                <a:cs typeface="Arial"/>
              </a:rPr>
              <a:t>;i</a:t>
            </a:r>
            <a:r>
              <a:rPr sz="2000" spc="-15" dirty="0">
                <a:solidFill>
                  <a:srgbClr val="FFFFFF"/>
                </a:solidFill>
                <a:latin typeface="Arial"/>
                <a:cs typeface="Arial"/>
              </a:rPr>
              <a:t>&lt;</a:t>
            </a:r>
            <a:r>
              <a:rPr sz="2000" spc="-5" dirty="0">
                <a:solidFill>
                  <a:srgbClr val="FFFFFF"/>
                </a:solidFill>
                <a:latin typeface="Arial"/>
                <a:cs typeface="Arial"/>
              </a:rPr>
              <a:t>N;</a:t>
            </a:r>
            <a:r>
              <a:rPr sz="2000" dirty="0">
                <a:solidFill>
                  <a:srgbClr val="FFFFFF"/>
                </a:solidFill>
                <a:latin typeface="Arial"/>
                <a:cs typeface="Arial"/>
              </a:rPr>
              <a:t>i</a:t>
            </a:r>
            <a:r>
              <a:rPr sz="2000" spc="-10" dirty="0">
                <a:solidFill>
                  <a:srgbClr val="FFFFFF"/>
                </a:solidFill>
                <a:latin typeface="Arial"/>
                <a:cs typeface="Arial"/>
              </a:rPr>
              <a:t>++</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b</a:t>
            </a:r>
            <a:r>
              <a:rPr sz="2000" dirty="0">
                <a:solidFill>
                  <a:srgbClr val="FFFFFF"/>
                </a:solidFill>
                <a:latin typeface="Arial"/>
                <a:cs typeface="Arial"/>
              </a:rPr>
              <a:t>[</a:t>
            </a:r>
            <a:r>
              <a:rPr sz="2000" spc="-5" dirty="0">
                <a:solidFill>
                  <a:srgbClr val="FFFFFF"/>
                </a:solidFill>
                <a:latin typeface="Arial"/>
                <a:cs typeface="Arial"/>
              </a:rPr>
              <a:t>i];}</a:t>
            </a:r>
            <a:endParaRPr sz="2000">
              <a:latin typeface="Arial"/>
              <a:cs typeface="Arial"/>
            </a:endParaRPr>
          </a:p>
        </p:txBody>
      </p:sp>
      <p:sp>
        <p:nvSpPr>
          <p:cNvPr id="7" name="object 7"/>
          <p:cNvSpPr txBox="1"/>
          <p:nvPr/>
        </p:nvSpPr>
        <p:spPr>
          <a:xfrm>
            <a:off x="2590800" y="2209800"/>
            <a:ext cx="6140450" cy="3170555"/>
          </a:xfrm>
          <a:prstGeom prst="rect">
            <a:avLst/>
          </a:prstGeom>
        </p:spPr>
        <p:txBody>
          <a:bodyPr vert="horz" wrap="square" lIns="0" tIns="0" rIns="0" bIns="0" rtlCol="0">
            <a:spAutoFit/>
          </a:bodyPr>
          <a:lstStyle/>
          <a:p>
            <a:pPr marL="92710">
              <a:lnSpc>
                <a:spcPct val="100000"/>
              </a:lnSpc>
            </a:pPr>
            <a:r>
              <a:rPr sz="2000" dirty="0">
                <a:solidFill>
                  <a:srgbClr val="FFFF66"/>
                </a:solidFill>
                <a:latin typeface="Arial"/>
                <a:cs typeface="Arial"/>
              </a:rPr>
              <a:t>#</a:t>
            </a:r>
            <a:r>
              <a:rPr sz="2000" spc="-5" dirty="0">
                <a:solidFill>
                  <a:srgbClr val="FFFF66"/>
                </a:solidFill>
                <a:latin typeface="Arial"/>
                <a:cs typeface="Arial"/>
              </a:rPr>
              <a:t>p</a:t>
            </a:r>
            <a:r>
              <a:rPr sz="2000" dirty="0">
                <a:solidFill>
                  <a:srgbClr val="FFFF66"/>
                </a:solidFill>
                <a:latin typeface="Arial"/>
                <a:cs typeface="Arial"/>
              </a:rPr>
              <a:t>r</a:t>
            </a:r>
            <a:r>
              <a:rPr sz="2000" spc="-5" dirty="0">
                <a:solidFill>
                  <a:srgbClr val="FFFF66"/>
                </a:solidFill>
                <a:latin typeface="Arial"/>
                <a:cs typeface="Arial"/>
              </a:rPr>
              <a:t>agm</a:t>
            </a:r>
            <a:r>
              <a:rPr sz="2000" dirty="0">
                <a:solidFill>
                  <a:srgbClr val="FFFF66"/>
                </a:solidFill>
                <a:latin typeface="Arial"/>
                <a:cs typeface="Arial"/>
              </a:rPr>
              <a:t>a</a:t>
            </a:r>
            <a:r>
              <a:rPr sz="2000" spc="-35"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15" dirty="0">
                <a:solidFill>
                  <a:srgbClr val="FFFF66"/>
                </a:solidFill>
                <a:latin typeface="Arial"/>
                <a:cs typeface="Arial"/>
              </a:rPr>
              <a:t> </a:t>
            </a:r>
            <a:r>
              <a:rPr sz="2000" spc="-5" dirty="0">
                <a:solidFill>
                  <a:srgbClr val="FFFF66"/>
                </a:solidFill>
                <a:latin typeface="Arial"/>
                <a:cs typeface="Arial"/>
              </a:rPr>
              <a:t>pa</a:t>
            </a:r>
            <a:r>
              <a:rPr sz="2000" spc="5" dirty="0">
                <a:solidFill>
                  <a:srgbClr val="FFFF66"/>
                </a:solidFill>
                <a:latin typeface="Arial"/>
                <a:cs typeface="Arial"/>
              </a:rPr>
              <a:t>r</a:t>
            </a:r>
            <a:r>
              <a:rPr sz="2000" spc="-5" dirty="0">
                <a:solidFill>
                  <a:srgbClr val="FFFF66"/>
                </a:solidFill>
                <a:latin typeface="Arial"/>
                <a:cs typeface="Arial"/>
              </a:rPr>
              <a:t>allel</a:t>
            </a:r>
            <a:endParaRPr sz="2000">
              <a:latin typeface="Arial"/>
              <a:cs typeface="Arial"/>
            </a:endParaRPr>
          </a:p>
          <a:p>
            <a:pPr marL="92710">
              <a:lnSpc>
                <a:spcPct val="100000"/>
              </a:lnSpc>
            </a:pPr>
            <a:r>
              <a:rPr sz="2000" dirty="0">
                <a:solidFill>
                  <a:srgbClr val="FFFFFF"/>
                </a:solidFill>
                <a:latin typeface="Arial"/>
                <a:cs typeface="Arial"/>
              </a:rPr>
              <a:t>{</a:t>
            </a:r>
            <a:endParaRPr sz="2000">
              <a:latin typeface="Arial"/>
              <a:cs typeface="Arial"/>
            </a:endParaRPr>
          </a:p>
          <a:p>
            <a:pPr marL="1007110">
              <a:lnSpc>
                <a:spcPct val="100000"/>
              </a:lnSpc>
            </a:pPr>
            <a:r>
              <a:rPr sz="2000" spc="-5" dirty="0">
                <a:solidFill>
                  <a:srgbClr val="FFFFFF"/>
                </a:solidFill>
                <a:latin typeface="Arial"/>
                <a:cs typeface="Arial"/>
              </a:rPr>
              <a:t>in</a:t>
            </a:r>
            <a:r>
              <a:rPr sz="2000" dirty="0">
                <a:solidFill>
                  <a:srgbClr val="FFFFFF"/>
                </a:solidFill>
                <a:latin typeface="Arial"/>
                <a:cs typeface="Arial"/>
              </a:rPr>
              <a:t>t</a:t>
            </a:r>
            <a:r>
              <a:rPr sz="2000" spc="-10" dirty="0">
                <a:solidFill>
                  <a:srgbClr val="FFFFFF"/>
                </a:solidFill>
                <a:latin typeface="Arial"/>
                <a:cs typeface="Arial"/>
              </a:rPr>
              <a:t> </a:t>
            </a:r>
            <a:r>
              <a:rPr sz="2000" spc="-5" dirty="0">
                <a:solidFill>
                  <a:srgbClr val="FFFFFF"/>
                </a:solidFill>
                <a:latin typeface="Arial"/>
                <a:cs typeface="Arial"/>
              </a:rPr>
              <a:t>id</a:t>
            </a:r>
            <a:r>
              <a:rPr sz="2000" dirty="0">
                <a:solidFill>
                  <a:srgbClr val="FFFFFF"/>
                </a:solidFill>
                <a:latin typeface="Arial"/>
                <a:cs typeface="Arial"/>
              </a:rPr>
              <a:t>,</a:t>
            </a:r>
            <a:r>
              <a:rPr sz="2000" spc="-10" dirty="0">
                <a:solidFill>
                  <a:srgbClr val="FFFFFF"/>
                </a:solidFill>
                <a:latin typeface="Arial"/>
                <a:cs typeface="Arial"/>
              </a:rPr>
              <a:t> </a:t>
            </a:r>
            <a:r>
              <a:rPr sz="2000" spc="-5" dirty="0">
                <a:solidFill>
                  <a:srgbClr val="FFFFFF"/>
                </a:solidFill>
                <a:latin typeface="Arial"/>
                <a:cs typeface="Arial"/>
              </a:rPr>
              <a:t>i</a:t>
            </a:r>
            <a:r>
              <a:rPr sz="2000" dirty="0">
                <a:solidFill>
                  <a:srgbClr val="FFFFFF"/>
                </a:solidFill>
                <a:latin typeface="Arial"/>
                <a:cs typeface="Arial"/>
              </a:rPr>
              <a:t>,</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r>
              <a:rPr sz="2000" spc="-45" dirty="0">
                <a:solidFill>
                  <a:srgbClr val="FFFFFF"/>
                </a:solidFill>
                <a:latin typeface="Arial"/>
                <a:cs typeface="Arial"/>
              </a:rPr>
              <a:t> </a:t>
            </a:r>
            <a:r>
              <a:rPr sz="2000" spc="-5" dirty="0">
                <a:solidFill>
                  <a:srgbClr val="FFFFFF"/>
                </a:solidFill>
                <a:latin typeface="Arial"/>
                <a:cs typeface="Arial"/>
              </a:rPr>
              <a:t>ista</a:t>
            </a:r>
            <a:r>
              <a:rPr sz="2000" spc="5" dirty="0">
                <a:solidFill>
                  <a:srgbClr val="FFFFFF"/>
                </a:solidFill>
                <a:latin typeface="Arial"/>
                <a:cs typeface="Arial"/>
              </a:rPr>
              <a:t>r</a:t>
            </a:r>
            <a:r>
              <a:rPr sz="2000" spc="-5" dirty="0">
                <a:solidFill>
                  <a:srgbClr val="FFFFFF"/>
                </a:solidFill>
                <a:latin typeface="Arial"/>
                <a:cs typeface="Arial"/>
              </a:rPr>
              <a:t>t</a:t>
            </a:r>
            <a:r>
              <a:rPr sz="2000" dirty="0">
                <a:solidFill>
                  <a:srgbClr val="FFFFFF"/>
                </a:solidFill>
                <a:latin typeface="Arial"/>
                <a:cs typeface="Arial"/>
              </a:rPr>
              <a:t>,</a:t>
            </a:r>
            <a:r>
              <a:rPr sz="2000" spc="-35" dirty="0">
                <a:solidFill>
                  <a:srgbClr val="FFFFFF"/>
                </a:solidFill>
                <a:latin typeface="Arial"/>
                <a:cs typeface="Arial"/>
              </a:rPr>
              <a:t> </a:t>
            </a:r>
            <a:r>
              <a:rPr sz="2000" spc="-5" dirty="0">
                <a:solidFill>
                  <a:srgbClr val="FFFFFF"/>
                </a:solidFill>
                <a:latin typeface="Arial"/>
                <a:cs typeface="Arial"/>
              </a:rPr>
              <a:t>ien</a:t>
            </a:r>
            <a:r>
              <a:rPr sz="2000" spc="5" dirty="0">
                <a:solidFill>
                  <a:srgbClr val="FFFFFF"/>
                </a:solidFill>
                <a:latin typeface="Arial"/>
                <a:cs typeface="Arial"/>
              </a:rPr>
              <a:t>d</a:t>
            </a:r>
            <a:r>
              <a:rPr sz="2000" dirty="0">
                <a:solidFill>
                  <a:srgbClr val="FFFFFF"/>
                </a:solidFill>
                <a:latin typeface="Arial"/>
                <a:cs typeface="Arial"/>
              </a:rPr>
              <a:t>;</a:t>
            </a:r>
            <a:endParaRPr sz="2000">
              <a:latin typeface="Arial"/>
              <a:cs typeface="Arial"/>
            </a:endParaRPr>
          </a:p>
          <a:p>
            <a:pPr marL="1007110" marR="1237615">
              <a:lnSpc>
                <a:spcPct val="100000"/>
              </a:lnSpc>
            </a:pPr>
            <a:r>
              <a:rPr sz="2000" spc="-5" dirty="0">
                <a:solidFill>
                  <a:srgbClr val="FFFFFF"/>
                </a:solidFill>
                <a:latin typeface="Arial"/>
                <a:cs typeface="Arial"/>
              </a:rPr>
              <a:t>i</a:t>
            </a:r>
            <a:r>
              <a:rPr sz="2000" dirty="0">
                <a:solidFill>
                  <a:srgbClr val="FFFFFF"/>
                </a:solidFill>
                <a:latin typeface="Arial"/>
                <a:cs typeface="Arial"/>
              </a:rPr>
              <a:t>d</a:t>
            </a:r>
            <a:r>
              <a:rPr sz="2000" spc="-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omp_ge</a:t>
            </a:r>
            <a:r>
              <a:rPr sz="2000" spc="-10" dirty="0">
                <a:solidFill>
                  <a:srgbClr val="FFFFFF"/>
                </a:solidFill>
                <a:latin typeface="Arial"/>
                <a:cs typeface="Arial"/>
              </a:rPr>
              <a:t>t</a:t>
            </a:r>
            <a:r>
              <a:rPr sz="2000" spc="-5" dirty="0">
                <a:solidFill>
                  <a:srgbClr val="FFFFFF"/>
                </a:solidFill>
                <a:latin typeface="Arial"/>
                <a:cs typeface="Arial"/>
              </a:rPr>
              <a:t>_th</a:t>
            </a:r>
            <a:r>
              <a:rPr sz="2000" spc="-15" dirty="0">
                <a:solidFill>
                  <a:srgbClr val="FFFFFF"/>
                </a:solidFill>
                <a:latin typeface="Arial"/>
                <a:cs typeface="Arial"/>
              </a:rPr>
              <a:t>r</a:t>
            </a:r>
            <a:r>
              <a:rPr sz="2000" spc="-5" dirty="0">
                <a:solidFill>
                  <a:srgbClr val="FFFFFF"/>
                </a:solidFill>
                <a:latin typeface="Arial"/>
                <a:cs typeface="Arial"/>
              </a:rPr>
              <a:t>ea</a:t>
            </a:r>
            <a:r>
              <a:rPr sz="2000" spc="-15" dirty="0">
                <a:solidFill>
                  <a:srgbClr val="FFFFFF"/>
                </a:solidFill>
                <a:latin typeface="Arial"/>
                <a:cs typeface="Arial"/>
              </a:rPr>
              <a:t>d</a:t>
            </a:r>
            <a:r>
              <a:rPr sz="2000" spc="-5" dirty="0">
                <a:solidFill>
                  <a:srgbClr val="FFFFFF"/>
                </a:solidFill>
                <a:latin typeface="Arial"/>
                <a:cs typeface="Arial"/>
              </a:rPr>
              <a:t>_n</a:t>
            </a:r>
            <a:r>
              <a:rPr sz="2000" spc="-15" dirty="0">
                <a:solidFill>
                  <a:srgbClr val="FFFFFF"/>
                </a:solidFill>
                <a:latin typeface="Arial"/>
                <a:cs typeface="Arial"/>
              </a:rPr>
              <a:t>u</a:t>
            </a:r>
            <a:r>
              <a:rPr sz="2000" spc="-5" dirty="0">
                <a:solidFill>
                  <a:srgbClr val="FFFFFF"/>
                </a:solidFill>
                <a:latin typeface="Arial"/>
                <a:cs typeface="Arial"/>
              </a:rPr>
              <a:t>m</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dirty="0">
                <a:solidFill>
                  <a:srgbClr val="FFFFFF"/>
                </a:solidFill>
                <a:latin typeface="Arial"/>
                <a:cs typeface="Arial"/>
              </a:rPr>
              <a:t>s</a:t>
            </a:r>
            <a:r>
              <a:rPr sz="2000" spc="-3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omp_g</a:t>
            </a:r>
            <a:r>
              <a:rPr sz="2000" spc="5" dirty="0">
                <a:solidFill>
                  <a:srgbClr val="FFFFFF"/>
                </a:solidFill>
                <a:latin typeface="Arial"/>
                <a:cs typeface="Arial"/>
              </a:rPr>
              <a:t>e</a:t>
            </a:r>
            <a:r>
              <a:rPr sz="2000" dirty="0">
                <a:solidFill>
                  <a:srgbClr val="FFFFFF"/>
                </a:solidFill>
                <a:latin typeface="Arial"/>
                <a:cs typeface="Arial"/>
              </a:rPr>
              <a:t>t_num</a:t>
            </a:r>
            <a:r>
              <a:rPr sz="2000" spc="-15" dirty="0">
                <a:solidFill>
                  <a:srgbClr val="FFFFFF"/>
                </a:solidFill>
                <a:latin typeface="Arial"/>
                <a:cs typeface="Arial"/>
              </a:rPr>
              <a:t>_</a:t>
            </a:r>
            <a:r>
              <a:rPr sz="2000" dirty="0">
                <a:solidFill>
                  <a:srgbClr val="FFFFFF"/>
                </a:solidFill>
                <a:latin typeface="Arial"/>
                <a:cs typeface="Arial"/>
              </a:rPr>
              <a:t>th</a:t>
            </a:r>
            <a:r>
              <a:rPr sz="2000" spc="-15" dirty="0">
                <a:solidFill>
                  <a:srgbClr val="FFFFFF"/>
                </a:solidFill>
                <a:latin typeface="Arial"/>
                <a:cs typeface="Arial"/>
              </a:rPr>
              <a:t>r</a:t>
            </a:r>
            <a:r>
              <a:rPr sz="2000" spc="-5" dirty="0">
                <a:solidFill>
                  <a:srgbClr val="FFFFFF"/>
                </a:solidFill>
                <a:latin typeface="Arial"/>
                <a:cs typeface="Arial"/>
              </a:rPr>
              <a:t>ea</a:t>
            </a:r>
            <a:r>
              <a:rPr sz="2000" spc="-10" dirty="0">
                <a:solidFill>
                  <a:srgbClr val="FFFFFF"/>
                </a:solidFill>
                <a:latin typeface="Arial"/>
                <a:cs typeface="Arial"/>
              </a:rPr>
              <a:t>d</a:t>
            </a:r>
            <a:r>
              <a:rPr sz="2000" spc="5" dirty="0">
                <a:solidFill>
                  <a:srgbClr val="FFFFFF"/>
                </a:solidFill>
                <a:latin typeface="Arial"/>
                <a:cs typeface="Arial"/>
              </a:rPr>
              <a:t>s</a:t>
            </a:r>
            <a:r>
              <a:rPr sz="2000" spc="-10" dirty="0">
                <a:solidFill>
                  <a:srgbClr val="FFFFFF"/>
                </a:solidFill>
                <a:latin typeface="Arial"/>
                <a:cs typeface="Arial"/>
              </a:rPr>
              <a:t>(); </a:t>
            </a:r>
            <a:r>
              <a:rPr sz="2000" spc="-5" dirty="0">
                <a:solidFill>
                  <a:srgbClr val="FFFFFF"/>
                </a:solidFill>
                <a:latin typeface="Arial"/>
                <a:cs typeface="Arial"/>
              </a:rPr>
              <a:t>ista</a:t>
            </a:r>
            <a:r>
              <a:rPr sz="2000" spc="5" dirty="0">
                <a:solidFill>
                  <a:srgbClr val="FFFFFF"/>
                </a:solidFill>
                <a:latin typeface="Arial"/>
                <a:cs typeface="Arial"/>
              </a:rPr>
              <a:t>r</a:t>
            </a:r>
            <a:r>
              <a:rPr sz="2000" dirty="0">
                <a:solidFill>
                  <a:srgbClr val="FFFFFF"/>
                </a:solidFill>
                <a:latin typeface="Arial"/>
                <a:cs typeface="Arial"/>
              </a:rPr>
              <a:t>t</a:t>
            </a:r>
            <a:r>
              <a:rPr sz="2000" spc="-3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i</a:t>
            </a:r>
            <a:r>
              <a:rPr sz="2000" dirty="0">
                <a:solidFill>
                  <a:srgbClr val="FFFFFF"/>
                </a:solidFill>
                <a:latin typeface="Arial"/>
                <a:cs typeface="Arial"/>
              </a:rPr>
              <a:t>d *</a:t>
            </a:r>
            <a:r>
              <a:rPr sz="2000" spc="-20" dirty="0">
                <a:solidFill>
                  <a:srgbClr val="FFFFFF"/>
                </a:solidFill>
                <a:latin typeface="Arial"/>
                <a:cs typeface="Arial"/>
              </a:rPr>
              <a:t> </a:t>
            </a:r>
            <a:r>
              <a:rPr sz="2000" dirty="0">
                <a:solidFill>
                  <a:srgbClr val="FFFFFF"/>
                </a:solidFill>
                <a:latin typeface="Arial"/>
                <a:cs typeface="Arial"/>
              </a:rPr>
              <a:t>N /</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endParaRPr sz="2000">
              <a:latin typeface="Arial"/>
              <a:cs typeface="Arial"/>
            </a:endParaRPr>
          </a:p>
          <a:p>
            <a:pPr marL="1007110">
              <a:lnSpc>
                <a:spcPct val="100000"/>
              </a:lnSpc>
            </a:pPr>
            <a:r>
              <a:rPr sz="2000" spc="-5" dirty="0">
                <a:solidFill>
                  <a:srgbClr val="FFFFFF"/>
                </a:solidFill>
                <a:latin typeface="Arial"/>
                <a:cs typeface="Arial"/>
              </a:rPr>
              <a:t>ien</a:t>
            </a:r>
            <a:r>
              <a:rPr sz="2000" dirty="0">
                <a:solidFill>
                  <a:srgbClr val="FFFFFF"/>
                </a:solidFill>
                <a:latin typeface="Arial"/>
                <a:cs typeface="Arial"/>
              </a:rPr>
              <a:t>d</a:t>
            </a:r>
            <a:r>
              <a:rPr sz="2000" spc="-1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dirty="0">
                <a:solidFill>
                  <a:srgbClr val="FFFFFF"/>
                </a:solidFill>
                <a:latin typeface="Arial"/>
                <a:cs typeface="Arial"/>
              </a:rPr>
              <a:t>(id</a:t>
            </a:r>
            <a:r>
              <a:rPr sz="2000" spc="5" dirty="0">
                <a:solidFill>
                  <a:srgbClr val="FFFFFF"/>
                </a:solidFill>
                <a:latin typeface="Arial"/>
                <a:cs typeface="Arial"/>
              </a:rPr>
              <a:t>+</a:t>
            </a:r>
            <a:r>
              <a:rPr sz="2000" spc="-5" dirty="0">
                <a:solidFill>
                  <a:srgbClr val="FFFFFF"/>
                </a:solidFill>
                <a:latin typeface="Arial"/>
                <a:cs typeface="Arial"/>
              </a:rPr>
              <a:t>1</a:t>
            </a:r>
            <a:r>
              <a:rPr sz="2000" dirty="0">
                <a:solidFill>
                  <a:srgbClr val="FFFFFF"/>
                </a:solidFill>
                <a:latin typeface="Arial"/>
                <a:cs typeface="Arial"/>
              </a:rPr>
              <a:t>)</a:t>
            </a:r>
            <a:r>
              <a:rPr sz="2000" spc="-40" dirty="0">
                <a:solidFill>
                  <a:srgbClr val="FFFFFF"/>
                </a:solidFill>
                <a:latin typeface="Arial"/>
                <a:cs typeface="Arial"/>
              </a:rPr>
              <a:t> </a:t>
            </a:r>
            <a:r>
              <a:rPr sz="2000" dirty="0">
                <a:solidFill>
                  <a:srgbClr val="FFFFFF"/>
                </a:solidFill>
                <a:latin typeface="Arial"/>
                <a:cs typeface="Arial"/>
              </a:rPr>
              <a:t>* N</a:t>
            </a:r>
            <a:r>
              <a:rPr sz="2000" spc="-20" dirty="0">
                <a:solidFill>
                  <a:srgbClr val="FFFFFF"/>
                </a:solidFill>
                <a:latin typeface="Arial"/>
                <a:cs typeface="Arial"/>
              </a:rPr>
              <a:t> </a:t>
            </a:r>
            <a:r>
              <a:rPr sz="2000" dirty="0">
                <a:solidFill>
                  <a:srgbClr val="FFFFFF"/>
                </a:solidFill>
                <a:latin typeface="Arial"/>
                <a:cs typeface="Arial"/>
              </a:rPr>
              <a:t>/</a:t>
            </a:r>
            <a:r>
              <a:rPr sz="2000" spc="-5" dirty="0">
                <a:solidFill>
                  <a:srgbClr val="FFFFFF"/>
                </a:solidFill>
                <a:latin typeface="Arial"/>
                <a:cs typeface="Arial"/>
              </a:rPr>
              <a:t> 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endParaRPr sz="2000">
              <a:latin typeface="Arial"/>
              <a:cs typeface="Arial"/>
            </a:endParaRPr>
          </a:p>
          <a:p>
            <a:pPr marL="1007110">
              <a:lnSpc>
                <a:spcPct val="100000"/>
              </a:lnSpc>
            </a:pPr>
            <a:r>
              <a:rPr sz="2000" spc="-5" dirty="0">
                <a:solidFill>
                  <a:srgbClr val="FFFFFF"/>
                </a:solidFill>
                <a:latin typeface="Arial"/>
                <a:cs typeface="Arial"/>
              </a:rPr>
              <a:t>i</a:t>
            </a:r>
            <a:r>
              <a:rPr sz="2000" dirty="0">
                <a:solidFill>
                  <a:srgbClr val="FFFFFF"/>
                </a:solidFill>
                <a:latin typeface="Arial"/>
                <a:cs typeface="Arial"/>
              </a:rPr>
              <a:t>f</a:t>
            </a:r>
            <a:r>
              <a:rPr sz="2000" spc="-10" dirty="0">
                <a:solidFill>
                  <a:srgbClr val="FFFFFF"/>
                </a:solidFill>
                <a:latin typeface="Arial"/>
                <a:cs typeface="Arial"/>
              </a:rPr>
              <a:t> </a:t>
            </a:r>
            <a:r>
              <a:rPr sz="2000" dirty="0">
                <a:solidFill>
                  <a:srgbClr val="FFFFFF"/>
                </a:solidFill>
                <a:latin typeface="Arial"/>
                <a:cs typeface="Arial"/>
              </a:rPr>
              <a:t>(id</a:t>
            </a:r>
            <a:r>
              <a:rPr sz="2000" spc="-2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Nthrd</a:t>
            </a:r>
            <a:r>
              <a:rPr sz="2000" spc="10" dirty="0">
                <a:solidFill>
                  <a:srgbClr val="FFFFFF"/>
                </a:solidFill>
                <a:latin typeface="Arial"/>
                <a:cs typeface="Arial"/>
              </a:rPr>
              <a:t>s</a:t>
            </a:r>
            <a:r>
              <a:rPr sz="2000" dirty="0">
                <a:solidFill>
                  <a:srgbClr val="FFFFFF"/>
                </a:solidFill>
                <a:latin typeface="Arial"/>
                <a:cs typeface="Arial"/>
              </a:rPr>
              <a:t>-1</a:t>
            </a:r>
            <a:r>
              <a:rPr sz="2000" spc="-10" dirty="0">
                <a:solidFill>
                  <a:srgbClr val="FFFFFF"/>
                </a:solidFill>
                <a:latin typeface="Arial"/>
                <a:cs typeface="Arial"/>
              </a:rPr>
              <a:t>)</a:t>
            </a:r>
            <a:r>
              <a:rPr sz="2000" spc="-5" dirty="0">
                <a:solidFill>
                  <a:srgbClr val="FFFFFF"/>
                </a:solidFill>
                <a:latin typeface="Arial"/>
                <a:cs typeface="Arial"/>
              </a:rPr>
              <a:t>ien</a:t>
            </a:r>
            <a:r>
              <a:rPr sz="2000" dirty="0">
                <a:solidFill>
                  <a:srgbClr val="FFFFFF"/>
                </a:solidFill>
                <a:latin typeface="Arial"/>
                <a:cs typeface="Arial"/>
              </a:rPr>
              <a:t>d</a:t>
            </a:r>
            <a:r>
              <a:rPr sz="2000" spc="-5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N;</a:t>
            </a:r>
            <a:endParaRPr sz="2000">
              <a:latin typeface="Arial"/>
              <a:cs typeface="Arial"/>
            </a:endParaRPr>
          </a:p>
          <a:p>
            <a:pPr marL="1007110">
              <a:lnSpc>
                <a:spcPct val="100000"/>
              </a:lnSpc>
              <a:tabLst>
                <a:tab pos="3611245" algn="l"/>
              </a:tabLst>
            </a:pPr>
            <a:r>
              <a:rPr sz="2000" dirty="0">
                <a:solidFill>
                  <a:srgbClr val="FFFFFF"/>
                </a:solidFill>
                <a:latin typeface="Arial"/>
                <a:cs typeface="Arial"/>
              </a:rPr>
              <a:t>for</a:t>
            </a:r>
            <a:r>
              <a:rPr sz="2000" spc="5" dirty="0">
                <a:solidFill>
                  <a:srgbClr val="FFFFFF"/>
                </a:solidFill>
                <a:latin typeface="Arial"/>
                <a:cs typeface="Arial"/>
              </a:rPr>
              <a:t>(</a:t>
            </a:r>
            <a:r>
              <a:rPr sz="2000" spc="-5" dirty="0">
                <a:solidFill>
                  <a:srgbClr val="FFFFFF"/>
                </a:solidFill>
                <a:latin typeface="Arial"/>
                <a:cs typeface="Arial"/>
              </a:rPr>
              <a:t>i</a:t>
            </a:r>
            <a:r>
              <a:rPr sz="2000" spc="5" dirty="0">
                <a:solidFill>
                  <a:srgbClr val="FFFFFF"/>
                </a:solidFill>
                <a:latin typeface="Arial"/>
                <a:cs typeface="Arial"/>
              </a:rPr>
              <a:t>=</a:t>
            </a:r>
            <a:r>
              <a:rPr sz="2000" spc="-5" dirty="0">
                <a:solidFill>
                  <a:srgbClr val="FFFFFF"/>
                </a:solidFill>
                <a:latin typeface="Arial"/>
                <a:cs typeface="Arial"/>
              </a:rPr>
              <a:t>istar</a:t>
            </a:r>
            <a:r>
              <a:rPr sz="2000" spc="-10" dirty="0">
                <a:solidFill>
                  <a:srgbClr val="FFFFFF"/>
                </a:solidFill>
                <a:latin typeface="Arial"/>
                <a:cs typeface="Arial"/>
              </a:rPr>
              <a:t>t</a:t>
            </a:r>
            <a:r>
              <a:rPr sz="2000" dirty="0">
                <a:solidFill>
                  <a:srgbClr val="FFFFFF"/>
                </a:solidFill>
                <a:latin typeface="Arial"/>
                <a:cs typeface="Arial"/>
              </a:rPr>
              <a:t>;</a:t>
            </a:r>
            <a:r>
              <a:rPr sz="2000" spc="-5" dirty="0">
                <a:solidFill>
                  <a:srgbClr val="FFFFFF"/>
                </a:solidFill>
                <a:latin typeface="Arial"/>
                <a:cs typeface="Arial"/>
              </a:rPr>
              <a:t>i</a:t>
            </a:r>
            <a:r>
              <a:rPr sz="2000" spc="-10" dirty="0">
                <a:solidFill>
                  <a:srgbClr val="FFFFFF"/>
                </a:solidFill>
                <a:latin typeface="Arial"/>
                <a:cs typeface="Arial"/>
              </a:rPr>
              <a:t>&lt;</a:t>
            </a:r>
            <a:r>
              <a:rPr sz="2000" spc="-5" dirty="0">
                <a:solidFill>
                  <a:srgbClr val="FFFFFF"/>
                </a:solidFill>
                <a:latin typeface="Arial"/>
                <a:cs typeface="Arial"/>
              </a:rPr>
              <a:t>iend</a:t>
            </a:r>
            <a:r>
              <a:rPr sz="2000" spc="-15" dirty="0">
                <a:solidFill>
                  <a:srgbClr val="FFFFFF"/>
                </a:solidFill>
                <a:latin typeface="Arial"/>
                <a:cs typeface="Arial"/>
              </a:rPr>
              <a:t>;</a:t>
            </a:r>
            <a:r>
              <a:rPr sz="2000" spc="-5" dirty="0">
                <a:solidFill>
                  <a:srgbClr val="FFFFFF"/>
                </a:solidFill>
                <a:latin typeface="Arial"/>
                <a:cs typeface="Arial"/>
              </a:rPr>
              <a:t>i</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b[i];}</a:t>
            </a:r>
            <a:endParaRPr sz="2000">
              <a:latin typeface="Arial"/>
              <a:cs typeface="Arial"/>
            </a:endParaRPr>
          </a:p>
          <a:p>
            <a:pPr marL="92710">
              <a:lnSpc>
                <a:spcPct val="100000"/>
              </a:lnSpc>
            </a:pPr>
            <a:r>
              <a:rPr sz="2000" dirty="0">
                <a:solidFill>
                  <a:srgbClr val="FFFFFF"/>
                </a:solidFill>
                <a:latin typeface="Arial"/>
                <a:cs typeface="Arial"/>
              </a:rPr>
              <a:t>}</a:t>
            </a:r>
            <a:endParaRPr sz="2000">
              <a:latin typeface="Arial"/>
              <a:cs typeface="Arial"/>
            </a:endParaRPr>
          </a:p>
        </p:txBody>
      </p:sp>
      <p:sp>
        <p:nvSpPr>
          <p:cNvPr id="8" name="object 8"/>
          <p:cNvSpPr/>
          <p:nvPr/>
        </p:nvSpPr>
        <p:spPr>
          <a:xfrm>
            <a:off x="2590800" y="2209800"/>
            <a:ext cx="6140450" cy="3170555"/>
          </a:xfrm>
          <a:custGeom>
            <a:avLst/>
            <a:gdLst/>
            <a:ahLst/>
            <a:cxnLst/>
            <a:rect l="l" t="t" r="r" b="b"/>
            <a:pathLst>
              <a:path w="6140450" h="3170554">
                <a:moveTo>
                  <a:pt x="0" y="3170301"/>
                </a:moveTo>
                <a:lnTo>
                  <a:pt x="6140450" y="3170301"/>
                </a:lnTo>
                <a:lnTo>
                  <a:pt x="6140450" y="0"/>
                </a:lnTo>
                <a:lnTo>
                  <a:pt x="0" y="0"/>
                </a:lnTo>
                <a:lnTo>
                  <a:pt x="0" y="3170301"/>
                </a:lnTo>
                <a:close/>
              </a:path>
            </a:pathLst>
          </a:custGeom>
          <a:solidFill>
            <a:srgbClr val="001B72"/>
          </a:solidFill>
        </p:spPr>
        <p:txBody>
          <a:bodyPr wrap="square" lIns="0" tIns="0" rIns="0" bIns="0" rtlCol="0"/>
          <a:lstStyle/>
          <a:p>
            <a:endParaRPr/>
          </a:p>
        </p:txBody>
      </p:sp>
      <p:sp>
        <p:nvSpPr>
          <p:cNvPr id="9" name="object 9"/>
          <p:cNvSpPr txBox="1"/>
          <p:nvPr/>
        </p:nvSpPr>
        <p:spPr>
          <a:xfrm>
            <a:off x="2786050" y="2285992"/>
            <a:ext cx="5443220" cy="3077766"/>
          </a:xfrm>
          <a:prstGeom prst="rect">
            <a:avLst/>
          </a:prstGeom>
        </p:spPr>
        <p:txBody>
          <a:bodyPr vert="horz" wrap="square" lIns="0" tIns="0" rIns="0" bIns="0" rtlCol="0">
            <a:spAutoFit/>
          </a:bodyPr>
          <a:lstStyle/>
          <a:p>
            <a:pPr marL="12700">
              <a:lnSpc>
                <a:spcPct val="100000"/>
              </a:lnSpc>
            </a:pPr>
            <a:r>
              <a:rPr sz="2000" dirty="0">
                <a:solidFill>
                  <a:srgbClr val="FFFF66"/>
                </a:solidFill>
                <a:latin typeface="Arial"/>
                <a:cs typeface="Arial"/>
              </a:rPr>
              <a:t>#</a:t>
            </a:r>
            <a:r>
              <a:rPr sz="2000" spc="-5" dirty="0">
                <a:solidFill>
                  <a:srgbClr val="FFFF66"/>
                </a:solidFill>
                <a:latin typeface="Arial"/>
                <a:cs typeface="Arial"/>
              </a:rPr>
              <a:t>p</a:t>
            </a:r>
            <a:r>
              <a:rPr sz="2000" dirty="0">
                <a:solidFill>
                  <a:srgbClr val="FFFF66"/>
                </a:solidFill>
                <a:latin typeface="Arial"/>
                <a:cs typeface="Arial"/>
              </a:rPr>
              <a:t>r</a:t>
            </a:r>
            <a:r>
              <a:rPr sz="2000" spc="-5" dirty="0">
                <a:solidFill>
                  <a:srgbClr val="FFFF66"/>
                </a:solidFill>
                <a:latin typeface="Arial"/>
                <a:cs typeface="Arial"/>
              </a:rPr>
              <a:t>agm</a:t>
            </a:r>
            <a:r>
              <a:rPr sz="2000" dirty="0">
                <a:solidFill>
                  <a:srgbClr val="FFFF66"/>
                </a:solidFill>
                <a:latin typeface="Arial"/>
                <a:cs typeface="Arial"/>
              </a:rPr>
              <a:t>a</a:t>
            </a:r>
            <a:r>
              <a:rPr sz="2000" spc="-35"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15" dirty="0">
                <a:solidFill>
                  <a:srgbClr val="FFFF66"/>
                </a:solidFill>
                <a:latin typeface="Arial"/>
                <a:cs typeface="Arial"/>
              </a:rPr>
              <a:t> </a:t>
            </a:r>
            <a:r>
              <a:rPr sz="2000" spc="-5" dirty="0">
                <a:solidFill>
                  <a:srgbClr val="FFFF66"/>
                </a:solidFill>
                <a:latin typeface="Arial"/>
                <a:cs typeface="Arial"/>
              </a:rPr>
              <a:t>pa</a:t>
            </a:r>
            <a:r>
              <a:rPr sz="2000" spc="5" dirty="0">
                <a:solidFill>
                  <a:srgbClr val="FFFF66"/>
                </a:solidFill>
                <a:latin typeface="Arial"/>
                <a:cs typeface="Arial"/>
              </a:rPr>
              <a:t>r</a:t>
            </a:r>
            <a:r>
              <a:rPr sz="2000" spc="-5" dirty="0">
                <a:solidFill>
                  <a:srgbClr val="FFFF66"/>
                </a:solidFill>
                <a:latin typeface="Arial"/>
                <a:cs typeface="Arial"/>
              </a:rPr>
              <a:t>allel</a:t>
            </a:r>
            <a:endParaRPr sz="2000" dirty="0">
              <a:latin typeface="Arial"/>
              <a:cs typeface="Arial"/>
            </a:endParaRPr>
          </a:p>
          <a:p>
            <a:pPr marL="12700">
              <a:lnSpc>
                <a:spcPct val="100000"/>
              </a:lnSpc>
            </a:pPr>
            <a:r>
              <a:rPr sz="2000" dirty="0">
                <a:solidFill>
                  <a:srgbClr val="FFFFFF"/>
                </a:solidFill>
                <a:latin typeface="Arial"/>
                <a:cs typeface="Arial"/>
              </a:rPr>
              <a:t>{</a:t>
            </a:r>
            <a:endParaRPr sz="2000" dirty="0">
              <a:latin typeface="Arial"/>
              <a:cs typeface="Arial"/>
            </a:endParaRPr>
          </a:p>
          <a:p>
            <a:pPr marL="927100">
              <a:lnSpc>
                <a:spcPct val="100000"/>
              </a:lnSpc>
            </a:pPr>
            <a:r>
              <a:rPr sz="2000" spc="-5" dirty="0">
                <a:solidFill>
                  <a:srgbClr val="FFFFFF"/>
                </a:solidFill>
                <a:latin typeface="Arial"/>
                <a:cs typeface="Arial"/>
              </a:rPr>
              <a:t>in</a:t>
            </a:r>
            <a:r>
              <a:rPr sz="2000" dirty="0">
                <a:solidFill>
                  <a:srgbClr val="FFFFFF"/>
                </a:solidFill>
                <a:latin typeface="Arial"/>
                <a:cs typeface="Arial"/>
              </a:rPr>
              <a:t>t</a:t>
            </a:r>
            <a:r>
              <a:rPr sz="2000" spc="-10" dirty="0">
                <a:solidFill>
                  <a:srgbClr val="FFFFFF"/>
                </a:solidFill>
                <a:latin typeface="Arial"/>
                <a:cs typeface="Arial"/>
              </a:rPr>
              <a:t> </a:t>
            </a:r>
            <a:r>
              <a:rPr sz="2000" spc="-5" dirty="0">
                <a:solidFill>
                  <a:srgbClr val="FFFFFF"/>
                </a:solidFill>
                <a:latin typeface="Arial"/>
                <a:cs typeface="Arial"/>
              </a:rPr>
              <a:t>id</a:t>
            </a:r>
            <a:r>
              <a:rPr sz="2000" dirty="0">
                <a:solidFill>
                  <a:srgbClr val="FFFFFF"/>
                </a:solidFill>
                <a:latin typeface="Arial"/>
                <a:cs typeface="Arial"/>
              </a:rPr>
              <a:t>,</a:t>
            </a:r>
            <a:r>
              <a:rPr sz="2000" spc="-10" dirty="0">
                <a:solidFill>
                  <a:srgbClr val="FFFFFF"/>
                </a:solidFill>
                <a:latin typeface="Arial"/>
                <a:cs typeface="Arial"/>
              </a:rPr>
              <a:t> </a:t>
            </a:r>
            <a:r>
              <a:rPr sz="2000" spc="-5" dirty="0">
                <a:solidFill>
                  <a:srgbClr val="FFFFFF"/>
                </a:solidFill>
                <a:latin typeface="Arial"/>
                <a:cs typeface="Arial"/>
              </a:rPr>
              <a:t>i</a:t>
            </a:r>
            <a:r>
              <a:rPr sz="2000" dirty="0">
                <a:solidFill>
                  <a:srgbClr val="FFFFFF"/>
                </a:solidFill>
                <a:latin typeface="Arial"/>
                <a:cs typeface="Arial"/>
              </a:rPr>
              <a:t>,</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r>
              <a:rPr sz="2000" spc="-45" dirty="0">
                <a:solidFill>
                  <a:srgbClr val="FFFFFF"/>
                </a:solidFill>
                <a:latin typeface="Arial"/>
                <a:cs typeface="Arial"/>
              </a:rPr>
              <a:t> </a:t>
            </a:r>
            <a:r>
              <a:rPr sz="2000" spc="-5" dirty="0">
                <a:solidFill>
                  <a:srgbClr val="FFFFFF"/>
                </a:solidFill>
                <a:latin typeface="Arial"/>
                <a:cs typeface="Arial"/>
              </a:rPr>
              <a:t>ista</a:t>
            </a:r>
            <a:r>
              <a:rPr sz="2000" spc="5" dirty="0">
                <a:solidFill>
                  <a:srgbClr val="FFFFFF"/>
                </a:solidFill>
                <a:latin typeface="Arial"/>
                <a:cs typeface="Arial"/>
              </a:rPr>
              <a:t>r</a:t>
            </a:r>
            <a:r>
              <a:rPr sz="2000" spc="-5" dirty="0">
                <a:solidFill>
                  <a:srgbClr val="FFFFFF"/>
                </a:solidFill>
                <a:latin typeface="Arial"/>
                <a:cs typeface="Arial"/>
              </a:rPr>
              <a:t>t</a:t>
            </a:r>
            <a:r>
              <a:rPr sz="2000" dirty="0">
                <a:solidFill>
                  <a:srgbClr val="FFFFFF"/>
                </a:solidFill>
                <a:latin typeface="Arial"/>
                <a:cs typeface="Arial"/>
              </a:rPr>
              <a:t>,</a:t>
            </a:r>
            <a:r>
              <a:rPr sz="2000" spc="-35" dirty="0">
                <a:solidFill>
                  <a:srgbClr val="FFFFFF"/>
                </a:solidFill>
                <a:latin typeface="Arial"/>
                <a:cs typeface="Arial"/>
              </a:rPr>
              <a:t> </a:t>
            </a:r>
            <a:r>
              <a:rPr sz="2000" spc="-5" dirty="0">
                <a:solidFill>
                  <a:srgbClr val="FFFFFF"/>
                </a:solidFill>
                <a:latin typeface="Arial"/>
                <a:cs typeface="Arial"/>
              </a:rPr>
              <a:t>ien</a:t>
            </a:r>
            <a:r>
              <a:rPr sz="2000" spc="5" dirty="0">
                <a:solidFill>
                  <a:srgbClr val="FFFFFF"/>
                </a:solidFill>
                <a:latin typeface="Arial"/>
                <a:cs typeface="Arial"/>
              </a:rPr>
              <a:t>d</a:t>
            </a:r>
            <a:r>
              <a:rPr sz="2000" dirty="0">
                <a:solidFill>
                  <a:srgbClr val="FFFFFF"/>
                </a:solidFill>
                <a:latin typeface="Arial"/>
                <a:cs typeface="Arial"/>
              </a:rPr>
              <a:t>;</a:t>
            </a:r>
            <a:endParaRPr sz="2000" dirty="0">
              <a:latin typeface="Arial"/>
              <a:cs typeface="Arial"/>
            </a:endParaRPr>
          </a:p>
          <a:p>
            <a:pPr marL="927100" marR="619760">
              <a:lnSpc>
                <a:spcPct val="100000"/>
              </a:lnSpc>
            </a:pPr>
            <a:r>
              <a:rPr sz="2000" spc="-5" dirty="0">
                <a:solidFill>
                  <a:srgbClr val="FFFFFF"/>
                </a:solidFill>
                <a:latin typeface="Arial"/>
                <a:cs typeface="Arial"/>
              </a:rPr>
              <a:t>i</a:t>
            </a:r>
            <a:r>
              <a:rPr sz="2000" dirty="0">
                <a:solidFill>
                  <a:srgbClr val="FFFFFF"/>
                </a:solidFill>
                <a:latin typeface="Arial"/>
                <a:cs typeface="Arial"/>
              </a:rPr>
              <a:t>d</a:t>
            </a:r>
            <a:r>
              <a:rPr sz="2000" spc="-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omp_ge</a:t>
            </a:r>
            <a:r>
              <a:rPr sz="2000" spc="-10" dirty="0">
                <a:solidFill>
                  <a:srgbClr val="FFFFFF"/>
                </a:solidFill>
                <a:latin typeface="Arial"/>
                <a:cs typeface="Arial"/>
              </a:rPr>
              <a:t>t</a:t>
            </a:r>
            <a:r>
              <a:rPr sz="2000" spc="-5" dirty="0">
                <a:solidFill>
                  <a:srgbClr val="FFFFFF"/>
                </a:solidFill>
                <a:latin typeface="Arial"/>
                <a:cs typeface="Arial"/>
              </a:rPr>
              <a:t>_th</a:t>
            </a:r>
            <a:r>
              <a:rPr sz="2000" spc="-15" dirty="0">
                <a:solidFill>
                  <a:srgbClr val="FFFFFF"/>
                </a:solidFill>
                <a:latin typeface="Arial"/>
                <a:cs typeface="Arial"/>
              </a:rPr>
              <a:t>r</a:t>
            </a:r>
            <a:r>
              <a:rPr sz="2000" spc="-5" dirty="0">
                <a:solidFill>
                  <a:srgbClr val="FFFFFF"/>
                </a:solidFill>
                <a:latin typeface="Arial"/>
                <a:cs typeface="Arial"/>
              </a:rPr>
              <a:t>ea</a:t>
            </a:r>
            <a:r>
              <a:rPr sz="2000" spc="-15" dirty="0">
                <a:solidFill>
                  <a:srgbClr val="FFFFFF"/>
                </a:solidFill>
                <a:latin typeface="Arial"/>
                <a:cs typeface="Arial"/>
              </a:rPr>
              <a:t>d</a:t>
            </a:r>
            <a:r>
              <a:rPr sz="2000" spc="-5" dirty="0">
                <a:solidFill>
                  <a:srgbClr val="FFFFFF"/>
                </a:solidFill>
                <a:latin typeface="Arial"/>
                <a:cs typeface="Arial"/>
              </a:rPr>
              <a:t>_n</a:t>
            </a:r>
            <a:r>
              <a:rPr sz="2000" spc="-15" dirty="0">
                <a:solidFill>
                  <a:srgbClr val="FFFFFF"/>
                </a:solidFill>
                <a:latin typeface="Arial"/>
                <a:cs typeface="Arial"/>
              </a:rPr>
              <a:t>u</a:t>
            </a:r>
            <a:r>
              <a:rPr sz="2000" spc="-5" dirty="0">
                <a:solidFill>
                  <a:srgbClr val="FFFFFF"/>
                </a:solidFill>
                <a:latin typeface="Arial"/>
                <a:cs typeface="Arial"/>
              </a:rPr>
              <a:t>m</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dirty="0">
                <a:solidFill>
                  <a:srgbClr val="FFFFFF"/>
                </a:solidFill>
                <a:latin typeface="Arial"/>
                <a:cs typeface="Arial"/>
              </a:rPr>
              <a:t>s</a:t>
            </a:r>
            <a:r>
              <a:rPr sz="2000" spc="-3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omp_g</a:t>
            </a:r>
            <a:r>
              <a:rPr sz="2000" spc="5" dirty="0">
                <a:solidFill>
                  <a:srgbClr val="FFFFFF"/>
                </a:solidFill>
                <a:latin typeface="Arial"/>
                <a:cs typeface="Arial"/>
              </a:rPr>
              <a:t>e</a:t>
            </a:r>
            <a:r>
              <a:rPr sz="2000" dirty="0">
                <a:solidFill>
                  <a:srgbClr val="FFFFFF"/>
                </a:solidFill>
                <a:latin typeface="Arial"/>
                <a:cs typeface="Arial"/>
              </a:rPr>
              <a:t>t_num</a:t>
            </a:r>
            <a:r>
              <a:rPr sz="2000" spc="-15" dirty="0">
                <a:solidFill>
                  <a:srgbClr val="FFFFFF"/>
                </a:solidFill>
                <a:latin typeface="Arial"/>
                <a:cs typeface="Arial"/>
              </a:rPr>
              <a:t>_</a:t>
            </a:r>
            <a:r>
              <a:rPr sz="2000" dirty="0">
                <a:solidFill>
                  <a:srgbClr val="FFFFFF"/>
                </a:solidFill>
                <a:latin typeface="Arial"/>
                <a:cs typeface="Arial"/>
              </a:rPr>
              <a:t>th</a:t>
            </a:r>
            <a:r>
              <a:rPr sz="2000" spc="-15" dirty="0">
                <a:solidFill>
                  <a:srgbClr val="FFFFFF"/>
                </a:solidFill>
                <a:latin typeface="Arial"/>
                <a:cs typeface="Arial"/>
              </a:rPr>
              <a:t>r</a:t>
            </a:r>
            <a:r>
              <a:rPr sz="2000" spc="-5" dirty="0">
                <a:solidFill>
                  <a:srgbClr val="FFFFFF"/>
                </a:solidFill>
                <a:latin typeface="Arial"/>
                <a:cs typeface="Arial"/>
              </a:rPr>
              <a:t>ea</a:t>
            </a:r>
            <a:r>
              <a:rPr sz="2000" spc="-10" dirty="0">
                <a:solidFill>
                  <a:srgbClr val="FFFFFF"/>
                </a:solidFill>
                <a:latin typeface="Arial"/>
                <a:cs typeface="Arial"/>
              </a:rPr>
              <a:t>d</a:t>
            </a:r>
            <a:r>
              <a:rPr sz="2000" spc="5" dirty="0">
                <a:solidFill>
                  <a:srgbClr val="FFFFFF"/>
                </a:solidFill>
                <a:latin typeface="Arial"/>
                <a:cs typeface="Arial"/>
              </a:rPr>
              <a:t>s</a:t>
            </a:r>
            <a:r>
              <a:rPr sz="2000" spc="-10" dirty="0">
                <a:solidFill>
                  <a:srgbClr val="FFFFFF"/>
                </a:solidFill>
                <a:latin typeface="Arial"/>
                <a:cs typeface="Arial"/>
              </a:rPr>
              <a:t>(); </a:t>
            </a:r>
            <a:r>
              <a:rPr sz="2000" spc="-5" dirty="0">
                <a:solidFill>
                  <a:srgbClr val="FFFFFF"/>
                </a:solidFill>
                <a:latin typeface="Arial"/>
                <a:cs typeface="Arial"/>
              </a:rPr>
              <a:t>ista</a:t>
            </a:r>
            <a:r>
              <a:rPr sz="2000" spc="5" dirty="0">
                <a:solidFill>
                  <a:srgbClr val="FFFFFF"/>
                </a:solidFill>
                <a:latin typeface="Arial"/>
                <a:cs typeface="Arial"/>
              </a:rPr>
              <a:t>r</a:t>
            </a:r>
            <a:r>
              <a:rPr sz="2000" dirty="0">
                <a:solidFill>
                  <a:srgbClr val="FFFFFF"/>
                </a:solidFill>
                <a:latin typeface="Arial"/>
                <a:cs typeface="Arial"/>
              </a:rPr>
              <a:t>t</a:t>
            </a:r>
            <a:r>
              <a:rPr sz="2000" spc="-3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i</a:t>
            </a:r>
            <a:r>
              <a:rPr sz="2000" dirty="0">
                <a:solidFill>
                  <a:srgbClr val="FFFFFF"/>
                </a:solidFill>
                <a:latin typeface="Arial"/>
                <a:cs typeface="Arial"/>
              </a:rPr>
              <a:t>d *</a:t>
            </a:r>
            <a:r>
              <a:rPr sz="2000" spc="-20" dirty="0">
                <a:solidFill>
                  <a:srgbClr val="FFFFFF"/>
                </a:solidFill>
                <a:latin typeface="Arial"/>
                <a:cs typeface="Arial"/>
              </a:rPr>
              <a:t> </a:t>
            </a:r>
            <a:r>
              <a:rPr sz="2000" dirty="0">
                <a:solidFill>
                  <a:srgbClr val="FFFFFF"/>
                </a:solidFill>
                <a:latin typeface="Arial"/>
                <a:cs typeface="Arial"/>
              </a:rPr>
              <a:t>N /</a:t>
            </a:r>
            <a:r>
              <a:rPr sz="2000" spc="-10" dirty="0">
                <a:solidFill>
                  <a:srgbClr val="FFFFFF"/>
                </a:solidFill>
                <a:latin typeface="Arial"/>
                <a:cs typeface="Arial"/>
              </a:rPr>
              <a:t> </a:t>
            </a:r>
            <a:r>
              <a:rPr sz="2000" spc="-5" dirty="0">
                <a:solidFill>
                  <a:srgbClr val="FFFFFF"/>
                </a:solidFill>
                <a:latin typeface="Arial"/>
                <a:cs typeface="Arial"/>
              </a:rPr>
              <a:t>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endParaRPr sz="2000" dirty="0">
              <a:latin typeface="Arial"/>
              <a:cs typeface="Arial"/>
            </a:endParaRPr>
          </a:p>
          <a:p>
            <a:pPr marL="927100">
              <a:lnSpc>
                <a:spcPct val="100000"/>
              </a:lnSpc>
            </a:pPr>
            <a:r>
              <a:rPr sz="2000" spc="-5" dirty="0">
                <a:solidFill>
                  <a:srgbClr val="FFFFFF"/>
                </a:solidFill>
                <a:latin typeface="Arial"/>
                <a:cs typeface="Arial"/>
              </a:rPr>
              <a:t>ien</a:t>
            </a:r>
            <a:r>
              <a:rPr sz="2000" dirty="0">
                <a:solidFill>
                  <a:srgbClr val="FFFFFF"/>
                </a:solidFill>
                <a:latin typeface="Arial"/>
                <a:cs typeface="Arial"/>
              </a:rPr>
              <a:t>d</a:t>
            </a:r>
            <a:r>
              <a:rPr sz="2000" spc="-1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dirty="0">
                <a:solidFill>
                  <a:srgbClr val="FFFFFF"/>
                </a:solidFill>
                <a:latin typeface="Arial"/>
                <a:cs typeface="Arial"/>
              </a:rPr>
              <a:t>(id</a:t>
            </a:r>
            <a:r>
              <a:rPr sz="2000" spc="5" dirty="0">
                <a:solidFill>
                  <a:srgbClr val="FFFFFF"/>
                </a:solidFill>
                <a:latin typeface="Arial"/>
                <a:cs typeface="Arial"/>
              </a:rPr>
              <a:t>+</a:t>
            </a:r>
            <a:r>
              <a:rPr sz="2000" spc="-5" dirty="0">
                <a:solidFill>
                  <a:srgbClr val="FFFFFF"/>
                </a:solidFill>
                <a:latin typeface="Arial"/>
                <a:cs typeface="Arial"/>
              </a:rPr>
              <a:t>1</a:t>
            </a:r>
            <a:r>
              <a:rPr sz="2000" dirty="0">
                <a:solidFill>
                  <a:srgbClr val="FFFFFF"/>
                </a:solidFill>
                <a:latin typeface="Arial"/>
                <a:cs typeface="Arial"/>
              </a:rPr>
              <a:t>)</a:t>
            </a:r>
            <a:r>
              <a:rPr sz="2000" spc="-40" dirty="0">
                <a:solidFill>
                  <a:srgbClr val="FFFFFF"/>
                </a:solidFill>
                <a:latin typeface="Arial"/>
                <a:cs typeface="Arial"/>
              </a:rPr>
              <a:t> </a:t>
            </a:r>
            <a:r>
              <a:rPr sz="2000" dirty="0">
                <a:solidFill>
                  <a:srgbClr val="FFFFFF"/>
                </a:solidFill>
                <a:latin typeface="Arial"/>
                <a:cs typeface="Arial"/>
              </a:rPr>
              <a:t>* N</a:t>
            </a:r>
            <a:r>
              <a:rPr sz="2000" spc="-20" dirty="0">
                <a:solidFill>
                  <a:srgbClr val="FFFFFF"/>
                </a:solidFill>
                <a:latin typeface="Arial"/>
                <a:cs typeface="Arial"/>
              </a:rPr>
              <a:t> </a:t>
            </a:r>
            <a:r>
              <a:rPr sz="2000" dirty="0">
                <a:solidFill>
                  <a:srgbClr val="FFFFFF"/>
                </a:solidFill>
                <a:latin typeface="Arial"/>
                <a:cs typeface="Arial"/>
              </a:rPr>
              <a:t>/</a:t>
            </a:r>
            <a:r>
              <a:rPr sz="2000" spc="-5" dirty="0">
                <a:solidFill>
                  <a:srgbClr val="FFFFFF"/>
                </a:solidFill>
                <a:latin typeface="Arial"/>
                <a:cs typeface="Arial"/>
              </a:rPr>
              <a:t> Nth</a:t>
            </a:r>
            <a:r>
              <a:rPr sz="2000" dirty="0">
                <a:solidFill>
                  <a:srgbClr val="FFFFFF"/>
                </a:solidFill>
                <a:latin typeface="Arial"/>
                <a:cs typeface="Arial"/>
              </a:rPr>
              <a:t>r</a:t>
            </a:r>
            <a:r>
              <a:rPr sz="2000" spc="-5" dirty="0">
                <a:solidFill>
                  <a:srgbClr val="FFFFFF"/>
                </a:solidFill>
                <a:latin typeface="Arial"/>
                <a:cs typeface="Arial"/>
              </a:rPr>
              <a:t>d</a:t>
            </a:r>
            <a:r>
              <a:rPr sz="2000" spc="10" dirty="0">
                <a:solidFill>
                  <a:srgbClr val="FFFFFF"/>
                </a:solidFill>
                <a:latin typeface="Arial"/>
                <a:cs typeface="Arial"/>
              </a:rPr>
              <a:t>s</a:t>
            </a:r>
            <a:r>
              <a:rPr sz="2000" dirty="0">
                <a:solidFill>
                  <a:srgbClr val="FFFFFF"/>
                </a:solidFill>
                <a:latin typeface="Arial"/>
                <a:cs typeface="Arial"/>
              </a:rPr>
              <a:t>;</a:t>
            </a:r>
            <a:endParaRPr sz="2000" dirty="0">
              <a:latin typeface="Arial"/>
              <a:cs typeface="Arial"/>
            </a:endParaRPr>
          </a:p>
          <a:p>
            <a:pPr marL="927100">
              <a:lnSpc>
                <a:spcPct val="100000"/>
              </a:lnSpc>
            </a:pPr>
            <a:r>
              <a:rPr sz="2000" spc="-5" dirty="0">
                <a:solidFill>
                  <a:srgbClr val="FFFFFF"/>
                </a:solidFill>
                <a:latin typeface="Arial"/>
                <a:cs typeface="Arial"/>
              </a:rPr>
              <a:t>i</a:t>
            </a:r>
            <a:r>
              <a:rPr sz="2000" dirty="0">
                <a:solidFill>
                  <a:srgbClr val="FFFFFF"/>
                </a:solidFill>
                <a:latin typeface="Arial"/>
                <a:cs typeface="Arial"/>
              </a:rPr>
              <a:t>f</a:t>
            </a:r>
            <a:r>
              <a:rPr sz="2000" spc="-10" dirty="0">
                <a:solidFill>
                  <a:srgbClr val="FFFFFF"/>
                </a:solidFill>
                <a:latin typeface="Arial"/>
                <a:cs typeface="Arial"/>
              </a:rPr>
              <a:t> </a:t>
            </a:r>
            <a:r>
              <a:rPr sz="2000" dirty="0">
                <a:solidFill>
                  <a:srgbClr val="FFFFFF"/>
                </a:solidFill>
                <a:latin typeface="Arial"/>
                <a:cs typeface="Arial"/>
              </a:rPr>
              <a:t>(id</a:t>
            </a:r>
            <a:r>
              <a:rPr sz="2000" spc="-2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Nthrd</a:t>
            </a:r>
            <a:r>
              <a:rPr sz="2000" spc="10" dirty="0">
                <a:solidFill>
                  <a:srgbClr val="FFFFFF"/>
                </a:solidFill>
                <a:latin typeface="Arial"/>
                <a:cs typeface="Arial"/>
              </a:rPr>
              <a:t>s</a:t>
            </a:r>
            <a:r>
              <a:rPr sz="2000" dirty="0">
                <a:solidFill>
                  <a:srgbClr val="FFFFFF"/>
                </a:solidFill>
                <a:latin typeface="Arial"/>
                <a:cs typeface="Arial"/>
              </a:rPr>
              <a:t>-1</a:t>
            </a:r>
            <a:r>
              <a:rPr sz="2000" spc="-10" dirty="0">
                <a:solidFill>
                  <a:srgbClr val="FFFFFF"/>
                </a:solidFill>
                <a:latin typeface="Arial"/>
                <a:cs typeface="Arial"/>
              </a:rPr>
              <a:t>)</a:t>
            </a:r>
            <a:r>
              <a:rPr sz="2000" spc="-5" dirty="0">
                <a:solidFill>
                  <a:srgbClr val="FFFFFF"/>
                </a:solidFill>
                <a:latin typeface="Arial"/>
                <a:cs typeface="Arial"/>
              </a:rPr>
              <a:t>ien</a:t>
            </a:r>
            <a:r>
              <a:rPr sz="2000" dirty="0">
                <a:solidFill>
                  <a:srgbClr val="FFFFFF"/>
                </a:solidFill>
                <a:latin typeface="Arial"/>
                <a:cs typeface="Arial"/>
              </a:rPr>
              <a:t>d</a:t>
            </a:r>
            <a:r>
              <a:rPr sz="2000" spc="-55"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N;</a:t>
            </a:r>
            <a:endParaRPr sz="2000" dirty="0">
              <a:latin typeface="Arial"/>
              <a:cs typeface="Arial"/>
            </a:endParaRPr>
          </a:p>
          <a:p>
            <a:pPr marL="927100">
              <a:lnSpc>
                <a:spcPct val="100000"/>
              </a:lnSpc>
              <a:tabLst>
                <a:tab pos="3531235" algn="l"/>
              </a:tabLst>
            </a:pPr>
            <a:r>
              <a:rPr sz="2000" dirty="0">
                <a:solidFill>
                  <a:srgbClr val="FFFFFF"/>
                </a:solidFill>
                <a:latin typeface="Arial"/>
                <a:cs typeface="Arial"/>
              </a:rPr>
              <a:t>for</a:t>
            </a:r>
            <a:r>
              <a:rPr sz="2000" spc="5" dirty="0">
                <a:solidFill>
                  <a:srgbClr val="FFFFFF"/>
                </a:solidFill>
                <a:latin typeface="Arial"/>
                <a:cs typeface="Arial"/>
              </a:rPr>
              <a:t>(</a:t>
            </a:r>
            <a:r>
              <a:rPr sz="2000" spc="-5" dirty="0">
                <a:solidFill>
                  <a:srgbClr val="FFFFFF"/>
                </a:solidFill>
                <a:latin typeface="Arial"/>
                <a:cs typeface="Arial"/>
              </a:rPr>
              <a:t>i</a:t>
            </a:r>
            <a:r>
              <a:rPr sz="2000" spc="5" dirty="0">
                <a:solidFill>
                  <a:srgbClr val="FFFFFF"/>
                </a:solidFill>
                <a:latin typeface="Arial"/>
                <a:cs typeface="Arial"/>
              </a:rPr>
              <a:t>=</a:t>
            </a:r>
            <a:r>
              <a:rPr sz="2000" spc="-5" dirty="0">
                <a:solidFill>
                  <a:srgbClr val="FFFFFF"/>
                </a:solidFill>
                <a:latin typeface="Arial"/>
                <a:cs typeface="Arial"/>
              </a:rPr>
              <a:t>istar</a:t>
            </a:r>
            <a:r>
              <a:rPr sz="2000" spc="-10" dirty="0">
                <a:solidFill>
                  <a:srgbClr val="FFFFFF"/>
                </a:solidFill>
                <a:latin typeface="Arial"/>
                <a:cs typeface="Arial"/>
              </a:rPr>
              <a:t>t</a:t>
            </a:r>
            <a:r>
              <a:rPr sz="2000" dirty="0">
                <a:solidFill>
                  <a:srgbClr val="FFFFFF"/>
                </a:solidFill>
                <a:latin typeface="Arial"/>
                <a:cs typeface="Arial"/>
              </a:rPr>
              <a:t>;</a:t>
            </a:r>
            <a:r>
              <a:rPr sz="2000" spc="-5" dirty="0">
                <a:solidFill>
                  <a:srgbClr val="FFFFFF"/>
                </a:solidFill>
                <a:latin typeface="Arial"/>
                <a:cs typeface="Arial"/>
              </a:rPr>
              <a:t>i</a:t>
            </a:r>
            <a:r>
              <a:rPr sz="2000" spc="-10" dirty="0">
                <a:solidFill>
                  <a:srgbClr val="FFFFFF"/>
                </a:solidFill>
                <a:latin typeface="Arial"/>
                <a:cs typeface="Arial"/>
              </a:rPr>
              <a:t>&lt;</a:t>
            </a:r>
            <a:r>
              <a:rPr sz="2000" spc="-5" dirty="0">
                <a:solidFill>
                  <a:srgbClr val="FFFFFF"/>
                </a:solidFill>
                <a:latin typeface="Arial"/>
                <a:cs typeface="Arial"/>
              </a:rPr>
              <a:t>iend</a:t>
            </a:r>
            <a:r>
              <a:rPr sz="2000" spc="-15" dirty="0">
                <a:solidFill>
                  <a:srgbClr val="FFFFFF"/>
                </a:solidFill>
                <a:latin typeface="Arial"/>
                <a:cs typeface="Arial"/>
              </a:rPr>
              <a:t>;</a:t>
            </a:r>
            <a:r>
              <a:rPr sz="2000" spc="-5" dirty="0">
                <a:solidFill>
                  <a:srgbClr val="FFFFFF"/>
                </a:solidFill>
                <a:latin typeface="Arial"/>
                <a:cs typeface="Arial"/>
              </a:rPr>
              <a:t>i</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b[i</a:t>
            </a:r>
            <a:r>
              <a:rPr sz="2000" spc="-5" dirty="0" smtClean="0">
                <a:solidFill>
                  <a:srgbClr val="FFFFFF"/>
                </a:solidFill>
                <a:latin typeface="Arial"/>
                <a:cs typeface="Arial"/>
              </a:rPr>
              <a:t>];}</a:t>
            </a:r>
            <a:endParaRPr lang="en-US" sz="2000" spc="-5" dirty="0" smtClean="0">
              <a:solidFill>
                <a:srgbClr val="FFFFFF"/>
              </a:solidFill>
              <a:latin typeface="Arial"/>
              <a:cs typeface="Arial"/>
            </a:endParaRPr>
          </a:p>
          <a:p>
            <a:pPr>
              <a:lnSpc>
                <a:spcPct val="100000"/>
              </a:lnSpc>
              <a:tabLst>
                <a:tab pos="3531235" algn="l"/>
              </a:tabLst>
            </a:pPr>
            <a:r>
              <a:rPr lang="en-US" sz="2000" spc="-5" dirty="0" smtClean="0">
                <a:solidFill>
                  <a:srgbClr val="FFFFFF"/>
                </a:solidFill>
                <a:latin typeface="Arial"/>
                <a:cs typeface="Arial"/>
              </a:rPr>
              <a:t>}</a:t>
            </a:r>
          </a:p>
        </p:txBody>
      </p:sp>
      <p:sp>
        <p:nvSpPr>
          <p:cNvPr id="11" name="object 11"/>
          <p:cNvSpPr txBox="1"/>
          <p:nvPr/>
        </p:nvSpPr>
        <p:spPr>
          <a:xfrm>
            <a:off x="2667000" y="5638800"/>
            <a:ext cx="6161405" cy="1016000"/>
          </a:xfrm>
          <a:prstGeom prst="rect">
            <a:avLst/>
          </a:prstGeom>
        </p:spPr>
        <p:txBody>
          <a:bodyPr vert="horz" wrap="square" lIns="0" tIns="0" rIns="0" bIns="0" rtlCol="0">
            <a:spAutoFit/>
          </a:bodyPr>
          <a:lstStyle/>
          <a:p>
            <a:pPr marL="92710">
              <a:lnSpc>
                <a:spcPct val="100000"/>
              </a:lnSpc>
            </a:pPr>
            <a:r>
              <a:rPr sz="2000" dirty="0">
                <a:solidFill>
                  <a:srgbClr val="FFFF66"/>
                </a:solidFill>
                <a:latin typeface="Arial"/>
                <a:cs typeface="Arial"/>
              </a:rPr>
              <a:t>#</a:t>
            </a:r>
            <a:r>
              <a:rPr sz="2000" spc="-5" dirty="0">
                <a:solidFill>
                  <a:srgbClr val="FFFF66"/>
                </a:solidFill>
                <a:latin typeface="Arial"/>
                <a:cs typeface="Arial"/>
              </a:rPr>
              <a:t>pragm</a:t>
            </a:r>
            <a:r>
              <a:rPr sz="2000" dirty="0">
                <a:solidFill>
                  <a:srgbClr val="FFFF66"/>
                </a:solidFill>
                <a:latin typeface="Arial"/>
                <a:cs typeface="Arial"/>
              </a:rPr>
              <a:t>a</a:t>
            </a:r>
            <a:r>
              <a:rPr sz="2000" spc="-40"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20" dirty="0">
                <a:solidFill>
                  <a:srgbClr val="FFFF66"/>
                </a:solidFill>
                <a:latin typeface="Arial"/>
                <a:cs typeface="Arial"/>
              </a:rPr>
              <a:t> </a:t>
            </a:r>
            <a:r>
              <a:rPr sz="2000" spc="-5" dirty="0">
                <a:solidFill>
                  <a:srgbClr val="FFFF66"/>
                </a:solidFill>
                <a:latin typeface="Arial"/>
                <a:cs typeface="Arial"/>
              </a:rPr>
              <a:t>parallel</a:t>
            </a:r>
            <a:endParaRPr sz="2000">
              <a:latin typeface="Arial"/>
              <a:cs typeface="Arial"/>
            </a:endParaRPr>
          </a:p>
          <a:p>
            <a:pPr marL="92710">
              <a:lnSpc>
                <a:spcPct val="100000"/>
              </a:lnSpc>
            </a:pPr>
            <a:r>
              <a:rPr sz="2000" dirty="0">
                <a:solidFill>
                  <a:srgbClr val="FFFF66"/>
                </a:solidFill>
                <a:latin typeface="Arial"/>
                <a:cs typeface="Arial"/>
              </a:rPr>
              <a:t>#</a:t>
            </a:r>
            <a:r>
              <a:rPr sz="2000" spc="-5" dirty="0">
                <a:solidFill>
                  <a:srgbClr val="FFFF66"/>
                </a:solidFill>
                <a:latin typeface="Arial"/>
                <a:cs typeface="Arial"/>
              </a:rPr>
              <a:t>p</a:t>
            </a:r>
            <a:r>
              <a:rPr sz="2000" dirty="0">
                <a:solidFill>
                  <a:srgbClr val="FFFF66"/>
                </a:solidFill>
                <a:latin typeface="Arial"/>
                <a:cs typeface="Arial"/>
              </a:rPr>
              <a:t>r</a:t>
            </a:r>
            <a:r>
              <a:rPr sz="2000" spc="-5" dirty="0">
                <a:solidFill>
                  <a:srgbClr val="FFFF66"/>
                </a:solidFill>
                <a:latin typeface="Arial"/>
                <a:cs typeface="Arial"/>
              </a:rPr>
              <a:t>agm</a:t>
            </a:r>
            <a:r>
              <a:rPr sz="2000" dirty="0">
                <a:solidFill>
                  <a:srgbClr val="FFFF66"/>
                </a:solidFill>
                <a:latin typeface="Arial"/>
                <a:cs typeface="Arial"/>
              </a:rPr>
              <a:t>a</a:t>
            </a:r>
            <a:r>
              <a:rPr sz="2000" spc="-35"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15" dirty="0">
                <a:solidFill>
                  <a:srgbClr val="FFFF66"/>
                </a:solidFill>
                <a:latin typeface="Arial"/>
                <a:cs typeface="Arial"/>
              </a:rPr>
              <a:t> </a:t>
            </a:r>
            <a:r>
              <a:rPr sz="2000" dirty="0">
                <a:solidFill>
                  <a:srgbClr val="FFFF66"/>
                </a:solidFill>
                <a:latin typeface="Arial"/>
                <a:cs typeface="Arial"/>
              </a:rPr>
              <a:t>for</a:t>
            </a:r>
            <a:endParaRPr sz="2000">
              <a:latin typeface="Arial"/>
              <a:cs typeface="Arial"/>
            </a:endParaRPr>
          </a:p>
          <a:p>
            <a:pPr marL="1007110">
              <a:lnSpc>
                <a:spcPct val="100000"/>
              </a:lnSpc>
              <a:tabLst>
                <a:tab pos="2907030" algn="l"/>
              </a:tabLst>
            </a:pPr>
            <a:r>
              <a:rPr sz="2000" dirty="0">
                <a:solidFill>
                  <a:srgbClr val="FFFFFF"/>
                </a:solidFill>
                <a:latin typeface="Arial"/>
                <a:cs typeface="Arial"/>
              </a:rPr>
              <a:t>for(</a:t>
            </a:r>
            <a:r>
              <a:rPr sz="2000" spc="-5" dirty="0">
                <a:solidFill>
                  <a:srgbClr val="FFFFFF"/>
                </a:solidFill>
                <a:latin typeface="Arial"/>
                <a:cs typeface="Arial"/>
              </a:rPr>
              <a:t>i</a:t>
            </a:r>
            <a:r>
              <a:rPr sz="2000" dirty="0">
                <a:solidFill>
                  <a:srgbClr val="FFFFFF"/>
                </a:solidFill>
                <a:latin typeface="Arial"/>
                <a:cs typeface="Arial"/>
              </a:rPr>
              <a:t>=</a:t>
            </a:r>
            <a:r>
              <a:rPr sz="2000" spc="5" dirty="0">
                <a:solidFill>
                  <a:srgbClr val="FFFFFF"/>
                </a:solidFill>
                <a:latin typeface="Arial"/>
                <a:cs typeface="Arial"/>
              </a:rPr>
              <a:t>0</a:t>
            </a:r>
            <a:r>
              <a:rPr sz="2000" dirty="0">
                <a:solidFill>
                  <a:srgbClr val="FFFFFF"/>
                </a:solidFill>
                <a:latin typeface="Arial"/>
                <a:cs typeface="Arial"/>
              </a:rPr>
              <a:t>;i</a:t>
            </a:r>
            <a:r>
              <a:rPr sz="2000" spc="-10" dirty="0">
                <a:solidFill>
                  <a:srgbClr val="FFFFFF"/>
                </a:solidFill>
                <a:latin typeface="Arial"/>
                <a:cs typeface="Arial"/>
              </a:rPr>
              <a:t>&lt;</a:t>
            </a:r>
            <a:r>
              <a:rPr sz="2000" spc="-5" dirty="0">
                <a:solidFill>
                  <a:srgbClr val="FFFFFF"/>
                </a:solidFill>
                <a:latin typeface="Arial"/>
                <a:cs typeface="Arial"/>
              </a:rPr>
              <a:t>N;i</a:t>
            </a:r>
            <a:r>
              <a:rPr sz="2000" spc="-10" dirty="0">
                <a:solidFill>
                  <a:srgbClr val="FFFFFF"/>
                </a:solidFill>
                <a:latin typeface="Arial"/>
                <a:cs typeface="Arial"/>
              </a:rPr>
              <a:t>++</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b[i];}</a:t>
            </a:r>
            <a:endParaRPr sz="2000">
              <a:latin typeface="Arial"/>
              <a:cs typeface="Arial"/>
            </a:endParaRPr>
          </a:p>
        </p:txBody>
      </p:sp>
      <p:sp>
        <p:nvSpPr>
          <p:cNvPr id="12" name="object 12"/>
          <p:cNvSpPr txBox="1"/>
          <p:nvPr/>
        </p:nvSpPr>
        <p:spPr>
          <a:xfrm>
            <a:off x="2667000" y="5638800"/>
            <a:ext cx="6161405" cy="1016000"/>
          </a:xfrm>
          <a:prstGeom prst="rect">
            <a:avLst/>
          </a:prstGeom>
          <a:solidFill>
            <a:srgbClr val="001B72"/>
          </a:solidFill>
        </p:spPr>
        <p:txBody>
          <a:bodyPr vert="horz" wrap="square" lIns="0" tIns="0" rIns="0" bIns="0" rtlCol="0">
            <a:spAutoFit/>
          </a:bodyPr>
          <a:lstStyle/>
          <a:p>
            <a:pPr marL="92710">
              <a:lnSpc>
                <a:spcPct val="100000"/>
              </a:lnSpc>
            </a:pPr>
            <a:r>
              <a:rPr sz="2000" dirty="0">
                <a:solidFill>
                  <a:srgbClr val="FFFF66"/>
                </a:solidFill>
                <a:latin typeface="Arial"/>
                <a:cs typeface="Arial"/>
              </a:rPr>
              <a:t>#</a:t>
            </a:r>
            <a:r>
              <a:rPr sz="2000" spc="-5" dirty="0">
                <a:solidFill>
                  <a:srgbClr val="FFFF66"/>
                </a:solidFill>
                <a:latin typeface="Arial"/>
                <a:cs typeface="Arial"/>
              </a:rPr>
              <a:t>pragm</a:t>
            </a:r>
            <a:r>
              <a:rPr sz="2000" dirty="0">
                <a:solidFill>
                  <a:srgbClr val="FFFF66"/>
                </a:solidFill>
                <a:latin typeface="Arial"/>
                <a:cs typeface="Arial"/>
              </a:rPr>
              <a:t>a</a:t>
            </a:r>
            <a:r>
              <a:rPr sz="2000" spc="-40"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20" dirty="0">
                <a:solidFill>
                  <a:srgbClr val="FFFF66"/>
                </a:solidFill>
                <a:latin typeface="Arial"/>
                <a:cs typeface="Arial"/>
              </a:rPr>
              <a:t> </a:t>
            </a:r>
            <a:r>
              <a:rPr sz="2000" spc="-5" dirty="0">
                <a:solidFill>
                  <a:srgbClr val="FFFF66"/>
                </a:solidFill>
                <a:latin typeface="Arial"/>
                <a:cs typeface="Arial"/>
              </a:rPr>
              <a:t>parallel</a:t>
            </a:r>
            <a:endParaRPr sz="2000" dirty="0">
              <a:latin typeface="Arial"/>
              <a:cs typeface="Arial"/>
            </a:endParaRPr>
          </a:p>
          <a:p>
            <a:pPr marL="92710">
              <a:lnSpc>
                <a:spcPct val="100000"/>
              </a:lnSpc>
            </a:pPr>
            <a:r>
              <a:rPr sz="2000" dirty="0">
                <a:solidFill>
                  <a:srgbClr val="FFFF66"/>
                </a:solidFill>
                <a:latin typeface="Arial"/>
                <a:cs typeface="Arial"/>
              </a:rPr>
              <a:t>#</a:t>
            </a:r>
            <a:r>
              <a:rPr sz="2000" spc="-5" dirty="0">
                <a:solidFill>
                  <a:srgbClr val="FFFF66"/>
                </a:solidFill>
                <a:latin typeface="Arial"/>
                <a:cs typeface="Arial"/>
              </a:rPr>
              <a:t>p</a:t>
            </a:r>
            <a:r>
              <a:rPr sz="2000" dirty="0">
                <a:solidFill>
                  <a:srgbClr val="FFFF66"/>
                </a:solidFill>
                <a:latin typeface="Arial"/>
                <a:cs typeface="Arial"/>
              </a:rPr>
              <a:t>r</a:t>
            </a:r>
            <a:r>
              <a:rPr sz="2000" spc="-5" dirty="0">
                <a:solidFill>
                  <a:srgbClr val="FFFF66"/>
                </a:solidFill>
                <a:latin typeface="Arial"/>
                <a:cs typeface="Arial"/>
              </a:rPr>
              <a:t>agm</a:t>
            </a:r>
            <a:r>
              <a:rPr sz="2000" dirty="0">
                <a:solidFill>
                  <a:srgbClr val="FFFF66"/>
                </a:solidFill>
                <a:latin typeface="Arial"/>
                <a:cs typeface="Arial"/>
              </a:rPr>
              <a:t>a</a:t>
            </a:r>
            <a:r>
              <a:rPr sz="2000" spc="-35" dirty="0">
                <a:solidFill>
                  <a:srgbClr val="FFFF66"/>
                </a:solidFill>
                <a:latin typeface="Arial"/>
                <a:cs typeface="Arial"/>
              </a:rPr>
              <a:t> </a:t>
            </a:r>
            <a:r>
              <a:rPr sz="2000" spc="-5" dirty="0">
                <a:solidFill>
                  <a:srgbClr val="FFFF66"/>
                </a:solidFill>
                <a:latin typeface="Arial"/>
                <a:cs typeface="Arial"/>
              </a:rPr>
              <a:t>om</a:t>
            </a:r>
            <a:r>
              <a:rPr sz="2000" dirty="0">
                <a:solidFill>
                  <a:srgbClr val="FFFF66"/>
                </a:solidFill>
                <a:latin typeface="Arial"/>
                <a:cs typeface="Arial"/>
              </a:rPr>
              <a:t>p</a:t>
            </a:r>
            <a:r>
              <a:rPr sz="2000" spc="-15" dirty="0">
                <a:solidFill>
                  <a:srgbClr val="FFFF66"/>
                </a:solidFill>
                <a:latin typeface="Arial"/>
                <a:cs typeface="Arial"/>
              </a:rPr>
              <a:t> </a:t>
            </a:r>
            <a:r>
              <a:rPr sz="2000" dirty="0">
                <a:solidFill>
                  <a:srgbClr val="FFFF66"/>
                </a:solidFill>
                <a:latin typeface="Arial"/>
                <a:cs typeface="Arial"/>
              </a:rPr>
              <a:t>for</a:t>
            </a:r>
            <a:endParaRPr sz="2000" dirty="0">
              <a:latin typeface="Arial"/>
              <a:cs typeface="Arial"/>
            </a:endParaRPr>
          </a:p>
          <a:p>
            <a:pPr marL="1007110">
              <a:lnSpc>
                <a:spcPct val="100000"/>
              </a:lnSpc>
              <a:tabLst>
                <a:tab pos="2907030" algn="l"/>
              </a:tabLst>
            </a:pPr>
            <a:r>
              <a:rPr sz="2000" dirty="0">
                <a:solidFill>
                  <a:srgbClr val="FFFFFF"/>
                </a:solidFill>
                <a:latin typeface="Arial"/>
                <a:cs typeface="Arial"/>
              </a:rPr>
              <a:t>for(</a:t>
            </a:r>
            <a:r>
              <a:rPr sz="2000" spc="-5" dirty="0">
                <a:solidFill>
                  <a:srgbClr val="FFFFFF"/>
                </a:solidFill>
                <a:latin typeface="Arial"/>
                <a:cs typeface="Arial"/>
              </a:rPr>
              <a:t>i</a:t>
            </a:r>
            <a:r>
              <a:rPr sz="2000" dirty="0">
                <a:solidFill>
                  <a:srgbClr val="FFFFFF"/>
                </a:solidFill>
                <a:latin typeface="Arial"/>
                <a:cs typeface="Arial"/>
              </a:rPr>
              <a:t>=</a:t>
            </a:r>
            <a:r>
              <a:rPr sz="2000" spc="5" dirty="0">
                <a:solidFill>
                  <a:srgbClr val="FFFFFF"/>
                </a:solidFill>
                <a:latin typeface="Arial"/>
                <a:cs typeface="Arial"/>
              </a:rPr>
              <a:t>0</a:t>
            </a:r>
            <a:r>
              <a:rPr sz="2000" dirty="0">
                <a:solidFill>
                  <a:srgbClr val="FFFFFF"/>
                </a:solidFill>
                <a:latin typeface="Arial"/>
                <a:cs typeface="Arial"/>
              </a:rPr>
              <a:t>;i</a:t>
            </a:r>
            <a:r>
              <a:rPr sz="2000" spc="-10" dirty="0">
                <a:solidFill>
                  <a:srgbClr val="FFFFFF"/>
                </a:solidFill>
                <a:latin typeface="Arial"/>
                <a:cs typeface="Arial"/>
              </a:rPr>
              <a:t>&lt;</a:t>
            </a:r>
            <a:r>
              <a:rPr sz="2000" spc="-5" dirty="0">
                <a:solidFill>
                  <a:srgbClr val="FFFFFF"/>
                </a:solidFill>
                <a:latin typeface="Arial"/>
                <a:cs typeface="Arial"/>
              </a:rPr>
              <a:t>N;i</a:t>
            </a:r>
            <a:r>
              <a:rPr sz="2000" spc="-10" dirty="0">
                <a:solidFill>
                  <a:srgbClr val="FFFFFF"/>
                </a:solidFill>
                <a:latin typeface="Arial"/>
                <a:cs typeface="Arial"/>
              </a:rPr>
              <a:t>++</a:t>
            </a:r>
            <a:r>
              <a:rPr sz="2000" dirty="0">
                <a:solidFill>
                  <a:srgbClr val="FFFFFF"/>
                </a:solidFill>
                <a:latin typeface="Arial"/>
                <a:cs typeface="Arial"/>
              </a:rPr>
              <a:t>)	{</a:t>
            </a:r>
            <a:r>
              <a:rPr sz="2000" spc="-1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25" dirty="0">
                <a:solidFill>
                  <a:srgbClr val="FFFFFF"/>
                </a:solidFill>
                <a:latin typeface="Arial"/>
                <a:cs typeface="Arial"/>
              </a:rPr>
              <a:t> </a:t>
            </a:r>
            <a:r>
              <a:rPr sz="2000" spc="-5" dirty="0">
                <a:solidFill>
                  <a:srgbClr val="FFFFFF"/>
                </a:solidFill>
                <a:latin typeface="Arial"/>
                <a:cs typeface="Arial"/>
              </a:rPr>
              <a:t>a[i</a:t>
            </a:r>
            <a:r>
              <a:rPr sz="2000" dirty="0">
                <a:solidFill>
                  <a:srgbClr val="FFFFFF"/>
                </a:solidFill>
                <a:latin typeface="Arial"/>
                <a:cs typeface="Arial"/>
              </a:rPr>
              <a:t>]</a:t>
            </a:r>
            <a:r>
              <a:rPr sz="2000" spc="-10" dirty="0">
                <a:solidFill>
                  <a:srgbClr val="FFFFFF"/>
                </a:solidFill>
                <a:latin typeface="Arial"/>
                <a:cs typeface="Arial"/>
              </a:rPr>
              <a:t> </a:t>
            </a:r>
            <a:r>
              <a:rPr sz="2000" dirty="0">
                <a:solidFill>
                  <a:srgbClr val="FFFFFF"/>
                </a:solidFill>
                <a:latin typeface="Arial"/>
                <a:cs typeface="Arial"/>
              </a:rPr>
              <a:t>+</a:t>
            </a:r>
            <a:r>
              <a:rPr sz="2000" spc="-15" dirty="0">
                <a:solidFill>
                  <a:srgbClr val="FFFFFF"/>
                </a:solidFill>
                <a:latin typeface="Arial"/>
                <a:cs typeface="Arial"/>
              </a:rPr>
              <a:t> </a:t>
            </a:r>
            <a:r>
              <a:rPr sz="2000" spc="-5" dirty="0">
                <a:solidFill>
                  <a:srgbClr val="FFFFFF"/>
                </a:solidFill>
                <a:latin typeface="Arial"/>
                <a:cs typeface="Arial"/>
              </a:rPr>
              <a:t>b[i];}</a:t>
            </a:r>
            <a:endParaRPr sz="2000" dirty="0">
              <a:latin typeface="Arial"/>
              <a:cs typeface="Arial"/>
            </a:endParaRPr>
          </a:p>
        </p:txBody>
      </p:sp>
      <p:sp>
        <p:nvSpPr>
          <p:cNvPr id="13" name="object 13"/>
          <p:cNvSpPr/>
          <p:nvPr/>
        </p:nvSpPr>
        <p:spPr>
          <a:xfrm>
            <a:off x="19050" y="1638300"/>
            <a:ext cx="2286000" cy="396875"/>
          </a:xfrm>
          <a:custGeom>
            <a:avLst/>
            <a:gdLst/>
            <a:ahLst/>
            <a:cxnLst/>
            <a:rect l="l" t="t" r="r" b="b"/>
            <a:pathLst>
              <a:path w="2286000" h="396875">
                <a:moveTo>
                  <a:pt x="0" y="396875"/>
                </a:moveTo>
                <a:lnTo>
                  <a:pt x="2286000" y="396875"/>
                </a:lnTo>
                <a:lnTo>
                  <a:pt x="2286000" y="0"/>
                </a:lnTo>
                <a:lnTo>
                  <a:pt x="0" y="0"/>
                </a:lnTo>
                <a:lnTo>
                  <a:pt x="0" y="396875"/>
                </a:lnTo>
                <a:close/>
              </a:path>
            </a:pathLst>
          </a:custGeom>
          <a:solidFill>
            <a:srgbClr val="00279F"/>
          </a:solidFill>
        </p:spPr>
        <p:txBody>
          <a:bodyPr wrap="square" lIns="0" tIns="0" rIns="0" bIns="0" rtlCol="0"/>
          <a:lstStyle/>
          <a:p>
            <a:endParaRPr/>
          </a:p>
        </p:txBody>
      </p:sp>
      <p:sp>
        <p:nvSpPr>
          <p:cNvPr id="14" name="object 14"/>
          <p:cNvSpPr txBox="1"/>
          <p:nvPr/>
        </p:nvSpPr>
        <p:spPr>
          <a:xfrm>
            <a:off x="98552" y="1712618"/>
            <a:ext cx="1974850" cy="280670"/>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a:cs typeface="Arial"/>
              </a:rPr>
              <a:t>S</a:t>
            </a:r>
            <a:r>
              <a:rPr sz="2000" b="1" spc="-5" dirty="0">
                <a:solidFill>
                  <a:srgbClr val="FFFFFF"/>
                </a:solidFill>
                <a:latin typeface="Arial"/>
                <a:cs typeface="Arial"/>
              </a:rPr>
              <a:t>equentia</a:t>
            </a:r>
            <a:r>
              <a:rPr sz="2000" b="1" dirty="0">
                <a:solidFill>
                  <a:srgbClr val="FFFFFF"/>
                </a:solidFill>
                <a:latin typeface="Arial"/>
                <a:cs typeface="Arial"/>
              </a:rPr>
              <a:t>l</a:t>
            </a:r>
            <a:r>
              <a:rPr sz="2000" b="1" spc="-25" dirty="0">
                <a:solidFill>
                  <a:srgbClr val="FFFFFF"/>
                </a:solidFill>
                <a:latin typeface="Arial"/>
                <a:cs typeface="Arial"/>
              </a:rPr>
              <a:t> </a:t>
            </a:r>
            <a:r>
              <a:rPr sz="2000" b="1" spc="-5" dirty="0">
                <a:solidFill>
                  <a:srgbClr val="FFFFFF"/>
                </a:solidFill>
                <a:latin typeface="Arial"/>
                <a:cs typeface="Arial"/>
              </a:rPr>
              <a:t>code</a:t>
            </a:r>
            <a:endParaRPr sz="2000">
              <a:latin typeface="Arial"/>
              <a:cs typeface="Arial"/>
            </a:endParaRPr>
          </a:p>
        </p:txBody>
      </p:sp>
      <p:sp>
        <p:nvSpPr>
          <p:cNvPr id="15" name="object 15"/>
          <p:cNvSpPr/>
          <p:nvPr/>
        </p:nvSpPr>
        <p:spPr>
          <a:xfrm>
            <a:off x="38100" y="3067050"/>
            <a:ext cx="2286000" cy="701675"/>
          </a:xfrm>
          <a:custGeom>
            <a:avLst/>
            <a:gdLst/>
            <a:ahLst/>
            <a:cxnLst/>
            <a:rect l="l" t="t" r="r" b="b"/>
            <a:pathLst>
              <a:path w="2286000" h="701675">
                <a:moveTo>
                  <a:pt x="0" y="701675"/>
                </a:moveTo>
                <a:lnTo>
                  <a:pt x="2286000" y="701675"/>
                </a:lnTo>
                <a:lnTo>
                  <a:pt x="2286000" y="0"/>
                </a:lnTo>
                <a:lnTo>
                  <a:pt x="0" y="0"/>
                </a:lnTo>
                <a:lnTo>
                  <a:pt x="0" y="701675"/>
                </a:lnTo>
                <a:close/>
              </a:path>
            </a:pathLst>
          </a:custGeom>
          <a:solidFill>
            <a:srgbClr val="00279F"/>
          </a:solidFill>
        </p:spPr>
        <p:txBody>
          <a:bodyPr wrap="square" lIns="0" tIns="0" rIns="0" bIns="0" rtlCol="0"/>
          <a:lstStyle/>
          <a:p>
            <a:endParaRPr/>
          </a:p>
        </p:txBody>
      </p:sp>
      <p:sp>
        <p:nvSpPr>
          <p:cNvPr id="16" name="object 16"/>
          <p:cNvSpPr txBox="1"/>
          <p:nvPr/>
        </p:nvSpPr>
        <p:spPr>
          <a:xfrm>
            <a:off x="117449" y="3141742"/>
            <a:ext cx="2011680" cy="584835"/>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a:cs typeface="Arial"/>
              </a:rPr>
              <a:t>OpenMP</a:t>
            </a:r>
            <a:r>
              <a:rPr sz="2000" b="1" spc="-60" dirty="0">
                <a:solidFill>
                  <a:srgbClr val="FFFFFF"/>
                </a:solidFill>
                <a:latin typeface="Arial"/>
                <a:cs typeface="Arial"/>
              </a:rPr>
              <a:t> </a:t>
            </a:r>
            <a:r>
              <a:rPr sz="2000" b="1" dirty="0">
                <a:solidFill>
                  <a:srgbClr val="FFFFFF"/>
                </a:solidFill>
                <a:latin typeface="Arial"/>
                <a:cs typeface="Arial"/>
              </a:rPr>
              <a:t>paral</a:t>
            </a:r>
            <a:r>
              <a:rPr sz="2000" b="1" spc="-10" dirty="0">
                <a:solidFill>
                  <a:srgbClr val="FFFFFF"/>
                </a:solidFill>
                <a:latin typeface="Arial"/>
                <a:cs typeface="Arial"/>
              </a:rPr>
              <a:t>l</a:t>
            </a:r>
            <a:r>
              <a:rPr sz="2000" b="1" spc="-5" dirty="0">
                <a:solidFill>
                  <a:srgbClr val="FFFFFF"/>
                </a:solidFill>
                <a:latin typeface="Arial"/>
                <a:cs typeface="Arial"/>
              </a:rPr>
              <a:t>el region</a:t>
            </a:r>
            <a:endParaRPr sz="2000">
              <a:latin typeface="Arial"/>
              <a:cs typeface="Arial"/>
            </a:endParaRPr>
          </a:p>
        </p:txBody>
      </p:sp>
      <p:sp>
        <p:nvSpPr>
          <p:cNvPr id="17" name="object 17"/>
          <p:cNvSpPr/>
          <p:nvPr/>
        </p:nvSpPr>
        <p:spPr>
          <a:xfrm>
            <a:off x="57150" y="5467348"/>
            <a:ext cx="2286000" cy="1311275"/>
          </a:xfrm>
          <a:custGeom>
            <a:avLst/>
            <a:gdLst/>
            <a:ahLst/>
            <a:cxnLst/>
            <a:rect l="l" t="t" r="r" b="b"/>
            <a:pathLst>
              <a:path w="2286000" h="1311275">
                <a:moveTo>
                  <a:pt x="0" y="1311274"/>
                </a:moveTo>
                <a:lnTo>
                  <a:pt x="2286000" y="1311274"/>
                </a:lnTo>
                <a:lnTo>
                  <a:pt x="2286000" y="0"/>
                </a:lnTo>
                <a:lnTo>
                  <a:pt x="0" y="0"/>
                </a:lnTo>
                <a:lnTo>
                  <a:pt x="0" y="1311274"/>
                </a:lnTo>
                <a:close/>
              </a:path>
            </a:pathLst>
          </a:custGeom>
          <a:solidFill>
            <a:srgbClr val="00279F"/>
          </a:solidFill>
        </p:spPr>
        <p:txBody>
          <a:bodyPr wrap="square" lIns="0" tIns="0" rIns="0" bIns="0" rtlCol="0"/>
          <a:lstStyle/>
          <a:p>
            <a:endParaRPr/>
          </a:p>
        </p:txBody>
      </p:sp>
      <p:sp>
        <p:nvSpPr>
          <p:cNvPr id="18" name="object 18"/>
          <p:cNvSpPr txBox="1"/>
          <p:nvPr/>
        </p:nvSpPr>
        <p:spPr>
          <a:xfrm>
            <a:off x="136652" y="5542702"/>
            <a:ext cx="2011680" cy="119507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a:cs typeface="Arial"/>
              </a:rPr>
              <a:t>OpenMP</a:t>
            </a:r>
            <a:r>
              <a:rPr sz="2000" b="1" spc="-60" dirty="0">
                <a:solidFill>
                  <a:srgbClr val="FFFFFF"/>
                </a:solidFill>
                <a:latin typeface="Arial"/>
                <a:cs typeface="Arial"/>
              </a:rPr>
              <a:t> </a:t>
            </a:r>
            <a:r>
              <a:rPr sz="2000" b="1" dirty="0">
                <a:solidFill>
                  <a:srgbClr val="FFFFFF"/>
                </a:solidFill>
                <a:latin typeface="Arial"/>
                <a:cs typeface="Arial"/>
              </a:rPr>
              <a:t>paral</a:t>
            </a:r>
            <a:r>
              <a:rPr sz="2000" b="1" spc="-10" dirty="0">
                <a:solidFill>
                  <a:srgbClr val="FFFFFF"/>
                </a:solidFill>
                <a:latin typeface="Arial"/>
                <a:cs typeface="Arial"/>
              </a:rPr>
              <a:t>l</a:t>
            </a:r>
            <a:r>
              <a:rPr sz="2000" b="1" spc="-5" dirty="0">
                <a:solidFill>
                  <a:srgbClr val="FFFFFF"/>
                </a:solidFill>
                <a:latin typeface="Arial"/>
                <a:cs typeface="Arial"/>
              </a:rPr>
              <a:t>el regio</a:t>
            </a:r>
            <a:r>
              <a:rPr sz="2000" b="1" dirty="0">
                <a:solidFill>
                  <a:srgbClr val="FFFFFF"/>
                </a:solidFill>
                <a:latin typeface="Arial"/>
                <a:cs typeface="Arial"/>
              </a:rPr>
              <a:t>n</a:t>
            </a:r>
            <a:r>
              <a:rPr sz="2000" b="1" spc="-20" dirty="0">
                <a:solidFill>
                  <a:srgbClr val="FFFFFF"/>
                </a:solidFill>
                <a:latin typeface="Arial"/>
                <a:cs typeface="Arial"/>
              </a:rPr>
              <a:t> </a:t>
            </a:r>
            <a:r>
              <a:rPr sz="2000" b="1" spc="-5" dirty="0">
                <a:solidFill>
                  <a:srgbClr val="FFFFFF"/>
                </a:solidFill>
                <a:latin typeface="Arial"/>
                <a:cs typeface="Arial"/>
              </a:rPr>
              <a:t>an</a:t>
            </a:r>
            <a:r>
              <a:rPr sz="2000" b="1" dirty="0">
                <a:solidFill>
                  <a:srgbClr val="FFFFFF"/>
                </a:solidFill>
                <a:latin typeface="Arial"/>
                <a:cs typeface="Arial"/>
              </a:rPr>
              <a:t>d a </a:t>
            </a:r>
            <a:r>
              <a:rPr sz="2000" b="1" spc="20" dirty="0">
                <a:solidFill>
                  <a:srgbClr val="FFFFFF"/>
                </a:solidFill>
                <a:latin typeface="Arial"/>
                <a:cs typeface="Arial"/>
              </a:rPr>
              <a:t>w</a:t>
            </a:r>
            <a:r>
              <a:rPr sz="2000" b="1" dirty="0">
                <a:solidFill>
                  <a:srgbClr val="FFFFFF"/>
                </a:solidFill>
                <a:latin typeface="Arial"/>
                <a:cs typeface="Arial"/>
              </a:rPr>
              <a:t>ork</a:t>
            </a:r>
            <a:r>
              <a:rPr sz="2000" b="1" spc="-10" dirty="0">
                <a:solidFill>
                  <a:srgbClr val="FFFFFF"/>
                </a:solidFill>
                <a:latin typeface="Arial"/>
                <a:cs typeface="Arial"/>
              </a:rPr>
              <a:t>s</a:t>
            </a:r>
            <a:r>
              <a:rPr sz="2000" b="1" dirty="0">
                <a:solidFill>
                  <a:srgbClr val="FFFFFF"/>
                </a:solidFill>
                <a:latin typeface="Arial"/>
                <a:cs typeface="Arial"/>
              </a:rPr>
              <a:t>har</a:t>
            </a:r>
            <a:r>
              <a:rPr sz="2000" b="1" spc="-20" dirty="0">
                <a:solidFill>
                  <a:srgbClr val="FFFFFF"/>
                </a:solidFill>
                <a:latin typeface="Arial"/>
                <a:cs typeface="Arial"/>
              </a:rPr>
              <a:t>i</a:t>
            </a:r>
            <a:r>
              <a:rPr sz="2000" b="1" dirty="0">
                <a:solidFill>
                  <a:srgbClr val="FFFFFF"/>
                </a:solidFill>
                <a:latin typeface="Arial"/>
                <a:cs typeface="Arial"/>
              </a:rPr>
              <a:t>ng</a:t>
            </a:r>
            <a:r>
              <a:rPr sz="2000" b="1" spc="-45" dirty="0">
                <a:solidFill>
                  <a:srgbClr val="FFFFFF"/>
                </a:solidFill>
                <a:latin typeface="Arial"/>
                <a:cs typeface="Arial"/>
              </a:rPr>
              <a:t> </a:t>
            </a:r>
            <a:r>
              <a:rPr sz="2000" b="1" dirty="0">
                <a:solidFill>
                  <a:srgbClr val="FFFFFF"/>
                </a:solidFill>
                <a:latin typeface="Arial"/>
                <a:cs typeface="Arial"/>
              </a:rPr>
              <a:t>for </a:t>
            </a:r>
            <a:r>
              <a:rPr sz="2000" b="1" spc="-5" dirty="0">
                <a:solidFill>
                  <a:srgbClr val="FFFFFF"/>
                </a:solidFill>
                <a:latin typeface="Arial"/>
                <a:cs typeface="Arial"/>
              </a:rPr>
              <a:t>construct</a:t>
            </a:r>
            <a:endParaRPr sz="2000">
              <a:latin typeface="Arial"/>
              <a:cs typeface="Arial"/>
            </a:endParaRPr>
          </a:p>
        </p:txBody>
      </p:sp>
      <p:sp>
        <p:nvSpPr>
          <p:cNvPr id="19" name="标题 18"/>
          <p:cNvSpPr>
            <a:spLocks noGrp="1"/>
          </p:cNvSpPr>
          <p:nvPr>
            <p:ph type="title"/>
          </p:nvPr>
        </p:nvSpPr>
        <p:spPr/>
        <p:txBody>
          <a:bodyPr/>
          <a:lstStyle/>
          <a:p>
            <a:r>
              <a:rPr lang="en-US" spc="-25" dirty="0" smtClean="0">
                <a:solidFill>
                  <a:schemeClr val="tx1"/>
                </a:solidFill>
              </a:rPr>
              <a:t>Lo</a:t>
            </a:r>
            <a:r>
              <a:rPr lang="en-US" spc="-45" dirty="0" smtClean="0">
                <a:solidFill>
                  <a:schemeClr val="tx1"/>
                </a:solidFill>
              </a:rPr>
              <a:t>o</a:t>
            </a:r>
            <a:r>
              <a:rPr lang="en-US" spc="-25" dirty="0" smtClean="0">
                <a:solidFill>
                  <a:schemeClr val="tx1"/>
                </a:solidFill>
              </a:rPr>
              <a:t>p</a:t>
            </a:r>
            <a:r>
              <a:rPr lang="en-US" spc="-5" dirty="0" smtClean="0">
                <a:solidFill>
                  <a:schemeClr val="tx1"/>
                </a:solidFill>
              </a:rPr>
              <a:t> </a:t>
            </a:r>
            <a:r>
              <a:rPr lang="en-US" spc="-25" dirty="0" err="1" smtClean="0">
                <a:solidFill>
                  <a:schemeClr val="tx1"/>
                </a:solidFill>
              </a:rPr>
              <a:t>worksh</a:t>
            </a:r>
            <a:r>
              <a:rPr lang="en-US" spc="-45" dirty="0" err="1" smtClean="0">
                <a:solidFill>
                  <a:schemeClr val="tx1"/>
                </a:solidFill>
              </a:rPr>
              <a:t>a</a:t>
            </a:r>
            <a:r>
              <a:rPr lang="en-US" spc="-25" dirty="0" err="1" smtClean="0">
                <a:solidFill>
                  <a:schemeClr val="tx1"/>
                </a:solidFill>
              </a:rPr>
              <a:t>ring</a:t>
            </a:r>
            <a:r>
              <a:rPr lang="en-US" spc="25" dirty="0" smtClean="0">
                <a:solidFill>
                  <a:schemeClr val="tx1"/>
                </a:solidFill>
              </a:rPr>
              <a:t> </a:t>
            </a:r>
            <a:r>
              <a:rPr lang="en-US" spc="-35" dirty="0" smtClean="0">
                <a:solidFill>
                  <a:schemeClr val="tx1"/>
                </a:solidFill>
              </a:rPr>
              <a:t>Co</a:t>
            </a:r>
            <a:r>
              <a:rPr lang="en-US" spc="-40" dirty="0" smtClean="0">
                <a:solidFill>
                  <a:schemeClr val="tx1"/>
                </a:solidFill>
              </a:rPr>
              <a:t>n</a:t>
            </a:r>
            <a:r>
              <a:rPr lang="en-US" spc="-25" dirty="0" smtClean="0">
                <a:solidFill>
                  <a:schemeClr val="tx1"/>
                </a:solidFill>
              </a:rPr>
              <a:t>structs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4" name="Rectangle 4"/>
          <p:cNvSpPr>
            <a:spLocks noChangeArrowheads="1"/>
          </p:cNvSpPr>
          <p:nvPr/>
        </p:nvSpPr>
        <p:spPr bwMode="auto">
          <a:xfrm>
            <a:off x="4572000" y="2057400"/>
            <a:ext cx="3967163" cy="4284663"/>
          </a:xfrm>
          <a:prstGeom prst="rect">
            <a:avLst/>
          </a:prstGeom>
          <a:noFill/>
          <a:ln w="9525">
            <a:noFill/>
            <a:miter lim="800000"/>
            <a:headEnd/>
            <a:tailEnd/>
          </a:ln>
          <a:effectLst/>
        </p:spPr>
        <p:txBody>
          <a:bodyPr lIns="90488" tIns="44450" rIns="90488" bIns="44450"/>
          <a:lstStyle/>
          <a:p>
            <a:pPr marL="342900" indent="-342900" eaLnBrk="1" hangingPunct="1">
              <a:lnSpc>
                <a:spcPct val="80000"/>
              </a:lnSpc>
              <a:spcBef>
                <a:spcPct val="20000"/>
              </a:spcBef>
            </a:pPr>
            <a:endParaRPr lang="zh-CN" altLang="zh-CN" sz="2400">
              <a:latin typeface="Arial" pitchFamily="34" charset="0"/>
            </a:endParaRPr>
          </a:p>
        </p:txBody>
      </p:sp>
      <p:sp>
        <p:nvSpPr>
          <p:cNvPr id="1602584" name="Rectangle 24"/>
          <p:cNvSpPr>
            <a:spLocks noGrp="1" noChangeArrowheads="1"/>
          </p:cNvSpPr>
          <p:nvPr>
            <p:ph type="title"/>
          </p:nvPr>
        </p:nvSpPr>
        <p:spPr/>
        <p:txBody>
          <a:bodyPr/>
          <a:lstStyle/>
          <a:p>
            <a:r>
              <a:rPr lang="en-US" altLang="zh-CN">
                <a:ea typeface="宋体" pitchFamily="2" charset="-122"/>
              </a:rPr>
              <a:t>Combining pragmas</a:t>
            </a:r>
          </a:p>
        </p:txBody>
      </p:sp>
      <p:sp>
        <p:nvSpPr>
          <p:cNvPr id="1602585" name="Rectangle 25"/>
          <p:cNvSpPr>
            <a:spLocks noGrp="1" noChangeArrowheads="1"/>
          </p:cNvSpPr>
          <p:nvPr>
            <p:ph type="body" idx="1"/>
          </p:nvPr>
        </p:nvSpPr>
        <p:spPr/>
        <p:txBody>
          <a:bodyPr/>
          <a:lstStyle/>
          <a:p>
            <a:r>
              <a:rPr lang="en-US" altLang="zh-CN" dirty="0">
                <a:ea typeface="宋体" pitchFamily="2" charset="-122"/>
              </a:rPr>
              <a:t>These two code segments are equivalent</a:t>
            </a:r>
          </a:p>
        </p:txBody>
      </p:sp>
      <p:grpSp>
        <p:nvGrpSpPr>
          <p:cNvPr id="2" name="Group 13"/>
          <p:cNvGrpSpPr>
            <a:grpSpLocks/>
          </p:cNvGrpSpPr>
          <p:nvPr/>
        </p:nvGrpSpPr>
        <p:grpSpPr bwMode="auto">
          <a:xfrm>
            <a:off x="736600" y="2138363"/>
            <a:ext cx="3886200" cy="2014537"/>
            <a:chOff x="360" y="2736"/>
            <a:chExt cx="2448" cy="1269"/>
          </a:xfrm>
        </p:grpSpPr>
        <p:sp>
          <p:nvSpPr>
            <p:cNvPr id="1602574" name="Rectangle 14"/>
            <p:cNvSpPr>
              <a:spLocks noChangeArrowheads="1"/>
            </p:cNvSpPr>
            <p:nvPr/>
          </p:nvSpPr>
          <p:spPr bwMode="auto">
            <a:xfrm>
              <a:off x="376" y="2741"/>
              <a:ext cx="2395" cy="1233"/>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602575" name="Rectangle 15"/>
            <p:cNvSpPr>
              <a:spLocks noChangeArrowheads="1"/>
            </p:cNvSpPr>
            <p:nvPr/>
          </p:nvSpPr>
          <p:spPr bwMode="auto">
            <a:xfrm>
              <a:off x="360" y="2736"/>
              <a:ext cx="2448" cy="126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2075" tIns="46038" rIns="92075" bIns="46038">
              <a:spAutoFit/>
            </a:bodyPr>
            <a:lstStyle/>
            <a:p>
              <a:r>
                <a:rPr lang="en-US" altLang="zh-CN" sz="1800" b="1" dirty="0">
                  <a:solidFill>
                    <a:srgbClr val="FFFF00"/>
                  </a:solidFill>
                  <a:latin typeface="Courier New" pitchFamily="49" charset="0"/>
                  <a:ea typeface="宋体" pitchFamily="2" charset="-122"/>
                </a:rPr>
                <a:t>#</a:t>
              </a:r>
              <a:r>
                <a:rPr lang="en-US" altLang="zh-CN" sz="1800" b="1" dirty="0" err="1">
                  <a:solidFill>
                    <a:srgbClr val="FFFF00"/>
                  </a:solidFill>
                  <a:latin typeface="Courier New" pitchFamily="49" charset="0"/>
                  <a:ea typeface="宋体" pitchFamily="2" charset="-122"/>
                </a:rPr>
                <a:t>pragma</a:t>
              </a:r>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omp</a:t>
              </a:r>
              <a:r>
                <a:rPr lang="en-US" altLang="zh-CN" sz="1800" b="1" dirty="0">
                  <a:solidFill>
                    <a:srgbClr val="FFFF00"/>
                  </a:solidFill>
                  <a:latin typeface="Courier New" pitchFamily="49" charset="0"/>
                  <a:ea typeface="宋体" pitchFamily="2" charset="-122"/>
                </a:rPr>
                <a:t> parallel </a:t>
              </a:r>
            </a:p>
            <a:p>
              <a:r>
                <a:rPr lang="en-US" altLang="zh-CN" sz="1800" b="1" dirty="0">
                  <a:solidFill>
                    <a:srgbClr val="FFFF00"/>
                  </a:solidFill>
                  <a:latin typeface="Courier New" pitchFamily="49" charset="0"/>
                  <a:ea typeface="宋体" pitchFamily="2" charset="-122"/>
                </a:rPr>
                <a:t>{	</a:t>
              </a:r>
            </a:p>
            <a:p>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pragma</a:t>
              </a:r>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omp</a:t>
              </a:r>
              <a:r>
                <a:rPr lang="en-US" altLang="zh-CN" sz="1800" b="1" dirty="0">
                  <a:solidFill>
                    <a:srgbClr val="FFFF00"/>
                  </a:solidFill>
                  <a:latin typeface="Courier New" pitchFamily="49" charset="0"/>
                  <a:ea typeface="宋体" pitchFamily="2" charset="-122"/>
                </a:rPr>
                <a:t> for</a:t>
              </a:r>
            </a:p>
            <a:p>
              <a:r>
                <a:rPr lang="en-US" altLang="zh-CN" sz="1800" b="1" dirty="0">
                  <a:solidFill>
                    <a:srgbClr val="04E4FC"/>
                  </a:solidFill>
                  <a:latin typeface="Courier New" pitchFamily="49" charset="0"/>
                  <a:ea typeface="宋体" pitchFamily="2" charset="-122"/>
                </a:rPr>
                <a:t>    for (</a:t>
              </a:r>
              <a:r>
                <a:rPr lang="en-US" altLang="zh-CN" sz="1800" b="1" dirty="0" err="1">
                  <a:solidFill>
                    <a:srgbClr val="04E4FC"/>
                  </a:solidFill>
                  <a:latin typeface="Courier New" pitchFamily="49" charset="0"/>
                  <a:ea typeface="宋体" pitchFamily="2" charset="-122"/>
                </a:rPr>
                <a:t>i</a:t>
              </a:r>
              <a:r>
                <a:rPr lang="en-US" altLang="zh-CN" sz="1800" b="1" dirty="0">
                  <a:solidFill>
                    <a:srgbClr val="04E4FC"/>
                  </a:solidFill>
                  <a:latin typeface="Courier New" pitchFamily="49" charset="0"/>
                  <a:ea typeface="宋体" pitchFamily="2" charset="-122"/>
                </a:rPr>
                <a:t>=0;i&lt; MAX; </a:t>
              </a:r>
              <a:r>
                <a:rPr lang="en-US" altLang="zh-CN" sz="1800" b="1" dirty="0" err="1">
                  <a:solidFill>
                    <a:srgbClr val="04E4FC"/>
                  </a:solidFill>
                  <a:latin typeface="Courier New" pitchFamily="49" charset="0"/>
                  <a:ea typeface="宋体" pitchFamily="2" charset="-122"/>
                </a:rPr>
                <a:t>i</a:t>
              </a:r>
              <a:r>
                <a:rPr lang="en-US" altLang="zh-CN" sz="1800" b="1" dirty="0">
                  <a:solidFill>
                    <a:srgbClr val="04E4FC"/>
                  </a:solidFill>
                  <a:latin typeface="Courier New" pitchFamily="49" charset="0"/>
                  <a:ea typeface="宋体" pitchFamily="2" charset="-122"/>
                </a:rPr>
                <a:t>++) {                 	res[</a:t>
              </a:r>
              <a:r>
                <a:rPr lang="en-US" altLang="zh-CN" sz="1800" b="1" dirty="0" err="1">
                  <a:solidFill>
                    <a:srgbClr val="04E4FC"/>
                  </a:solidFill>
                  <a:latin typeface="Courier New" pitchFamily="49" charset="0"/>
                  <a:ea typeface="宋体" pitchFamily="2" charset="-122"/>
                </a:rPr>
                <a:t>i</a:t>
              </a:r>
              <a:r>
                <a:rPr lang="en-US" altLang="zh-CN" sz="1800" b="1" dirty="0">
                  <a:solidFill>
                    <a:srgbClr val="04E4FC"/>
                  </a:solidFill>
                  <a:latin typeface="Courier New" pitchFamily="49" charset="0"/>
                  <a:ea typeface="宋体" pitchFamily="2" charset="-122"/>
                </a:rPr>
                <a:t>] = huge();</a:t>
              </a:r>
            </a:p>
            <a:p>
              <a:r>
                <a:rPr lang="en-US" altLang="zh-CN" sz="1800" b="1" dirty="0">
                  <a:solidFill>
                    <a:srgbClr val="04E4FC"/>
                  </a:solidFill>
                  <a:latin typeface="Courier New" pitchFamily="49" charset="0"/>
                  <a:ea typeface="宋体" pitchFamily="2" charset="-122"/>
                </a:rPr>
                <a:t>    }</a:t>
              </a:r>
              <a:r>
                <a:rPr lang="en-US" altLang="zh-CN" sz="1800" b="1" dirty="0">
                  <a:solidFill>
                    <a:schemeClr val="accent1"/>
                  </a:solidFill>
                  <a:latin typeface="Courier New" pitchFamily="49" charset="0"/>
                  <a:ea typeface="宋体" pitchFamily="2" charset="-122"/>
                </a:rPr>
                <a:t> </a:t>
              </a:r>
            </a:p>
            <a:p>
              <a:r>
                <a:rPr lang="en-US" altLang="zh-CN" sz="1800" b="1" dirty="0">
                  <a:solidFill>
                    <a:srgbClr val="FFFF00"/>
                  </a:solidFill>
                  <a:latin typeface="Courier New" pitchFamily="49" charset="0"/>
                  <a:ea typeface="宋体" pitchFamily="2" charset="-122"/>
                </a:rPr>
                <a:t>}	</a:t>
              </a:r>
            </a:p>
          </p:txBody>
        </p:sp>
      </p:grpSp>
      <p:grpSp>
        <p:nvGrpSpPr>
          <p:cNvPr id="3" name="Group 19"/>
          <p:cNvGrpSpPr>
            <a:grpSpLocks/>
          </p:cNvGrpSpPr>
          <p:nvPr/>
        </p:nvGrpSpPr>
        <p:grpSpPr bwMode="auto">
          <a:xfrm>
            <a:off x="4841875" y="4435475"/>
            <a:ext cx="3962400" cy="1190625"/>
            <a:chOff x="3144" y="2736"/>
            <a:chExt cx="2496" cy="750"/>
          </a:xfrm>
        </p:grpSpPr>
        <p:sp>
          <p:nvSpPr>
            <p:cNvPr id="1602580" name="Rectangle 20"/>
            <p:cNvSpPr>
              <a:spLocks noChangeArrowheads="1"/>
            </p:cNvSpPr>
            <p:nvPr/>
          </p:nvSpPr>
          <p:spPr bwMode="auto">
            <a:xfrm>
              <a:off x="3170" y="2741"/>
              <a:ext cx="2432" cy="725"/>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602581" name="Rectangle 21"/>
            <p:cNvSpPr>
              <a:spLocks noChangeArrowheads="1"/>
            </p:cNvSpPr>
            <p:nvPr/>
          </p:nvSpPr>
          <p:spPr bwMode="auto">
            <a:xfrm>
              <a:off x="3144" y="2736"/>
              <a:ext cx="2496" cy="7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2075" tIns="46038" rIns="92075" bIns="46038">
              <a:spAutoFit/>
            </a:bodyPr>
            <a:lstStyle/>
            <a:p>
              <a:r>
                <a:rPr lang="en-US" altLang="zh-CN" sz="1800" b="1">
                  <a:solidFill>
                    <a:srgbClr val="FFFF00"/>
                  </a:solidFill>
                  <a:latin typeface="Courier New" pitchFamily="49" charset="0"/>
                  <a:ea typeface="宋体" pitchFamily="2" charset="-122"/>
                </a:rPr>
                <a:t>#pragma omp parallel for</a:t>
              </a:r>
            </a:p>
            <a:p>
              <a:r>
                <a:rPr lang="en-US" altLang="zh-CN" sz="1800" b="1">
                  <a:solidFill>
                    <a:srgbClr val="04E4FC"/>
                  </a:solidFill>
                  <a:latin typeface="Courier New" pitchFamily="49" charset="0"/>
                  <a:ea typeface="宋体" pitchFamily="2" charset="-122"/>
                </a:rPr>
                <a:t>    for (i=0;i&lt; MAX; i++) {</a:t>
              </a:r>
            </a:p>
            <a:p>
              <a:r>
                <a:rPr lang="en-US" altLang="zh-CN" sz="1800" b="1">
                  <a:solidFill>
                    <a:srgbClr val="04E4FC"/>
                  </a:solidFill>
                  <a:latin typeface="Courier New" pitchFamily="49" charset="0"/>
                  <a:ea typeface="宋体" pitchFamily="2" charset="-122"/>
                </a:rPr>
                <a:t>         res[i] = huge();</a:t>
              </a:r>
            </a:p>
            <a:p>
              <a:r>
                <a:rPr lang="en-US" altLang="zh-CN" sz="1800" b="1">
                  <a:solidFill>
                    <a:srgbClr val="04E4FC"/>
                  </a:solidFill>
                  <a:latin typeface="Courier New" pitchFamily="49" charset="0"/>
                  <a:ea typeface="宋体" pitchFamily="2" charset="-122"/>
                </a:rPr>
                <a:t>    }</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 Construct</a:t>
            </a:r>
            <a:endParaRPr lang="zh-CN" altLang="en-US" dirty="0"/>
          </a:p>
        </p:txBody>
      </p:sp>
      <p:sp>
        <p:nvSpPr>
          <p:cNvPr id="3" name="内容占位符 2"/>
          <p:cNvSpPr>
            <a:spLocks noGrp="1"/>
          </p:cNvSpPr>
          <p:nvPr>
            <p:ph idx="1"/>
          </p:nvPr>
        </p:nvSpPr>
        <p:spPr/>
        <p:txBody>
          <a:bodyPr/>
          <a:lstStyle/>
          <a:p>
            <a:r>
              <a:rPr lang="en-US" altLang="zh-CN" dirty="0"/>
              <a:t>The syntax of the loop construct is as follows:</a:t>
            </a:r>
            <a:endParaRPr lang="zh-CN" altLang="en-US" dirty="0"/>
          </a:p>
        </p:txBody>
      </p:sp>
      <p:sp>
        <p:nvSpPr>
          <p:cNvPr id="4" name="TextBox 3"/>
          <p:cNvSpPr txBox="1"/>
          <p:nvPr/>
        </p:nvSpPr>
        <p:spPr>
          <a:xfrm>
            <a:off x="571472" y="1928802"/>
            <a:ext cx="6572296"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a:t>#</a:t>
            </a:r>
            <a:r>
              <a:rPr lang="en-US" altLang="zh-CN" b="1" dirty="0" err="1"/>
              <a:t>pragma</a:t>
            </a:r>
            <a:r>
              <a:rPr lang="en-US" altLang="zh-CN" b="1" dirty="0"/>
              <a:t> </a:t>
            </a:r>
            <a:r>
              <a:rPr lang="en-US" altLang="zh-CN" b="1" dirty="0" err="1"/>
              <a:t>omp</a:t>
            </a:r>
            <a:r>
              <a:rPr lang="en-US" altLang="zh-CN" b="1" dirty="0"/>
              <a:t> for </a:t>
            </a:r>
            <a:r>
              <a:rPr lang="en-US" altLang="zh-CN" b="1" i="1" dirty="0"/>
              <a:t>[clause[ [,] clause] ... ] new-line</a:t>
            </a:r>
          </a:p>
          <a:p>
            <a:r>
              <a:rPr lang="en-US" altLang="zh-CN" i="1" dirty="0"/>
              <a:t>for-loops</a:t>
            </a:r>
            <a:endParaRPr lang="zh-CN" altLang="en-US" dirty="0"/>
          </a:p>
        </p:txBody>
      </p:sp>
      <p:sp>
        <p:nvSpPr>
          <p:cNvPr id="5" name="TextBox 4"/>
          <p:cNvSpPr txBox="1"/>
          <p:nvPr/>
        </p:nvSpPr>
        <p:spPr>
          <a:xfrm>
            <a:off x="642910" y="2786058"/>
            <a:ext cx="5497723" cy="2862322"/>
          </a:xfrm>
          <a:prstGeom prst="rect">
            <a:avLst/>
          </a:prstGeom>
          <a:noFill/>
        </p:spPr>
        <p:txBody>
          <a:bodyPr wrap="none" rtlCol="0">
            <a:spAutoFit/>
          </a:bodyPr>
          <a:lstStyle/>
          <a:p>
            <a:r>
              <a:rPr lang="en-US" altLang="zh-CN" dirty="0"/>
              <a:t>where clause is one of the following:</a:t>
            </a:r>
          </a:p>
          <a:p>
            <a:pPr lvl="1"/>
            <a:r>
              <a:rPr lang="en-US" altLang="zh-CN" b="1" dirty="0"/>
              <a:t>private(</a:t>
            </a:r>
            <a:r>
              <a:rPr lang="en-US" altLang="zh-CN" b="1" i="1" dirty="0"/>
              <a:t>list)</a:t>
            </a:r>
          </a:p>
          <a:p>
            <a:pPr lvl="1"/>
            <a:r>
              <a:rPr lang="en-US" altLang="zh-CN" b="1" dirty="0" err="1"/>
              <a:t>firstprivate</a:t>
            </a:r>
            <a:r>
              <a:rPr lang="en-US" altLang="zh-CN" b="1" dirty="0"/>
              <a:t>(</a:t>
            </a:r>
            <a:r>
              <a:rPr lang="en-US" altLang="zh-CN" b="1" i="1" dirty="0"/>
              <a:t>list)</a:t>
            </a:r>
          </a:p>
          <a:p>
            <a:pPr lvl="1"/>
            <a:r>
              <a:rPr lang="en-US" altLang="zh-CN" b="1" dirty="0" err="1"/>
              <a:t>lastprivate</a:t>
            </a:r>
            <a:r>
              <a:rPr lang="en-US" altLang="zh-CN" b="1" dirty="0"/>
              <a:t>(</a:t>
            </a:r>
            <a:r>
              <a:rPr lang="en-US" altLang="zh-CN" b="1" i="1" dirty="0"/>
              <a:t>list)</a:t>
            </a:r>
          </a:p>
          <a:p>
            <a:pPr lvl="1"/>
            <a:r>
              <a:rPr lang="en-US" altLang="zh-CN" b="1" dirty="0"/>
              <a:t>linear(</a:t>
            </a:r>
            <a:r>
              <a:rPr lang="en-US" altLang="zh-CN" b="1" i="1" dirty="0"/>
              <a:t>list[ : linear-step])</a:t>
            </a:r>
          </a:p>
          <a:p>
            <a:pPr lvl="1"/>
            <a:r>
              <a:rPr lang="en-US" altLang="zh-CN" b="1" dirty="0"/>
              <a:t>reduction(</a:t>
            </a:r>
            <a:r>
              <a:rPr lang="en-US" altLang="zh-CN" b="1" i="1" dirty="0"/>
              <a:t>reduction-identifier : list)</a:t>
            </a:r>
          </a:p>
          <a:p>
            <a:pPr lvl="1"/>
            <a:r>
              <a:rPr lang="en-US" altLang="zh-CN" b="1" dirty="0"/>
              <a:t>schedule(</a:t>
            </a:r>
            <a:r>
              <a:rPr lang="en-US" altLang="zh-CN" b="1" i="1" dirty="0"/>
              <a:t>[modifier [, modifier]:]kind[, </a:t>
            </a:r>
            <a:r>
              <a:rPr lang="en-US" altLang="zh-CN" b="1" i="1" dirty="0" err="1"/>
              <a:t>chunk_size</a:t>
            </a:r>
            <a:r>
              <a:rPr lang="en-US" altLang="zh-CN" b="1" i="1" dirty="0"/>
              <a:t>])</a:t>
            </a:r>
          </a:p>
          <a:p>
            <a:pPr lvl="1"/>
            <a:r>
              <a:rPr lang="en-US" altLang="zh-CN" b="1" dirty="0"/>
              <a:t>collapse(</a:t>
            </a:r>
            <a:r>
              <a:rPr lang="en-US" altLang="zh-CN" b="1" i="1" dirty="0"/>
              <a:t>n)</a:t>
            </a:r>
          </a:p>
          <a:p>
            <a:pPr lvl="1"/>
            <a:r>
              <a:rPr lang="en-US" altLang="zh-CN" b="1" dirty="0"/>
              <a:t>ordered</a:t>
            </a:r>
            <a:r>
              <a:rPr lang="en-US" altLang="zh-CN" b="1" i="1" dirty="0"/>
              <a:t>[(n)]</a:t>
            </a:r>
          </a:p>
          <a:p>
            <a:pPr lvl="1"/>
            <a:r>
              <a:rPr lang="en-US" altLang="zh-CN" b="1" dirty="0" err="1"/>
              <a:t>Nowait</a:t>
            </a:r>
            <a:endParaRPr lang="en-US" altLang="zh-C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spcBef>
                <a:spcPts val="1200"/>
              </a:spcBef>
            </a:pPr>
            <a:r>
              <a:rPr lang="en-US" altLang="zh-CN" sz="2400" b="1" dirty="0"/>
              <a:t>NO WAIT / </a:t>
            </a:r>
            <a:r>
              <a:rPr lang="en-US" altLang="zh-CN" sz="2400" b="1" dirty="0" err="1"/>
              <a:t>nowait</a:t>
            </a:r>
            <a:r>
              <a:rPr lang="en-US" altLang="zh-CN" sz="2400" dirty="0"/>
              <a:t>: If specified, then threads do not synchronize at the end of the parallel loop. </a:t>
            </a:r>
          </a:p>
          <a:p>
            <a:pPr algn="just">
              <a:spcBef>
                <a:spcPts val="1200"/>
              </a:spcBef>
            </a:pPr>
            <a:r>
              <a:rPr lang="en-US" altLang="zh-CN" sz="2400" b="1" dirty="0"/>
              <a:t>ORDERED</a:t>
            </a:r>
            <a:r>
              <a:rPr lang="en-US" altLang="zh-CN" sz="2400" dirty="0"/>
              <a:t>: Specifies that the iterations of the loop must be executed as they would be in a serial program. </a:t>
            </a:r>
          </a:p>
          <a:p>
            <a:pPr algn="just">
              <a:spcBef>
                <a:spcPts val="1200"/>
              </a:spcBef>
            </a:pPr>
            <a:r>
              <a:rPr lang="en-US" altLang="zh-CN" sz="2400" b="1" dirty="0"/>
              <a:t>COLLAPSE</a:t>
            </a:r>
            <a:r>
              <a:rPr lang="en-US" altLang="zh-CN" sz="2400" dirty="0"/>
              <a:t>: Specifies how many loops in a nested loop should be collapsed into one large iteration space and divided according to the schedule clause. The sequential execution of the iterations in all associated loops determines the order of the iterations in the collapsed iteration space. </a:t>
            </a:r>
          </a:p>
          <a:p>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285860"/>
            <a:ext cx="8715436" cy="5357850"/>
          </a:xfrm>
        </p:spPr>
        <p:txBody>
          <a:bodyPr>
            <a:normAutofit fontScale="92500" lnSpcReduction="20000"/>
          </a:bodyPr>
          <a:lstStyle/>
          <a:p>
            <a:r>
              <a:rPr lang="en-US" altLang="zh-CN" dirty="0"/>
              <a:t>The </a:t>
            </a:r>
            <a:r>
              <a:rPr lang="en-US" altLang="zh-CN" b="1" dirty="0"/>
              <a:t>schedule clause specifies</a:t>
            </a:r>
          </a:p>
          <a:p>
            <a:pPr lvl="1" algn="just"/>
            <a:r>
              <a:rPr lang="en-US" altLang="zh-CN" sz="2000" dirty="0"/>
              <a:t>how iterations of these associated loops are divided into contiguous non-empty subsets, called chunks, and how these chunks are distributed among threads of the team.</a:t>
            </a:r>
          </a:p>
          <a:p>
            <a:pPr lvl="1"/>
            <a:r>
              <a:rPr lang="en-US" altLang="zh-CN" sz="2000" b="1" dirty="0">
                <a:solidFill>
                  <a:srgbClr val="0000FF"/>
                </a:solidFill>
              </a:rPr>
              <a:t>Static:  schedule(static, </a:t>
            </a:r>
            <a:r>
              <a:rPr lang="en-US" altLang="zh-CN" sz="2000" b="1" dirty="0" err="1">
                <a:solidFill>
                  <a:srgbClr val="0000FF"/>
                </a:solidFill>
              </a:rPr>
              <a:t>chunk_size</a:t>
            </a:r>
            <a:r>
              <a:rPr lang="en-US" altLang="zh-CN" sz="2000" b="1" dirty="0">
                <a:solidFill>
                  <a:srgbClr val="0000FF"/>
                </a:solidFill>
              </a:rPr>
              <a:t>)</a:t>
            </a:r>
          </a:p>
          <a:p>
            <a:pPr lvl="2"/>
            <a:r>
              <a:rPr lang="en-US" altLang="zh-CN" sz="1600" dirty="0"/>
              <a:t>divided into chunks of size </a:t>
            </a:r>
            <a:r>
              <a:rPr lang="en-US" altLang="zh-CN" sz="1600" dirty="0" err="1"/>
              <a:t>chunk_size</a:t>
            </a:r>
            <a:r>
              <a:rPr lang="en-US" altLang="zh-CN" sz="1600" dirty="0"/>
              <a:t>, and the chunks are assigned to the threads in the team in a round-robin fashion in the order of the thread number.</a:t>
            </a:r>
          </a:p>
          <a:p>
            <a:pPr lvl="1"/>
            <a:r>
              <a:rPr lang="en-US" altLang="zh-CN" sz="2000" b="1" dirty="0">
                <a:solidFill>
                  <a:srgbClr val="0000FF"/>
                </a:solidFill>
              </a:rPr>
              <a:t>Dynamic:  schedule(dynamic, </a:t>
            </a:r>
            <a:r>
              <a:rPr lang="en-US" altLang="zh-CN" sz="2000" b="1" i="1" dirty="0" err="1">
                <a:solidFill>
                  <a:srgbClr val="0000FF"/>
                </a:solidFill>
              </a:rPr>
              <a:t>chunk_size</a:t>
            </a:r>
            <a:r>
              <a:rPr lang="en-US" altLang="zh-CN" sz="2000" b="1" i="1" dirty="0">
                <a:solidFill>
                  <a:srgbClr val="0000FF"/>
                </a:solidFill>
              </a:rPr>
              <a:t>)</a:t>
            </a:r>
          </a:p>
          <a:p>
            <a:pPr lvl="2"/>
            <a:r>
              <a:rPr lang="en-US" altLang="zh-CN" sz="1600" dirty="0"/>
              <a:t>. Each thread executes a chunk of iterations, then requests another chunk, until no chunks remain to be distributed.</a:t>
            </a:r>
          </a:p>
          <a:p>
            <a:pPr lvl="1"/>
            <a:r>
              <a:rPr lang="en-US" altLang="zh-CN" sz="2000" b="1" dirty="0">
                <a:solidFill>
                  <a:srgbClr val="0000FF"/>
                </a:solidFill>
              </a:rPr>
              <a:t>Guided: schedule(guided, </a:t>
            </a:r>
            <a:r>
              <a:rPr lang="en-US" altLang="zh-CN" sz="2000" b="1" i="1" dirty="0" err="1">
                <a:solidFill>
                  <a:srgbClr val="0000FF"/>
                </a:solidFill>
              </a:rPr>
              <a:t>chunk_size</a:t>
            </a:r>
            <a:r>
              <a:rPr lang="en-US" altLang="zh-CN" sz="2000" b="1" i="1" dirty="0">
                <a:solidFill>
                  <a:srgbClr val="0000FF"/>
                </a:solidFill>
              </a:rPr>
              <a:t>)</a:t>
            </a:r>
          </a:p>
          <a:p>
            <a:pPr lvl="2"/>
            <a:r>
              <a:rPr lang="en-US" altLang="zh-CN" sz="1600" dirty="0"/>
              <a:t>Each thread executes a chunk of iterations, then requests another chunk, until no chunks remain to be assigned.</a:t>
            </a:r>
          </a:p>
          <a:p>
            <a:pPr lvl="1"/>
            <a:r>
              <a:rPr lang="en-US" altLang="zh-CN" sz="2100" b="1" dirty="0">
                <a:solidFill>
                  <a:srgbClr val="0000FF"/>
                </a:solidFill>
              </a:rPr>
              <a:t>RUNTIME </a:t>
            </a:r>
          </a:p>
          <a:p>
            <a:pPr lvl="2"/>
            <a:r>
              <a:rPr lang="en-US" altLang="zh-CN" sz="2000" dirty="0"/>
              <a:t>The scheduling decision is deferred until runtime by the environment variable OMP_SCHEDULE. It is illegal to specify a chunk size for this clause. </a:t>
            </a:r>
          </a:p>
          <a:p>
            <a:pPr lvl="1"/>
            <a:r>
              <a:rPr lang="en-US" altLang="zh-CN" sz="2100" b="1" dirty="0">
                <a:solidFill>
                  <a:srgbClr val="0000FF"/>
                </a:solidFill>
              </a:rPr>
              <a:t>AUTO </a:t>
            </a:r>
          </a:p>
          <a:p>
            <a:pPr lvl="2"/>
            <a:r>
              <a:rPr lang="en-US" altLang="zh-CN" sz="2000" dirty="0"/>
              <a:t>The scheduling decision is delegated to the compiler and/or runtime system. </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993" y="6725627"/>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78</a:t>
            </a:r>
            <a:endParaRPr sz="1400">
              <a:latin typeface="Arial"/>
              <a:cs typeface="Arial"/>
            </a:endParaRPr>
          </a:p>
        </p:txBody>
      </p:sp>
      <p:sp>
        <p:nvSpPr>
          <p:cNvPr id="4" name="object 4"/>
          <p:cNvSpPr txBox="1">
            <a:spLocks noGrp="1"/>
          </p:cNvSpPr>
          <p:nvPr>
            <p:ph type="title"/>
          </p:nvPr>
        </p:nvSpPr>
        <p:spPr>
          <a:xfrm>
            <a:off x="142844" y="463726"/>
            <a:ext cx="8715436" cy="1107886"/>
          </a:xfrm>
          <a:prstGeom prst="rect">
            <a:avLst/>
          </a:prstGeom>
        </p:spPr>
        <p:txBody>
          <a:bodyPr vert="horz" wrap="square" lIns="0" tIns="157371" rIns="0" bIns="0" rtlCol="0">
            <a:spAutoFit/>
          </a:bodyPr>
          <a:lstStyle/>
          <a:p>
            <a:pPr marL="83185">
              <a:lnSpc>
                <a:spcPts val="3670"/>
              </a:lnSpc>
            </a:pPr>
            <a:r>
              <a:rPr lang="en-US" sz="2800" spc="-15" dirty="0" smtClean="0">
                <a:solidFill>
                  <a:schemeClr val="tx1"/>
                </a:solidFill>
                <a:latin typeface="Arial Unicode MS"/>
                <a:cs typeface="Arial Unicode MS"/>
              </a:rPr>
              <a:t>lo</a:t>
            </a:r>
            <a:r>
              <a:rPr lang="en-US" sz="2800" spc="-5" dirty="0" smtClean="0">
                <a:solidFill>
                  <a:schemeClr val="tx1"/>
                </a:solidFill>
                <a:latin typeface="Arial Unicode MS"/>
                <a:cs typeface="Arial Unicode MS"/>
              </a:rPr>
              <a:t>o</a:t>
            </a:r>
            <a:r>
              <a:rPr lang="en-US" sz="2800" dirty="0" smtClean="0">
                <a:solidFill>
                  <a:schemeClr val="tx1"/>
                </a:solidFill>
                <a:latin typeface="Arial Unicode MS"/>
                <a:cs typeface="Arial Unicode MS"/>
              </a:rPr>
              <a:t>p</a:t>
            </a:r>
            <a:r>
              <a:rPr lang="en-US" sz="2800" spc="-10" dirty="0" smtClean="0">
                <a:solidFill>
                  <a:schemeClr val="tx1"/>
                </a:solidFill>
                <a:latin typeface="Arial Unicode MS"/>
                <a:cs typeface="Arial Unicode MS"/>
              </a:rPr>
              <a:t> </a:t>
            </a:r>
            <a:r>
              <a:rPr lang="en-US" sz="2800" spc="5" dirty="0" smtClean="0">
                <a:solidFill>
                  <a:schemeClr val="tx1"/>
                </a:solidFill>
                <a:latin typeface="Arial Unicode MS"/>
                <a:cs typeface="Arial Unicode MS"/>
              </a:rPr>
              <a:t>w</a:t>
            </a:r>
            <a:r>
              <a:rPr lang="en-US" sz="2800" spc="-5" dirty="0" smtClean="0">
                <a:solidFill>
                  <a:schemeClr val="tx1"/>
                </a:solidFill>
                <a:latin typeface="Arial Unicode MS"/>
                <a:cs typeface="Arial Unicode MS"/>
              </a:rPr>
              <a:t>o</a:t>
            </a:r>
            <a:r>
              <a:rPr lang="en-US" sz="2800" spc="10" dirty="0" smtClean="0">
                <a:solidFill>
                  <a:schemeClr val="tx1"/>
                </a:solidFill>
                <a:latin typeface="Arial Unicode MS"/>
                <a:cs typeface="Arial Unicode MS"/>
              </a:rPr>
              <a:t>r</a:t>
            </a:r>
            <a:r>
              <a:rPr lang="en-US" sz="2800" spc="20" dirty="0" smtClean="0">
                <a:solidFill>
                  <a:schemeClr val="tx1"/>
                </a:solidFill>
                <a:latin typeface="Arial Unicode MS"/>
                <a:cs typeface="Arial Unicode MS"/>
              </a:rPr>
              <a:t>k</a:t>
            </a:r>
            <a:r>
              <a:rPr lang="en-US" sz="2800" spc="-15" dirty="0" smtClean="0">
                <a:solidFill>
                  <a:schemeClr val="tx1"/>
                </a:solidFill>
                <a:latin typeface="Arial Unicode MS"/>
                <a:cs typeface="Arial Unicode MS"/>
              </a:rPr>
              <a:t>-</a:t>
            </a:r>
            <a:r>
              <a:rPr lang="en-US" sz="2800" dirty="0" smtClean="0">
                <a:solidFill>
                  <a:schemeClr val="tx1"/>
                </a:solidFill>
                <a:latin typeface="Arial Unicode MS"/>
                <a:cs typeface="Arial Unicode MS"/>
              </a:rPr>
              <a:t>s</a:t>
            </a:r>
            <a:r>
              <a:rPr lang="en-US" sz="2800" spc="5" dirty="0" smtClean="0">
                <a:solidFill>
                  <a:schemeClr val="tx1"/>
                </a:solidFill>
                <a:latin typeface="Arial Unicode MS"/>
                <a:cs typeface="Arial Unicode MS"/>
              </a:rPr>
              <a:t>h</a:t>
            </a:r>
            <a:r>
              <a:rPr lang="en-US" sz="2800" spc="-5" dirty="0" smtClean="0">
                <a:solidFill>
                  <a:schemeClr val="tx1"/>
                </a:solidFill>
                <a:latin typeface="Arial Unicode MS"/>
                <a:cs typeface="Arial Unicode MS"/>
              </a:rPr>
              <a:t>ar</a:t>
            </a:r>
            <a:r>
              <a:rPr lang="en-US" sz="2800" spc="-10" dirty="0" smtClean="0">
                <a:solidFill>
                  <a:schemeClr val="tx1"/>
                </a:solidFill>
                <a:latin typeface="Arial Unicode MS"/>
                <a:cs typeface="Arial Unicode MS"/>
              </a:rPr>
              <a:t>i</a:t>
            </a:r>
            <a:r>
              <a:rPr lang="en-US" sz="2800" spc="-5" dirty="0" smtClean="0">
                <a:solidFill>
                  <a:schemeClr val="tx1"/>
                </a:solidFill>
                <a:latin typeface="Arial Unicode MS"/>
                <a:cs typeface="Arial Unicode MS"/>
              </a:rPr>
              <a:t>n</a:t>
            </a:r>
            <a:r>
              <a:rPr lang="en-US" sz="2800" dirty="0" smtClean="0">
                <a:solidFill>
                  <a:schemeClr val="tx1"/>
                </a:solidFill>
                <a:latin typeface="Arial Unicode MS"/>
                <a:cs typeface="Arial Unicode MS"/>
              </a:rPr>
              <a:t>g</a:t>
            </a:r>
            <a:r>
              <a:rPr lang="en-US" sz="2800" spc="-35" dirty="0" smtClean="0">
                <a:solidFill>
                  <a:schemeClr val="tx1"/>
                </a:solidFill>
                <a:latin typeface="Arial Unicode MS"/>
                <a:cs typeface="Arial Unicode MS"/>
              </a:rPr>
              <a:t> </a:t>
            </a:r>
            <a:r>
              <a:rPr lang="en-US" sz="2800" spc="10" dirty="0" smtClean="0">
                <a:solidFill>
                  <a:schemeClr val="tx1"/>
                </a:solidFill>
                <a:latin typeface="Arial Unicode MS"/>
                <a:cs typeface="Arial Unicode MS"/>
              </a:rPr>
              <a:t>c</a:t>
            </a:r>
            <a:r>
              <a:rPr lang="en-US" sz="2800" spc="-5" dirty="0" smtClean="0">
                <a:solidFill>
                  <a:schemeClr val="tx1"/>
                </a:solidFill>
                <a:latin typeface="Arial Unicode MS"/>
                <a:cs typeface="Arial Unicode MS"/>
              </a:rPr>
              <a:t>o</a:t>
            </a:r>
            <a:r>
              <a:rPr lang="en-US" sz="2800" spc="5" dirty="0" smtClean="0">
                <a:solidFill>
                  <a:schemeClr val="tx1"/>
                </a:solidFill>
                <a:latin typeface="Arial Unicode MS"/>
                <a:cs typeface="Arial Unicode MS"/>
              </a:rPr>
              <a:t>n</a:t>
            </a:r>
            <a:r>
              <a:rPr lang="en-US" sz="2800" spc="10" dirty="0" smtClean="0">
                <a:solidFill>
                  <a:schemeClr val="tx1"/>
                </a:solidFill>
                <a:latin typeface="Arial Unicode MS"/>
                <a:cs typeface="Arial Unicode MS"/>
              </a:rPr>
              <a:t>s</a:t>
            </a:r>
            <a:r>
              <a:rPr lang="en-US" sz="2800" dirty="0" smtClean="0">
                <a:solidFill>
                  <a:schemeClr val="tx1"/>
                </a:solidFill>
                <a:latin typeface="Arial Unicode MS"/>
                <a:cs typeface="Arial Unicode MS"/>
              </a:rPr>
              <a:t>t</a:t>
            </a:r>
            <a:r>
              <a:rPr lang="en-US" sz="2800" spc="-20" dirty="0" smtClean="0">
                <a:solidFill>
                  <a:schemeClr val="tx1"/>
                </a:solidFill>
                <a:latin typeface="Arial Unicode MS"/>
                <a:cs typeface="Arial Unicode MS"/>
              </a:rPr>
              <a:t>r</a:t>
            </a:r>
            <a:r>
              <a:rPr lang="en-US" sz="2800" spc="-5" dirty="0" smtClean="0">
                <a:solidFill>
                  <a:schemeClr val="tx1"/>
                </a:solidFill>
                <a:latin typeface="Arial Unicode MS"/>
                <a:cs typeface="Arial Unicode MS"/>
              </a:rPr>
              <a:t>u</a:t>
            </a:r>
            <a:r>
              <a:rPr lang="en-US" sz="2800" spc="5" dirty="0" smtClean="0">
                <a:solidFill>
                  <a:schemeClr val="tx1"/>
                </a:solidFill>
                <a:latin typeface="Arial Unicode MS"/>
                <a:cs typeface="Arial Unicode MS"/>
              </a:rPr>
              <a:t>c</a:t>
            </a:r>
            <a:r>
              <a:rPr lang="en-US" sz="2800" dirty="0" smtClean="0">
                <a:solidFill>
                  <a:schemeClr val="tx1"/>
                </a:solidFill>
                <a:latin typeface="Arial Unicode MS"/>
                <a:cs typeface="Arial Unicode MS"/>
              </a:rPr>
              <a:t>t</a:t>
            </a:r>
            <a:r>
              <a:rPr lang="en-US" sz="2800" spc="-10" dirty="0" smtClean="0">
                <a:solidFill>
                  <a:schemeClr val="tx1"/>
                </a:solidFill>
                <a:latin typeface="Arial Unicode MS"/>
                <a:cs typeface="Arial Unicode MS"/>
              </a:rPr>
              <a:t>s</a:t>
            </a:r>
            <a:r>
              <a:rPr lang="en-US" sz="2800" dirty="0" smtClean="0">
                <a:solidFill>
                  <a:schemeClr val="tx1"/>
                </a:solidFill>
                <a:latin typeface="Arial Unicode MS"/>
                <a:cs typeface="Arial Unicode MS"/>
              </a:rPr>
              <a:t>:</a:t>
            </a:r>
            <a:br>
              <a:rPr lang="en-US" sz="2800" dirty="0" smtClean="0">
                <a:solidFill>
                  <a:schemeClr val="tx1"/>
                </a:solidFill>
                <a:latin typeface="Arial Unicode MS"/>
                <a:cs typeface="Arial Unicode MS"/>
              </a:rPr>
            </a:br>
            <a:r>
              <a:rPr lang="en-US" sz="1600" spc="-20" dirty="0" smtClean="0">
                <a:solidFill>
                  <a:srgbClr val="F5C300"/>
                </a:solidFill>
              </a:rPr>
              <a:t>T</a:t>
            </a:r>
            <a:r>
              <a:rPr lang="en-US" sz="1600" spc="-30" dirty="0" smtClean="0">
                <a:solidFill>
                  <a:srgbClr val="F5C300"/>
                </a:solidFill>
              </a:rPr>
              <a:t>h</a:t>
            </a:r>
            <a:r>
              <a:rPr lang="en-US" sz="1600" spc="-20" dirty="0" smtClean="0">
                <a:solidFill>
                  <a:srgbClr val="F5C300"/>
                </a:solidFill>
              </a:rPr>
              <a:t>e</a:t>
            </a:r>
            <a:r>
              <a:rPr lang="en-US" sz="1600" spc="15" dirty="0" smtClean="0">
                <a:solidFill>
                  <a:srgbClr val="F5C300"/>
                </a:solidFill>
              </a:rPr>
              <a:t> </a:t>
            </a:r>
            <a:r>
              <a:rPr lang="en-US" sz="1600" spc="-25" dirty="0" smtClean="0">
                <a:solidFill>
                  <a:srgbClr val="F5C300"/>
                </a:solidFill>
              </a:rPr>
              <a:t>s</a:t>
            </a:r>
            <a:r>
              <a:rPr lang="en-US" sz="1600" spc="-15" dirty="0" smtClean="0">
                <a:solidFill>
                  <a:srgbClr val="F5C300"/>
                </a:solidFill>
              </a:rPr>
              <a:t>chedule</a:t>
            </a:r>
            <a:r>
              <a:rPr lang="en-US" sz="1600" spc="20" dirty="0" smtClean="0">
                <a:solidFill>
                  <a:srgbClr val="F5C300"/>
                </a:solidFill>
              </a:rPr>
              <a:t> </a:t>
            </a:r>
            <a:r>
              <a:rPr lang="en-US" sz="1600" spc="-20" dirty="0" smtClean="0">
                <a:solidFill>
                  <a:srgbClr val="F5C300"/>
                </a:solidFill>
              </a:rPr>
              <a:t>cl</a:t>
            </a:r>
            <a:r>
              <a:rPr lang="en-US" sz="1600" spc="-10" dirty="0" smtClean="0">
                <a:solidFill>
                  <a:srgbClr val="F5C300"/>
                </a:solidFill>
              </a:rPr>
              <a:t>a</a:t>
            </a:r>
            <a:r>
              <a:rPr lang="en-US" sz="1600" spc="-20" dirty="0" smtClean="0">
                <a:solidFill>
                  <a:srgbClr val="F5C300"/>
                </a:solidFill>
              </a:rPr>
              <a:t>use</a:t>
            </a:r>
            <a:endParaRPr sz="2800" dirty="0"/>
          </a:p>
        </p:txBody>
      </p:sp>
      <p:sp>
        <p:nvSpPr>
          <p:cNvPr id="5" name="object 5"/>
          <p:cNvSpPr txBox="1"/>
          <p:nvPr/>
        </p:nvSpPr>
        <p:spPr>
          <a:xfrm>
            <a:off x="7067550" y="1667914"/>
            <a:ext cx="1905000" cy="1465580"/>
          </a:xfrm>
          <a:prstGeom prst="rect">
            <a:avLst/>
          </a:prstGeom>
        </p:spPr>
        <p:txBody>
          <a:bodyPr vert="horz" wrap="square" lIns="0" tIns="0" rIns="0" bIns="0" rtlCol="0">
            <a:spAutoFit/>
          </a:bodyPr>
          <a:lstStyle/>
          <a:p>
            <a:pPr marL="92075" marR="342900">
              <a:lnSpc>
                <a:spcPct val="100000"/>
              </a:lnSpc>
            </a:pPr>
            <a:r>
              <a:rPr sz="1800" b="1" spc="-10" dirty="0">
                <a:latin typeface="Arial"/>
                <a:cs typeface="Arial"/>
              </a:rPr>
              <a:t>L</a:t>
            </a:r>
            <a:r>
              <a:rPr sz="1800" b="1" spc="-5" dirty="0">
                <a:latin typeface="Arial"/>
                <a:cs typeface="Arial"/>
              </a:rPr>
              <a:t>ea</a:t>
            </a:r>
            <a:r>
              <a:rPr sz="1800" b="1" spc="-10" dirty="0">
                <a:latin typeface="Arial"/>
                <a:cs typeface="Arial"/>
              </a:rPr>
              <a:t>s</a:t>
            </a:r>
            <a:r>
              <a:rPr sz="1800" b="1" dirty="0">
                <a:latin typeface="Arial"/>
                <a:cs typeface="Arial"/>
              </a:rPr>
              <a:t>t </a:t>
            </a:r>
            <a:r>
              <a:rPr sz="1800" b="1" spc="25" dirty="0">
                <a:latin typeface="Arial"/>
                <a:cs typeface="Arial"/>
              </a:rPr>
              <a:t>w</a:t>
            </a:r>
            <a:r>
              <a:rPr sz="1800" b="1" spc="-10" dirty="0">
                <a:latin typeface="Arial"/>
                <a:cs typeface="Arial"/>
              </a:rPr>
              <a:t>o</a:t>
            </a:r>
            <a:r>
              <a:rPr sz="1800" b="1" spc="-5" dirty="0">
                <a:latin typeface="Arial"/>
                <a:cs typeface="Arial"/>
              </a:rPr>
              <a:t>r</a:t>
            </a:r>
            <a:r>
              <a:rPr sz="1800" b="1" dirty="0">
                <a:latin typeface="Arial"/>
                <a:cs typeface="Arial"/>
              </a:rPr>
              <a:t>k</a:t>
            </a:r>
            <a:r>
              <a:rPr sz="1800" b="1" spc="-40" dirty="0">
                <a:latin typeface="Arial"/>
                <a:cs typeface="Arial"/>
              </a:rPr>
              <a:t> </a:t>
            </a:r>
            <a:r>
              <a:rPr sz="1800" b="1" spc="-5" dirty="0">
                <a:latin typeface="Arial"/>
                <a:cs typeface="Arial"/>
              </a:rPr>
              <a:t>at </a:t>
            </a:r>
            <a:r>
              <a:rPr sz="1800" b="1" spc="-15" dirty="0">
                <a:latin typeface="Arial"/>
                <a:cs typeface="Arial"/>
              </a:rPr>
              <a:t>ru</a:t>
            </a:r>
            <a:r>
              <a:rPr sz="1800" b="1" spc="-10" dirty="0">
                <a:latin typeface="Arial"/>
                <a:cs typeface="Arial"/>
              </a:rPr>
              <a:t>n</a:t>
            </a:r>
            <a:r>
              <a:rPr sz="1800" b="1" dirty="0">
                <a:latin typeface="Arial"/>
                <a:cs typeface="Arial"/>
              </a:rPr>
              <a:t>time</a:t>
            </a:r>
            <a:r>
              <a:rPr sz="1800" b="1" spc="-5" dirty="0">
                <a:latin typeface="Arial"/>
                <a:cs typeface="Arial"/>
              </a:rPr>
              <a:t> </a:t>
            </a:r>
            <a:r>
              <a:rPr sz="1800" b="1" dirty="0">
                <a:latin typeface="Arial"/>
                <a:cs typeface="Arial"/>
              </a:rPr>
              <a:t>: </a:t>
            </a:r>
            <a:r>
              <a:rPr sz="1800" b="1" spc="-5" dirty="0">
                <a:latin typeface="Arial"/>
                <a:cs typeface="Arial"/>
              </a:rPr>
              <a:t>s</a:t>
            </a:r>
            <a:r>
              <a:rPr sz="1800" b="1" spc="-10" dirty="0">
                <a:latin typeface="Arial"/>
                <a:cs typeface="Arial"/>
              </a:rPr>
              <a:t>c</a:t>
            </a:r>
            <a:r>
              <a:rPr sz="1800" b="1" dirty="0">
                <a:latin typeface="Arial"/>
                <a:cs typeface="Arial"/>
              </a:rPr>
              <a:t>he</a:t>
            </a:r>
            <a:r>
              <a:rPr sz="1800" b="1" spc="5" dirty="0">
                <a:latin typeface="Arial"/>
                <a:cs typeface="Arial"/>
              </a:rPr>
              <a:t>d</a:t>
            </a:r>
            <a:r>
              <a:rPr sz="1800" b="1" dirty="0">
                <a:latin typeface="Arial"/>
                <a:cs typeface="Arial"/>
              </a:rPr>
              <a:t>u</a:t>
            </a:r>
            <a:r>
              <a:rPr sz="1800" b="1" spc="5" dirty="0">
                <a:latin typeface="Arial"/>
                <a:cs typeface="Arial"/>
              </a:rPr>
              <a:t>l</a:t>
            </a:r>
            <a:r>
              <a:rPr sz="1800" b="1" dirty="0">
                <a:latin typeface="Arial"/>
                <a:cs typeface="Arial"/>
              </a:rPr>
              <a:t>i</a:t>
            </a:r>
            <a:r>
              <a:rPr sz="1800" b="1" spc="5" dirty="0">
                <a:latin typeface="Arial"/>
                <a:cs typeface="Arial"/>
              </a:rPr>
              <a:t>n</a:t>
            </a:r>
            <a:r>
              <a:rPr sz="1800" b="1" dirty="0">
                <a:latin typeface="Arial"/>
                <a:cs typeface="Arial"/>
              </a:rPr>
              <a:t>g </a:t>
            </a:r>
            <a:r>
              <a:rPr sz="1800" b="1" spc="-10" dirty="0">
                <a:latin typeface="Arial"/>
                <a:cs typeface="Arial"/>
              </a:rPr>
              <a:t>don</a:t>
            </a:r>
            <a:r>
              <a:rPr sz="1800" b="1" dirty="0">
                <a:latin typeface="Arial"/>
                <a:cs typeface="Arial"/>
              </a:rPr>
              <a:t>e</a:t>
            </a:r>
            <a:r>
              <a:rPr sz="1800" b="1" spc="-15" dirty="0">
                <a:latin typeface="Arial"/>
                <a:cs typeface="Arial"/>
              </a:rPr>
              <a:t> </a:t>
            </a:r>
            <a:r>
              <a:rPr sz="1800" b="1" spc="-5" dirty="0">
                <a:latin typeface="Arial"/>
                <a:cs typeface="Arial"/>
              </a:rPr>
              <a:t>at </a:t>
            </a:r>
            <a:r>
              <a:rPr sz="1800" b="1" spc="-20" dirty="0">
                <a:latin typeface="Arial"/>
                <a:cs typeface="Arial"/>
              </a:rPr>
              <a:t>com</a:t>
            </a:r>
            <a:r>
              <a:rPr sz="1800" b="1" spc="-10" dirty="0">
                <a:latin typeface="Arial"/>
                <a:cs typeface="Arial"/>
              </a:rPr>
              <a:t>p</a:t>
            </a:r>
            <a:r>
              <a:rPr sz="1800" b="1" spc="-5" dirty="0">
                <a:latin typeface="Arial"/>
                <a:cs typeface="Arial"/>
              </a:rPr>
              <a:t>i</a:t>
            </a:r>
            <a:r>
              <a:rPr sz="1800" b="1" dirty="0">
                <a:latin typeface="Arial"/>
                <a:cs typeface="Arial"/>
              </a:rPr>
              <a:t>l</a:t>
            </a:r>
            <a:r>
              <a:rPr sz="1800" b="1" spc="-10" dirty="0">
                <a:latin typeface="Arial"/>
                <a:cs typeface="Arial"/>
              </a:rPr>
              <a:t>e</a:t>
            </a:r>
            <a:r>
              <a:rPr sz="1800" b="1" dirty="0">
                <a:latin typeface="Arial"/>
                <a:cs typeface="Arial"/>
              </a:rPr>
              <a:t>-time</a:t>
            </a:r>
            <a:endParaRPr sz="1800">
              <a:latin typeface="Arial"/>
              <a:cs typeface="Arial"/>
            </a:endParaRPr>
          </a:p>
        </p:txBody>
      </p:sp>
      <p:sp>
        <p:nvSpPr>
          <p:cNvPr id="6" name="object 6"/>
          <p:cNvSpPr txBox="1"/>
          <p:nvPr/>
        </p:nvSpPr>
        <p:spPr>
          <a:xfrm>
            <a:off x="7067550" y="1667914"/>
            <a:ext cx="1905000" cy="1465580"/>
          </a:xfrm>
          <a:prstGeom prst="rect">
            <a:avLst/>
          </a:prstGeom>
          <a:solidFill>
            <a:srgbClr val="FFFFFF"/>
          </a:solidFill>
        </p:spPr>
        <p:txBody>
          <a:bodyPr vert="horz" wrap="square" lIns="0" tIns="0" rIns="0" bIns="0" rtlCol="0">
            <a:spAutoFit/>
          </a:bodyPr>
          <a:lstStyle/>
          <a:p>
            <a:pPr marL="92075" marR="342900">
              <a:lnSpc>
                <a:spcPct val="100000"/>
              </a:lnSpc>
            </a:pPr>
            <a:r>
              <a:rPr sz="1800" b="1" spc="-10" dirty="0">
                <a:latin typeface="Arial"/>
                <a:cs typeface="Arial"/>
              </a:rPr>
              <a:t>L</a:t>
            </a:r>
            <a:r>
              <a:rPr sz="1800" b="1" spc="-5" dirty="0">
                <a:latin typeface="Arial"/>
                <a:cs typeface="Arial"/>
              </a:rPr>
              <a:t>ea</a:t>
            </a:r>
            <a:r>
              <a:rPr sz="1800" b="1" spc="-10" dirty="0">
                <a:latin typeface="Arial"/>
                <a:cs typeface="Arial"/>
              </a:rPr>
              <a:t>s</a:t>
            </a:r>
            <a:r>
              <a:rPr sz="1800" b="1" dirty="0">
                <a:latin typeface="Arial"/>
                <a:cs typeface="Arial"/>
              </a:rPr>
              <a:t>t </a:t>
            </a:r>
            <a:r>
              <a:rPr sz="1800" b="1" spc="25" dirty="0">
                <a:latin typeface="Arial"/>
                <a:cs typeface="Arial"/>
              </a:rPr>
              <a:t>w</a:t>
            </a:r>
            <a:r>
              <a:rPr sz="1800" b="1" spc="-10" dirty="0">
                <a:latin typeface="Arial"/>
                <a:cs typeface="Arial"/>
              </a:rPr>
              <a:t>o</a:t>
            </a:r>
            <a:r>
              <a:rPr sz="1800" b="1" spc="-5" dirty="0">
                <a:latin typeface="Arial"/>
                <a:cs typeface="Arial"/>
              </a:rPr>
              <a:t>r</a:t>
            </a:r>
            <a:r>
              <a:rPr sz="1800" b="1" dirty="0">
                <a:latin typeface="Arial"/>
                <a:cs typeface="Arial"/>
              </a:rPr>
              <a:t>k</a:t>
            </a:r>
            <a:r>
              <a:rPr sz="1800" b="1" spc="-40" dirty="0">
                <a:latin typeface="Arial"/>
                <a:cs typeface="Arial"/>
              </a:rPr>
              <a:t> </a:t>
            </a:r>
            <a:r>
              <a:rPr sz="1800" b="1" spc="-5" dirty="0">
                <a:latin typeface="Arial"/>
                <a:cs typeface="Arial"/>
              </a:rPr>
              <a:t>at </a:t>
            </a:r>
            <a:r>
              <a:rPr sz="1800" b="1" spc="-15" dirty="0">
                <a:latin typeface="Arial"/>
                <a:cs typeface="Arial"/>
              </a:rPr>
              <a:t>ru</a:t>
            </a:r>
            <a:r>
              <a:rPr sz="1800" b="1" spc="-10" dirty="0">
                <a:latin typeface="Arial"/>
                <a:cs typeface="Arial"/>
              </a:rPr>
              <a:t>n</a:t>
            </a:r>
            <a:r>
              <a:rPr sz="1800" b="1" dirty="0">
                <a:latin typeface="Arial"/>
                <a:cs typeface="Arial"/>
              </a:rPr>
              <a:t>time</a:t>
            </a:r>
            <a:r>
              <a:rPr sz="1800" b="1" spc="-5" dirty="0">
                <a:latin typeface="Arial"/>
                <a:cs typeface="Arial"/>
              </a:rPr>
              <a:t> </a:t>
            </a:r>
            <a:r>
              <a:rPr sz="1800" b="1" dirty="0">
                <a:latin typeface="Arial"/>
                <a:cs typeface="Arial"/>
              </a:rPr>
              <a:t>: </a:t>
            </a:r>
            <a:r>
              <a:rPr sz="1800" b="1" spc="-5" dirty="0">
                <a:latin typeface="Arial"/>
                <a:cs typeface="Arial"/>
              </a:rPr>
              <a:t>s</a:t>
            </a:r>
            <a:r>
              <a:rPr sz="1800" b="1" spc="-10" dirty="0">
                <a:latin typeface="Arial"/>
                <a:cs typeface="Arial"/>
              </a:rPr>
              <a:t>c</a:t>
            </a:r>
            <a:r>
              <a:rPr sz="1800" b="1" dirty="0">
                <a:latin typeface="Arial"/>
                <a:cs typeface="Arial"/>
              </a:rPr>
              <a:t>he</a:t>
            </a:r>
            <a:r>
              <a:rPr sz="1800" b="1" spc="5" dirty="0">
                <a:latin typeface="Arial"/>
                <a:cs typeface="Arial"/>
              </a:rPr>
              <a:t>d</a:t>
            </a:r>
            <a:r>
              <a:rPr sz="1800" b="1" dirty="0">
                <a:latin typeface="Arial"/>
                <a:cs typeface="Arial"/>
              </a:rPr>
              <a:t>u</a:t>
            </a:r>
            <a:r>
              <a:rPr sz="1800" b="1" spc="5" dirty="0">
                <a:latin typeface="Arial"/>
                <a:cs typeface="Arial"/>
              </a:rPr>
              <a:t>l</a:t>
            </a:r>
            <a:r>
              <a:rPr sz="1800" b="1" dirty="0">
                <a:latin typeface="Arial"/>
                <a:cs typeface="Arial"/>
              </a:rPr>
              <a:t>i</a:t>
            </a:r>
            <a:r>
              <a:rPr sz="1800" b="1" spc="5" dirty="0">
                <a:latin typeface="Arial"/>
                <a:cs typeface="Arial"/>
              </a:rPr>
              <a:t>n</a:t>
            </a:r>
            <a:r>
              <a:rPr sz="1800" b="1" dirty="0">
                <a:latin typeface="Arial"/>
                <a:cs typeface="Arial"/>
              </a:rPr>
              <a:t>g </a:t>
            </a:r>
            <a:r>
              <a:rPr sz="1800" b="1" spc="-10" dirty="0">
                <a:latin typeface="Arial"/>
                <a:cs typeface="Arial"/>
              </a:rPr>
              <a:t>don</a:t>
            </a:r>
            <a:r>
              <a:rPr sz="1800" b="1" dirty="0">
                <a:latin typeface="Arial"/>
                <a:cs typeface="Arial"/>
              </a:rPr>
              <a:t>e</a:t>
            </a:r>
            <a:r>
              <a:rPr sz="1800" b="1" spc="-15" dirty="0">
                <a:latin typeface="Arial"/>
                <a:cs typeface="Arial"/>
              </a:rPr>
              <a:t> </a:t>
            </a:r>
            <a:r>
              <a:rPr sz="1800" b="1" spc="-5" dirty="0">
                <a:latin typeface="Arial"/>
                <a:cs typeface="Arial"/>
              </a:rPr>
              <a:t>at </a:t>
            </a:r>
            <a:r>
              <a:rPr sz="1800" b="1" spc="-20" dirty="0">
                <a:latin typeface="Arial"/>
                <a:cs typeface="Arial"/>
              </a:rPr>
              <a:t>com</a:t>
            </a:r>
            <a:r>
              <a:rPr sz="1800" b="1" spc="-10" dirty="0">
                <a:latin typeface="Arial"/>
                <a:cs typeface="Arial"/>
              </a:rPr>
              <a:t>p</a:t>
            </a:r>
            <a:r>
              <a:rPr sz="1800" b="1" spc="-5" dirty="0">
                <a:latin typeface="Arial"/>
                <a:cs typeface="Arial"/>
              </a:rPr>
              <a:t>i</a:t>
            </a:r>
            <a:r>
              <a:rPr sz="1800" b="1" dirty="0">
                <a:latin typeface="Arial"/>
                <a:cs typeface="Arial"/>
              </a:rPr>
              <a:t>l</a:t>
            </a:r>
            <a:r>
              <a:rPr sz="1800" b="1" spc="-10" dirty="0">
                <a:latin typeface="Arial"/>
                <a:cs typeface="Arial"/>
              </a:rPr>
              <a:t>e</a:t>
            </a:r>
            <a:r>
              <a:rPr sz="1800" b="1" dirty="0">
                <a:latin typeface="Arial"/>
                <a:cs typeface="Arial"/>
              </a:rPr>
              <a:t>-time</a:t>
            </a:r>
            <a:endParaRPr sz="1800">
              <a:latin typeface="Arial"/>
              <a:cs typeface="Arial"/>
            </a:endParaRPr>
          </a:p>
        </p:txBody>
      </p:sp>
      <p:sp>
        <p:nvSpPr>
          <p:cNvPr id="7" name="object 7"/>
          <p:cNvSpPr txBox="1"/>
          <p:nvPr/>
        </p:nvSpPr>
        <p:spPr>
          <a:xfrm>
            <a:off x="7077075" y="3477664"/>
            <a:ext cx="1905000" cy="1739900"/>
          </a:xfrm>
          <a:prstGeom prst="rect">
            <a:avLst/>
          </a:prstGeom>
        </p:spPr>
        <p:txBody>
          <a:bodyPr vert="horz" wrap="square" lIns="0" tIns="0" rIns="0" bIns="0" rtlCol="0">
            <a:spAutoFit/>
          </a:bodyPr>
          <a:lstStyle/>
          <a:p>
            <a:pPr marL="92075" marR="408305">
              <a:lnSpc>
                <a:spcPct val="100000"/>
              </a:lnSpc>
            </a:pPr>
            <a:r>
              <a:rPr sz="1800" b="1" dirty="0">
                <a:latin typeface="Arial"/>
                <a:cs typeface="Arial"/>
              </a:rPr>
              <a:t>Most</a:t>
            </a:r>
            <a:r>
              <a:rPr sz="1800" b="1" spc="-10" dirty="0">
                <a:latin typeface="Arial"/>
                <a:cs typeface="Arial"/>
              </a:rPr>
              <a:t> </a:t>
            </a:r>
            <a:r>
              <a:rPr sz="1800" b="1" spc="20" dirty="0">
                <a:latin typeface="Arial"/>
                <a:cs typeface="Arial"/>
              </a:rPr>
              <a:t>w</a:t>
            </a:r>
            <a:r>
              <a:rPr sz="1800" b="1" dirty="0">
                <a:latin typeface="Arial"/>
                <a:cs typeface="Arial"/>
              </a:rPr>
              <a:t>ork</a:t>
            </a:r>
            <a:r>
              <a:rPr sz="1800" b="1" spc="-40" dirty="0">
                <a:latin typeface="Arial"/>
                <a:cs typeface="Arial"/>
              </a:rPr>
              <a:t> </a:t>
            </a:r>
            <a:r>
              <a:rPr sz="1800" b="1" spc="-5" dirty="0">
                <a:latin typeface="Arial"/>
                <a:cs typeface="Arial"/>
              </a:rPr>
              <a:t>at </a:t>
            </a:r>
            <a:r>
              <a:rPr sz="1800" b="1" spc="-15" dirty="0">
                <a:latin typeface="Arial"/>
                <a:cs typeface="Arial"/>
              </a:rPr>
              <a:t>runt</a:t>
            </a:r>
            <a:r>
              <a:rPr sz="1800" b="1" dirty="0">
                <a:latin typeface="Arial"/>
                <a:cs typeface="Arial"/>
              </a:rPr>
              <a:t>i</a:t>
            </a:r>
            <a:r>
              <a:rPr sz="1800" b="1" spc="-5" dirty="0">
                <a:latin typeface="Arial"/>
                <a:cs typeface="Arial"/>
              </a:rPr>
              <a:t>m</a:t>
            </a:r>
            <a:r>
              <a:rPr sz="1800" b="1" dirty="0">
                <a:latin typeface="Arial"/>
                <a:cs typeface="Arial"/>
              </a:rPr>
              <a:t>e</a:t>
            </a:r>
            <a:r>
              <a:rPr sz="1800" b="1" spc="-10" dirty="0">
                <a:latin typeface="Arial"/>
                <a:cs typeface="Arial"/>
              </a:rPr>
              <a:t> </a:t>
            </a:r>
            <a:r>
              <a:rPr sz="1800" b="1" dirty="0">
                <a:latin typeface="Arial"/>
                <a:cs typeface="Arial"/>
              </a:rPr>
              <a:t>: </a:t>
            </a:r>
            <a:r>
              <a:rPr sz="1800" b="1" spc="-5" dirty="0">
                <a:latin typeface="Arial"/>
                <a:cs typeface="Arial"/>
              </a:rPr>
              <a:t>complex </a:t>
            </a:r>
            <a:r>
              <a:rPr sz="1800" b="1" spc="-10" dirty="0">
                <a:latin typeface="Arial"/>
                <a:cs typeface="Arial"/>
              </a:rPr>
              <a:t>sc</a:t>
            </a:r>
            <a:r>
              <a:rPr sz="1800" b="1" dirty="0">
                <a:latin typeface="Arial"/>
                <a:cs typeface="Arial"/>
              </a:rPr>
              <a:t>hedul</a:t>
            </a:r>
            <a:r>
              <a:rPr sz="1800" b="1" spc="5" dirty="0">
                <a:latin typeface="Arial"/>
                <a:cs typeface="Arial"/>
              </a:rPr>
              <a:t>i</a:t>
            </a:r>
            <a:r>
              <a:rPr sz="1800" b="1" dirty="0">
                <a:latin typeface="Arial"/>
                <a:cs typeface="Arial"/>
              </a:rPr>
              <a:t>ng </a:t>
            </a:r>
            <a:r>
              <a:rPr sz="1800" b="1" spc="-5" dirty="0">
                <a:latin typeface="Arial"/>
                <a:cs typeface="Arial"/>
              </a:rPr>
              <a:t>l</a:t>
            </a:r>
            <a:r>
              <a:rPr sz="1800" b="1" spc="-10" dirty="0">
                <a:latin typeface="Arial"/>
                <a:cs typeface="Arial"/>
              </a:rPr>
              <a:t>o</a:t>
            </a:r>
            <a:r>
              <a:rPr sz="1800" b="1" spc="-15" dirty="0">
                <a:latin typeface="Arial"/>
                <a:cs typeface="Arial"/>
              </a:rPr>
              <a:t>g</a:t>
            </a:r>
            <a:r>
              <a:rPr sz="1800" b="1" dirty="0">
                <a:latin typeface="Arial"/>
                <a:cs typeface="Arial"/>
              </a:rPr>
              <a:t>ic</a:t>
            </a:r>
            <a:r>
              <a:rPr sz="1800" b="1" spc="-15" dirty="0">
                <a:latin typeface="Arial"/>
                <a:cs typeface="Arial"/>
              </a:rPr>
              <a:t> </a:t>
            </a:r>
            <a:r>
              <a:rPr sz="1800" b="1" dirty="0">
                <a:latin typeface="Arial"/>
                <a:cs typeface="Arial"/>
              </a:rPr>
              <a:t>us</a:t>
            </a:r>
            <a:r>
              <a:rPr sz="1800" b="1" spc="-10" dirty="0">
                <a:latin typeface="Arial"/>
                <a:cs typeface="Arial"/>
              </a:rPr>
              <a:t>e</a:t>
            </a:r>
            <a:r>
              <a:rPr sz="1800" b="1" spc="-15" dirty="0">
                <a:latin typeface="Arial"/>
                <a:cs typeface="Arial"/>
              </a:rPr>
              <a:t>d</a:t>
            </a:r>
            <a:r>
              <a:rPr sz="1800" b="1" dirty="0">
                <a:latin typeface="Arial"/>
                <a:cs typeface="Arial"/>
              </a:rPr>
              <a:t> </a:t>
            </a:r>
            <a:r>
              <a:rPr sz="1800" b="1" spc="-10" dirty="0">
                <a:latin typeface="Arial"/>
                <a:cs typeface="Arial"/>
              </a:rPr>
              <a:t>a</a:t>
            </a:r>
            <a:r>
              <a:rPr sz="1800" b="1" dirty="0">
                <a:latin typeface="Arial"/>
                <a:cs typeface="Arial"/>
              </a:rPr>
              <a:t>t </a:t>
            </a:r>
            <a:r>
              <a:rPr sz="1800" b="1" spc="-15" dirty="0">
                <a:latin typeface="Arial"/>
                <a:cs typeface="Arial"/>
              </a:rPr>
              <a:t>ru</a:t>
            </a:r>
            <a:r>
              <a:rPr sz="1800" b="1" spc="-10" dirty="0">
                <a:latin typeface="Arial"/>
                <a:cs typeface="Arial"/>
              </a:rPr>
              <a:t>n</a:t>
            </a:r>
            <a:r>
              <a:rPr sz="1800" b="1" dirty="0">
                <a:latin typeface="Arial"/>
                <a:cs typeface="Arial"/>
              </a:rPr>
              <a:t>-time</a:t>
            </a:r>
            <a:endParaRPr sz="1800">
              <a:latin typeface="Arial"/>
              <a:cs typeface="Arial"/>
            </a:endParaRPr>
          </a:p>
        </p:txBody>
      </p:sp>
      <p:sp>
        <p:nvSpPr>
          <p:cNvPr id="8" name="object 8"/>
          <p:cNvSpPr txBox="1"/>
          <p:nvPr/>
        </p:nvSpPr>
        <p:spPr>
          <a:xfrm>
            <a:off x="7077075" y="3477664"/>
            <a:ext cx="1905000" cy="1739900"/>
          </a:xfrm>
          <a:prstGeom prst="rect">
            <a:avLst/>
          </a:prstGeom>
          <a:solidFill>
            <a:srgbClr val="FFFFFF"/>
          </a:solidFill>
        </p:spPr>
        <p:txBody>
          <a:bodyPr vert="horz" wrap="square" lIns="0" tIns="0" rIns="0" bIns="0" rtlCol="0">
            <a:spAutoFit/>
          </a:bodyPr>
          <a:lstStyle/>
          <a:p>
            <a:pPr marL="92075" marR="408305">
              <a:lnSpc>
                <a:spcPct val="100000"/>
              </a:lnSpc>
            </a:pPr>
            <a:r>
              <a:rPr sz="1800" b="1" dirty="0">
                <a:latin typeface="Arial"/>
                <a:cs typeface="Arial"/>
              </a:rPr>
              <a:t>Most</a:t>
            </a:r>
            <a:r>
              <a:rPr sz="1800" b="1" spc="-10" dirty="0">
                <a:latin typeface="Arial"/>
                <a:cs typeface="Arial"/>
              </a:rPr>
              <a:t> </a:t>
            </a:r>
            <a:r>
              <a:rPr sz="1800" b="1" spc="20" dirty="0">
                <a:latin typeface="Arial"/>
                <a:cs typeface="Arial"/>
              </a:rPr>
              <a:t>w</a:t>
            </a:r>
            <a:r>
              <a:rPr sz="1800" b="1" dirty="0">
                <a:latin typeface="Arial"/>
                <a:cs typeface="Arial"/>
              </a:rPr>
              <a:t>ork</a:t>
            </a:r>
            <a:r>
              <a:rPr sz="1800" b="1" spc="-40" dirty="0">
                <a:latin typeface="Arial"/>
                <a:cs typeface="Arial"/>
              </a:rPr>
              <a:t> </a:t>
            </a:r>
            <a:r>
              <a:rPr sz="1800" b="1" spc="-5" dirty="0">
                <a:latin typeface="Arial"/>
                <a:cs typeface="Arial"/>
              </a:rPr>
              <a:t>at </a:t>
            </a:r>
            <a:r>
              <a:rPr sz="1800" b="1" spc="-15" dirty="0">
                <a:latin typeface="Arial"/>
                <a:cs typeface="Arial"/>
              </a:rPr>
              <a:t>runt</a:t>
            </a:r>
            <a:r>
              <a:rPr sz="1800" b="1" dirty="0">
                <a:latin typeface="Arial"/>
                <a:cs typeface="Arial"/>
              </a:rPr>
              <a:t>i</a:t>
            </a:r>
            <a:r>
              <a:rPr sz="1800" b="1" spc="-5" dirty="0">
                <a:latin typeface="Arial"/>
                <a:cs typeface="Arial"/>
              </a:rPr>
              <a:t>m</a:t>
            </a:r>
            <a:r>
              <a:rPr sz="1800" b="1" dirty="0">
                <a:latin typeface="Arial"/>
                <a:cs typeface="Arial"/>
              </a:rPr>
              <a:t>e</a:t>
            </a:r>
            <a:r>
              <a:rPr sz="1800" b="1" spc="-10" dirty="0">
                <a:latin typeface="Arial"/>
                <a:cs typeface="Arial"/>
              </a:rPr>
              <a:t> </a:t>
            </a:r>
            <a:r>
              <a:rPr sz="1800" b="1" dirty="0">
                <a:latin typeface="Arial"/>
                <a:cs typeface="Arial"/>
              </a:rPr>
              <a:t>: </a:t>
            </a:r>
            <a:r>
              <a:rPr sz="1800" b="1" spc="-5" dirty="0">
                <a:latin typeface="Arial"/>
                <a:cs typeface="Arial"/>
              </a:rPr>
              <a:t>complex </a:t>
            </a:r>
            <a:r>
              <a:rPr sz="1800" b="1" spc="-10" dirty="0">
                <a:latin typeface="Arial"/>
                <a:cs typeface="Arial"/>
              </a:rPr>
              <a:t>sc</a:t>
            </a:r>
            <a:r>
              <a:rPr sz="1800" b="1" dirty="0">
                <a:latin typeface="Arial"/>
                <a:cs typeface="Arial"/>
              </a:rPr>
              <a:t>hedul</a:t>
            </a:r>
            <a:r>
              <a:rPr sz="1800" b="1" spc="5" dirty="0">
                <a:latin typeface="Arial"/>
                <a:cs typeface="Arial"/>
              </a:rPr>
              <a:t>i</a:t>
            </a:r>
            <a:r>
              <a:rPr sz="1800" b="1" dirty="0">
                <a:latin typeface="Arial"/>
                <a:cs typeface="Arial"/>
              </a:rPr>
              <a:t>ng </a:t>
            </a:r>
            <a:r>
              <a:rPr sz="1800" b="1" spc="-5" dirty="0">
                <a:latin typeface="Arial"/>
                <a:cs typeface="Arial"/>
              </a:rPr>
              <a:t>l</a:t>
            </a:r>
            <a:r>
              <a:rPr sz="1800" b="1" spc="-10" dirty="0">
                <a:latin typeface="Arial"/>
                <a:cs typeface="Arial"/>
              </a:rPr>
              <a:t>o</a:t>
            </a:r>
            <a:r>
              <a:rPr sz="1800" b="1" spc="-15" dirty="0">
                <a:latin typeface="Arial"/>
                <a:cs typeface="Arial"/>
              </a:rPr>
              <a:t>g</a:t>
            </a:r>
            <a:r>
              <a:rPr sz="1800" b="1" dirty="0">
                <a:latin typeface="Arial"/>
                <a:cs typeface="Arial"/>
              </a:rPr>
              <a:t>ic</a:t>
            </a:r>
            <a:r>
              <a:rPr sz="1800" b="1" spc="-15" dirty="0">
                <a:latin typeface="Arial"/>
                <a:cs typeface="Arial"/>
              </a:rPr>
              <a:t> </a:t>
            </a:r>
            <a:r>
              <a:rPr sz="1800" b="1" dirty="0">
                <a:latin typeface="Arial"/>
                <a:cs typeface="Arial"/>
              </a:rPr>
              <a:t>us</a:t>
            </a:r>
            <a:r>
              <a:rPr sz="1800" b="1" spc="-10" dirty="0">
                <a:latin typeface="Arial"/>
                <a:cs typeface="Arial"/>
              </a:rPr>
              <a:t>e</a:t>
            </a:r>
            <a:r>
              <a:rPr sz="1800" b="1" spc="-15" dirty="0">
                <a:latin typeface="Arial"/>
                <a:cs typeface="Arial"/>
              </a:rPr>
              <a:t>d</a:t>
            </a:r>
            <a:r>
              <a:rPr sz="1800" b="1" dirty="0">
                <a:latin typeface="Arial"/>
                <a:cs typeface="Arial"/>
              </a:rPr>
              <a:t> </a:t>
            </a:r>
            <a:r>
              <a:rPr sz="1800" b="1" spc="-10" dirty="0">
                <a:latin typeface="Arial"/>
                <a:cs typeface="Arial"/>
              </a:rPr>
              <a:t>a</a:t>
            </a:r>
            <a:r>
              <a:rPr sz="1800" b="1" dirty="0">
                <a:latin typeface="Arial"/>
                <a:cs typeface="Arial"/>
              </a:rPr>
              <a:t>t </a:t>
            </a:r>
            <a:r>
              <a:rPr sz="1800" b="1" spc="-15" dirty="0">
                <a:latin typeface="Arial"/>
                <a:cs typeface="Arial"/>
              </a:rPr>
              <a:t>ru</a:t>
            </a:r>
            <a:r>
              <a:rPr sz="1800" b="1" spc="-10" dirty="0">
                <a:latin typeface="Arial"/>
                <a:cs typeface="Arial"/>
              </a:rPr>
              <a:t>n</a:t>
            </a:r>
            <a:r>
              <a:rPr sz="1800" b="1" dirty="0">
                <a:latin typeface="Arial"/>
                <a:cs typeface="Arial"/>
              </a:rPr>
              <a:t>-time</a:t>
            </a:r>
            <a:endParaRPr sz="1800">
              <a:latin typeface="Arial"/>
              <a:cs typeface="Arial"/>
            </a:endParaRPr>
          </a:p>
        </p:txBody>
      </p:sp>
      <p:sp>
        <p:nvSpPr>
          <p:cNvPr id="9" name="object 9"/>
          <p:cNvSpPr/>
          <p:nvPr/>
        </p:nvSpPr>
        <p:spPr>
          <a:xfrm>
            <a:off x="6295897" y="3706264"/>
            <a:ext cx="772160" cy="473709"/>
          </a:xfrm>
          <a:custGeom>
            <a:avLst/>
            <a:gdLst/>
            <a:ahLst/>
            <a:cxnLst/>
            <a:rect l="l" t="t" r="r" b="b"/>
            <a:pathLst>
              <a:path w="772159" h="473710">
                <a:moveTo>
                  <a:pt x="64833" y="38812"/>
                </a:moveTo>
                <a:lnTo>
                  <a:pt x="83061" y="71964"/>
                </a:lnTo>
                <a:lnTo>
                  <a:pt x="752348" y="473582"/>
                </a:lnTo>
                <a:lnTo>
                  <a:pt x="771905" y="440817"/>
                </a:lnTo>
                <a:lnTo>
                  <a:pt x="102539" y="39196"/>
                </a:lnTo>
                <a:lnTo>
                  <a:pt x="64833" y="38812"/>
                </a:lnTo>
                <a:close/>
              </a:path>
              <a:path w="772159" h="473710">
                <a:moveTo>
                  <a:pt x="0" y="0"/>
                </a:moveTo>
                <a:lnTo>
                  <a:pt x="79501" y="144525"/>
                </a:lnTo>
                <a:lnTo>
                  <a:pt x="86085" y="151320"/>
                </a:lnTo>
                <a:lnTo>
                  <a:pt x="96721" y="153415"/>
                </a:lnTo>
                <a:lnTo>
                  <a:pt x="109979" y="148602"/>
                </a:lnTo>
                <a:lnTo>
                  <a:pt x="115073" y="137993"/>
                </a:lnTo>
                <a:lnTo>
                  <a:pt x="112902" y="126237"/>
                </a:lnTo>
                <a:lnTo>
                  <a:pt x="83061" y="71964"/>
                </a:lnTo>
                <a:lnTo>
                  <a:pt x="22605" y="35687"/>
                </a:lnTo>
                <a:lnTo>
                  <a:pt x="42290" y="3048"/>
                </a:lnTo>
                <a:lnTo>
                  <a:pt x="167531" y="3048"/>
                </a:lnTo>
                <a:lnTo>
                  <a:pt x="164973" y="2032"/>
                </a:lnTo>
                <a:lnTo>
                  <a:pt x="0" y="0"/>
                </a:lnTo>
                <a:close/>
              </a:path>
              <a:path w="772159" h="473710">
                <a:moveTo>
                  <a:pt x="42290" y="3048"/>
                </a:moveTo>
                <a:lnTo>
                  <a:pt x="22605" y="35687"/>
                </a:lnTo>
                <a:lnTo>
                  <a:pt x="83061" y="71964"/>
                </a:lnTo>
                <a:lnTo>
                  <a:pt x="64833" y="38812"/>
                </a:lnTo>
                <a:lnTo>
                  <a:pt x="32257" y="38480"/>
                </a:lnTo>
                <a:lnTo>
                  <a:pt x="49149" y="10287"/>
                </a:lnTo>
                <a:lnTo>
                  <a:pt x="54355" y="10287"/>
                </a:lnTo>
                <a:lnTo>
                  <a:pt x="42290" y="3048"/>
                </a:lnTo>
                <a:close/>
              </a:path>
              <a:path w="772159" h="473710">
                <a:moveTo>
                  <a:pt x="167531" y="3048"/>
                </a:moveTo>
                <a:lnTo>
                  <a:pt x="42290" y="3048"/>
                </a:lnTo>
                <a:lnTo>
                  <a:pt x="102539" y="39196"/>
                </a:lnTo>
                <a:lnTo>
                  <a:pt x="167973" y="39863"/>
                </a:lnTo>
                <a:lnTo>
                  <a:pt x="179150" y="33151"/>
                </a:lnTo>
                <a:lnTo>
                  <a:pt x="183808" y="19259"/>
                </a:lnTo>
                <a:lnTo>
                  <a:pt x="177733" y="7099"/>
                </a:lnTo>
                <a:lnTo>
                  <a:pt x="167531" y="3048"/>
                </a:lnTo>
                <a:close/>
              </a:path>
              <a:path w="772159" h="473710">
                <a:moveTo>
                  <a:pt x="54355" y="10287"/>
                </a:moveTo>
                <a:lnTo>
                  <a:pt x="49149" y="10287"/>
                </a:lnTo>
                <a:lnTo>
                  <a:pt x="64833" y="38812"/>
                </a:lnTo>
                <a:lnTo>
                  <a:pt x="102539" y="39196"/>
                </a:lnTo>
                <a:lnTo>
                  <a:pt x="54355" y="10287"/>
                </a:lnTo>
                <a:close/>
              </a:path>
              <a:path w="772159" h="473710">
                <a:moveTo>
                  <a:pt x="49149" y="10287"/>
                </a:moveTo>
                <a:lnTo>
                  <a:pt x="32257" y="38480"/>
                </a:lnTo>
                <a:lnTo>
                  <a:pt x="64833" y="38812"/>
                </a:lnTo>
                <a:lnTo>
                  <a:pt x="49149" y="10287"/>
                </a:lnTo>
                <a:close/>
              </a:path>
            </a:pathLst>
          </a:custGeom>
          <a:solidFill>
            <a:srgbClr val="FFFFFF"/>
          </a:solidFill>
        </p:spPr>
        <p:txBody>
          <a:bodyPr wrap="square" lIns="0" tIns="0" rIns="0" bIns="0" rtlCol="0"/>
          <a:lstStyle/>
          <a:p>
            <a:endParaRPr/>
          </a:p>
        </p:txBody>
      </p:sp>
      <p:sp>
        <p:nvSpPr>
          <p:cNvPr id="10" name="object 10"/>
          <p:cNvSpPr/>
          <p:nvPr/>
        </p:nvSpPr>
        <p:spPr>
          <a:xfrm>
            <a:off x="6467347" y="2271799"/>
            <a:ext cx="621665" cy="472440"/>
          </a:xfrm>
          <a:custGeom>
            <a:avLst/>
            <a:gdLst/>
            <a:ahLst/>
            <a:cxnLst/>
            <a:rect l="l" t="t" r="r" b="b"/>
            <a:pathLst>
              <a:path w="621665" h="472439">
                <a:moveTo>
                  <a:pt x="80158" y="309814"/>
                </a:moveTo>
                <a:lnTo>
                  <a:pt x="69770" y="313219"/>
                </a:lnTo>
                <a:lnTo>
                  <a:pt x="64134" y="320420"/>
                </a:lnTo>
                <a:lnTo>
                  <a:pt x="0" y="472439"/>
                </a:lnTo>
                <a:lnTo>
                  <a:pt x="63822" y="465074"/>
                </a:lnTo>
                <a:lnTo>
                  <a:pt x="41782" y="465074"/>
                </a:lnTo>
                <a:lnTo>
                  <a:pt x="18923" y="434593"/>
                </a:lnTo>
                <a:lnTo>
                  <a:pt x="75236" y="392352"/>
                </a:lnTo>
                <a:lnTo>
                  <a:pt x="99313" y="335279"/>
                </a:lnTo>
                <a:lnTo>
                  <a:pt x="100194" y="323201"/>
                </a:lnTo>
                <a:lnTo>
                  <a:pt x="93797" y="313179"/>
                </a:lnTo>
                <a:lnTo>
                  <a:pt x="80158" y="309814"/>
                </a:lnTo>
                <a:close/>
              </a:path>
              <a:path w="621665" h="472439">
                <a:moveTo>
                  <a:pt x="75236" y="392352"/>
                </a:moveTo>
                <a:lnTo>
                  <a:pt x="18923" y="434593"/>
                </a:lnTo>
                <a:lnTo>
                  <a:pt x="41782" y="465074"/>
                </a:lnTo>
                <a:lnTo>
                  <a:pt x="52280" y="457200"/>
                </a:lnTo>
                <a:lnTo>
                  <a:pt x="47878" y="457200"/>
                </a:lnTo>
                <a:lnTo>
                  <a:pt x="28066" y="430911"/>
                </a:lnTo>
                <a:lnTo>
                  <a:pt x="60474" y="427344"/>
                </a:lnTo>
                <a:lnTo>
                  <a:pt x="75236" y="392352"/>
                </a:lnTo>
                <a:close/>
              </a:path>
              <a:path w="621665" h="472439">
                <a:moveTo>
                  <a:pt x="165094" y="415830"/>
                </a:moveTo>
                <a:lnTo>
                  <a:pt x="97516" y="423267"/>
                </a:lnTo>
                <a:lnTo>
                  <a:pt x="41782" y="465074"/>
                </a:lnTo>
                <a:lnTo>
                  <a:pt x="63822" y="465074"/>
                </a:lnTo>
                <a:lnTo>
                  <a:pt x="163956" y="453516"/>
                </a:lnTo>
                <a:lnTo>
                  <a:pt x="175660" y="447577"/>
                </a:lnTo>
                <a:lnTo>
                  <a:pt x="180800" y="435706"/>
                </a:lnTo>
                <a:lnTo>
                  <a:pt x="175572" y="422089"/>
                </a:lnTo>
                <a:lnTo>
                  <a:pt x="165094" y="415830"/>
                </a:lnTo>
                <a:close/>
              </a:path>
              <a:path w="621665" h="472439">
                <a:moveTo>
                  <a:pt x="60474" y="427344"/>
                </a:moveTo>
                <a:lnTo>
                  <a:pt x="28066" y="430911"/>
                </a:lnTo>
                <a:lnTo>
                  <a:pt x="47878" y="457200"/>
                </a:lnTo>
                <a:lnTo>
                  <a:pt x="60474" y="427344"/>
                </a:lnTo>
                <a:close/>
              </a:path>
              <a:path w="621665" h="472439">
                <a:moveTo>
                  <a:pt x="97516" y="423267"/>
                </a:moveTo>
                <a:lnTo>
                  <a:pt x="60474" y="427344"/>
                </a:lnTo>
                <a:lnTo>
                  <a:pt x="47878" y="457200"/>
                </a:lnTo>
                <a:lnTo>
                  <a:pt x="52280" y="457200"/>
                </a:lnTo>
                <a:lnTo>
                  <a:pt x="97516" y="423267"/>
                </a:lnTo>
                <a:close/>
              </a:path>
              <a:path w="621665" h="472439">
                <a:moveTo>
                  <a:pt x="598297" y="0"/>
                </a:moveTo>
                <a:lnTo>
                  <a:pt x="75236" y="392352"/>
                </a:lnTo>
                <a:lnTo>
                  <a:pt x="60474" y="427344"/>
                </a:lnTo>
                <a:lnTo>
                  <a:pt x="97516" y="423267"/>
                </a:lnTo>
                <a:lnTo>
                  <a:pt x="621156" y="30479"/>
                </a:lnTo>
                <a:lnTo>
                  <a:pt x="598297" y="0"/>
                </a:lnTo>
                <a:close/>
              </a:path>
            </a:pathLst>
          </a:custGeom>
          <a:solidFill>
            <a:srgbClr val="FFFFFF"/>
          </a:solidFill>
        </p:spPr>
        <p:txBody>
          <a:bodyPr wrap="square" lIns="0" tIns="0" rIns="0" bIns="0" rtlCol="0"/>
          <a:lstStyle/>
          <a:p>
            <a:endParaRPr/>
          </a:p>
        </p:txBody>
      </p:sp>
      <p:graphicFrame>
        <p:nvGraphicFramePr>
          <p:cNvPr id="3" name="object 3"/>
          <p:cNvGraphicFramePr>
            <a:graphicFrameLocks noGrp="1"/>
          </p:cNvGraphicFramePr>
          <p:nvPr/>
        </p:nvGraphicFramePr>
        <p:xfrm>
          <a:off x="214312" y="1386926"/>
          <a:ext cx="6477000" cy="5044820"/>
        </p:xfrm>
        <a:graphic>
          <a:graphicData uri="http://schemas.openxmlformats.org/drawingml/2006/table">
            <a:tbl>
              <a:tblPr firstRow="1" bandRow="1">
                <a:tableStyleId>{2D5ABB26-0587-4C30-8999-92F81FD0307C}</a:tableStyleId>
              </a:tblPr>
              <a:tblGrid>
                <a:gridCol w="3238500"/>
                <a:gridCol w="3238500"/>
              </a:tblGrid>
              <a:tr h="787400">
                <a:tc>
                  <a:txBody>
                    <a:bodyPr/>
                    <a:lstStyle/>
                    <a:p>
                      <a:pPr marL="180975">
                        <a:lnSpc>
                          <a:spcPct val="100000"/>
                        </a:lnSpc>
                      </a:pPr>
                      <a:r>
                        <a:rPr sz="2800" b="1" dirty="0">
                          <a:solidFill>
                            <a:srgbClr val="FFFF66"/>
                          </a:solidFill>
                          <a:latin typeface="Arial"/>
                          <a:cs typeface="Arial"/>
                        </a:rPr>
                        <a:t>Schedule</a:t>
                      </a:r>
                      <a:r>
                        <a:rPr sz="2800" b="1" spc="25" dirty="0">
                          <a:solidFill>
                            <a:srgbClr val="FFFF66"/>
                          </a:solidFill>
                          <a:latin typeface="Arial"/>
                          <a:cs typeface="Arial"/>
                        </a:rPr>
                        <a:t> </a:t>
                      </a:r>
                      <a:r>
                        <a:rPr sz="2800" b="1" spc="-5" dirty="0">
                          <a:solidFill>
                            <a:srgbClr val="FFFF66"/>
                          </a:solidFill>
                          <a:latin typeface="Arial"/>
                          <a:cs typeface="Arial"/>
                        </a:rPr>
                        <a:t>Clau</a:t>
                      </a:r>
                      <a:r>
                        <a:rPr sz="2800" b="1" spc="5" dirty="0">
                          <a:solidFill>
                            <a:srgbClr val="FFFF66"/>
                          </a:solidFill>
                          <a:latin typeface="Arial"/>
                          <a:cs typeface="Arial"/>
                        </a:rPr>
                        <a:t>s</a:t>
                      </a:r>
                      <a:r>
                        <a:rPr sz="2800" b="1" dirty="0">
                          <a:solidFill>
                            <a:srgbClr val="FFFF66"/>
                          </a:solidFill>
                          <a:latin typeface="Arial"/>
                          <a:cs typeface="Arial"/>
                        </a:rPr>
                        <a:t>e</a:t>
                      </a:r>
                      <a:endParaRPr sz="2800">
                        <a:latin typeface="Arial"/>
                        <a:cs typeface="Arial"/>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001B72"/>
                    </a:solidFill>
                  </a:tcPr>
                </a:tc>
                <a:tc>
                  <a:txBody>
                    <a:bodyPr/>
                    <a:lstStyle/>
                    <a:p>
                      <a:pPr marL="499109">
                        <a:lnSpc>
                          <a:spcPct val="100000"/>
                        </a:lnSpc>
                      </a:pPr>
                      <a:r>
                        <a:rPr sz="2800" b="1" dirty="0">
                          <a:solidFill>
                            <a:srgbClr val="FFFF66"/>
                          </a:solidFill>
                          <a:latin typeface="Arial"/>
                          <a:cs typeface="Arial"/>
                        </a:rPr>
                        <a:t>When</a:t>
                      </a:r>
                      <a:r>
                        <a:rPr sz="2800" b="1" spc="5" dirty="0">
                          <a:solidFill>
                            <a:srgbClr val="FFFF66"/>
                          </a:solidFill>
                          <a:latin typeface="Arial"/>
                          <a:cs typeface="Arial"/>
                        </a:rPr>
                        <a:t> </a:t>
                      </a:r>
                      <a:r>
                        <a:rPr sz="2800" b="1" spc="-210" dirty="0">
                          <a:solidFill>
                            <a:srgbClr val="FFFF66"/>
                          </a:solidFill>
                          <a:latin typeface="Arial"/>
                          <a:cs typeface="Arial"/>
                        </a:rPr>
                        <a:t>T</a:t>
                      </a:r>
                      <a:r>
                        <a:rPr sz="2800" b="1" dirty="0">
                          <a:solidFill>
                            <a:srgbClr val="FFFF66"/>
                          </a:solidFill>
                          <a:latin typeface="Arial"/>
                          <a:cs typeface="Arial"/>
                        </a:rPr>
                        <a:t>o</a:t>
                      </a:r>
                      <a:r>
                        <a:rPr sz="2800" b="1" spc="5" dirty="0">
                          <a:solidFill>
                            <a:srgbClr val="FFFF66"/>
                          </a:solidFill>
                          <a:latin typeface="Arial"/>
                          <a:cs typeface="Arial"/>
                        </a:rPr>
                        <a:t> </a:t>
                      </a:r>
                      <a:r>
                        <a:rPr sz="2800" b="1" spc="-5" dirty="0">
                          <a:solidFill>
                            <a:srgbClr val="FFFF66"/>
                          </a:solidFill>
                          <a:latin typeface="Arial"/>
                          <a:cs typeface="Arial"/>
                        </a:rPr>
                        <a:t>Use</a:t>
                      </a:r>
                      <a:endParaRPr sz="2800">
                        <a:latin typeface="Arial"/>
                        <a:cs typeface="Arial"/>
                      </a:endParaRPr>
                    </a:p>
                  </a:txBody>
                  <a:tcPr marL="0" marR="0" marT="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1B72"/>
                    </a:solidFill>
                  </a:tcPr>
                </a:tc>
              </a:tr>
              <a:tr h="1016000">
                <a:tc>
                  <a:txBody>
                    <a:bodyPr/>
                    <a:lstStyle/>
                    <a:p>
                      <a:pPr marL="76835">
                        <a:lnSpc>
                          <a:spcPct val="100000"/>
                        </a:lnSpc>
                      </a:pPr>
                      <a:r>
                        <a:rPr sz="2400" b="1" dirty="0">
                          <a:solidFill>
                            <a:srgbClr val="FFFFFF"/>
                          </a:solidFill>
                          <a:latin typeface="Arial"/>
                          <a:cs typeface="Arial"/>
                        </a:rPr>
                        <a:t>S</a:t>
                      </a:r>
                      <a:r>
                        <a:rPr sz="2400" b="1" spc="-190" dirty="0">
                          <a:solidFill>
                            <a:srgbClr val="FFFFFF"/>
                          </a:solidFill>
                          <a:latin typeface="Arial"/>
                          <a:cs typeface="Arial"/>
                        </a:rPr>
                        <a:t>TA</a:t>
                      </a:r>
                      <a:r>
                        <a:rPr sz="2400" b="1" dirty="0">
                          <a:solidFill>
                            <a:srgbClr val="FFFFFF"/>
                          </a:solidFill>
                          <a:latin typeface="Arial"/>
                          <a:cs typeface="Arial"/>
                        </a:rPr>
                        <a:t>TIC</a:t>
                      </a:r>
                      <a:endParaRPr sz="24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1B72"/>
                    </a:solidFill>
                  </a:tcPr>
                </a:tc>
                <a:tc>
                  <a:txBody>
                    <a:bodyPr/>
                    <a:lstStyle/>
                    <a:p>
                      <a:pPr marL="85725" marR="739775">
                        <a:lnSpc>
                          <a:spcPts val="2230"/>
                        </a:lnSpc>
                      </a:pPr>
                      <a:r>
                        <a:rPr sz="2000" b="1" dirty="0">
                          <a:solidFill>
                            <a:srgbClr val="FFFFFF"/>
                          </a:solidFill>
                          <a:latin typeface="Arial"/>
                          <a:cs typeface="Arial"/>
                        </a:rPr>
                        <a:t>Pr</a:t>
                      </a:r>
                      <a:r>
                        <a:rPr sz="2000" b="1" spc="-5" dirty="0">
                          <a:solidFill>
                            <a:srgbClr val="FFFFFF"/>
                          </a:solidFill>
                          <a:latin typeface="Arial"/>
                          <a:cs typeface="Arial"/>
                        </a:rPr>
                        <a:t>e</a:t>
                      </a:r>
                      <a:r>
                        <a:rPr sz="2000" b="1" dirty="0">
                          <a:solidFill>
                            <a:srgbClr val="FFFFFF"/>
                          </a:solidFill>
                          <a:latin typeface="Arial"/>
                          <a:cs typeface="Arial"/>
                        </a:rPr>
                        <a:t>-dete</a:t>
                      </a:r>
                      <a:r>
                        <a:rPr sz="2000" b="1" spc="-5" dirty="0">
                          <a:solidFill>
                            <a:srgbClr val="FFFFFF"/>
                          </a:solidFill>
                          <a:latin typeface="Arial"/>
                          <a:cs typeface="Arial"/>
                        </a:rPr>
                        <a:t>rm</a:t>
                      </a:r>
                      <a:r>
                        <a:rPr sz="2000" b="1" spc="-10" dirty="0">
                          <a:solidFill>
                            <a:srgbClr val="FFFFFF"/>
                          </a:solidFill>
                          <a:latin typeface="Arial"/>
                          <a:cs typeface="Arial"/>
                        </a:rPr>
                        <a:t>i</a:t>
                      </a:r>
                      <a:r>
                        <a:rPr sz="2000" b="1" dirty="0">
                          <a:solidFill>
                            <a:srgbClr val="FFFFFF"/>
                          </a:solidFill>
                          <a:latin typeface="Arial"/>
                          <a:cs typeface="Arial"/>
                        </a:rPr>
                        <a:t>ned</a:t>
                      </a:r>
                      <a:r>
                        <a:rPr sz="2000" b="1" spc="-40" dirty="0">
                          <a:solidFill>
                            <a:srgbClr val="FFFFFF"/>
                          </a:solidFill>
                          <a:latin typeface="Arial"/>
                          <a:cs typeface="Arial"/>
                        </a:rPr>
                        <a:t> </a:t>
                      </a:r>
                      <a:r>
                        <a:rPr sz="2000" b="1" spc="-5" dirty="0">
                          <a:solidFill>
                            <a:srgbClr val="FFFFFF"/>
                          </a:solidFill>
                          <a:latin typeface="Arial"/>
                          <a:cs typeface="Arial"/>
                        </a:rPr>
                        <a:t>and </a:t>
                      </a:r>
                      <a:r>
                        <a:rPr sz="2000" b="1" dirty="0">
                          <a:solidFill>
                            <a:srgbClr val="FFFFFF"/>
                          </a:solidFill>
                          <a:latin typeface="Arial"/>
                          <a:cs typeface="Arial"/>
                        </a:rPr>
                        <a:t>predictable</a:t>
                      </a:r>
                      <a:r>
                        <a:rPr sz="2000" b="1" spc="-50" dirty="0">
                          <a:solidFill>
                            <a:srgbClr val="FFFFFF"/>
                          </a:solidFill>
                          <a:latin typeface="Arial"/>
                          <a:cs typeface="Arial"/>
                        </a:rPr>
                        <a:t> </a:t>
                      </a:r>
                      <a:r>
                        <a:rPr sz="2000" b="1" dirty="0">
                          <a:solidFill>
                            <a:srgbClr val="FFFFFF"/>
                          </a:solidFill>
                          <a:latin typeface="Arial"/>
                          <a:cs typeface="Arial"/>
                        </a:rPr>
                        <a:t>by</a:t>
                      </a:r>
                      <a:r>
                        <a:rPr sz="2000" b="1" spc="-10" dirty="0">
                          <a:solidFill>
                            <a:srgbClr val="FFFFFF"/>
                          </a:solidFill>
                          <a:latin typeface="Arial"/>
                          <a:cs typeface="Arial"/>
                        </a:rPr>
                        <a:t> </a:t>
                      </a:r>
                      <a:r>
                        <a:rPr sz="2000" b="1" dirty="0">
                          <a:solidFill>
                            <a:srgbClr val="FFFFFF"/>
                          </a:solidFill>
                          <a:latin typeface="Arial"/>
                          <a:cs typeface="Arial"/>
                        </a:rPr>
                        <a:t>the program</a:t>
                      </a:r>
                      <a:r>
                        <a:rPr sz="2000" b="1" spc="-15" dirty="0">
                          <a:solidFill>
                            <a:srgbClr val="FFFFFF"/>
                          </a:solidFill>
                          <a:latin typeface="Arial"/>
                          <a:cs typeface="Arial"/>
                        </a:rPr>
                        <a:t>m</a:t>
                      </a:r>
                      <a:r>
                        <a:rPr sz="2000" b="1" spc="-5" dirty="0">
                          <a:solidFill>
                            <a:srgbClr val="FFFFFF"/>
                          </a:solidFill>
                          <a:latin typeface="Arial"/>
                          <a:cs typeface="Arial"/>
                        </a:rPr>
                        <a:t>er</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1B72"/>
                    </a:solidFill>
                  </a:tcPr>
                </a:tc>
              </a:tr>
              <a:tr h="1016000">
                <a:tc>
                  <a:txBody>
                    <a:bodyPr/>
                    <a:lstStyle/>
                    <a:p>
                      <a:pPr marL="76835">
                        <a:lnSpc>
                          <a:spcPct val="100000"/>
                        </a:lnSpc>
                      </a:pPr>
                      <a:r>
                        <a:rPr sz="2400" b="1" spc="-5" dirty="0">
                          <a:solidFill>
                            <a:srgbClr val="FFFFFF"/>
                          </a:solidFill>
                          <a:latin typeface="Arial"/>
                          <a:cs typeface="Arial"/>
                        </a:rPr>
                        <a:t>D</a:t>
                      </a:r>
                      <a:r>
                        <a:rPr sz="2400" b="1" spc="-10" dirty="0">
                          <a:solidFill>
                            <a:srgbClr val="FFFFFF"/>
                          </a:solidFill>
                          <a:latin typeface="Arial"/>
                          <a:cs typeface="Arial"/>
                        </a:rPr>
                        <a:t>Y</a:t>
                      </a:r>
                      <a:r>
                        <a:rPr sz="2400" b="1" spc="-5" dirty="0">
                          <a:solidFill>
                            <a:srgbClr val="FFFFFF"/>
                          </a:solidFill>
                          <a:latin typeface="Arial"/>
                          <a:cs typeface="Arial"/>
                        </a:rPr>
                        <a:t>N</a:t>
                      </a:r>
                      <a:r>
                        <a:rPr sz="2400" b="1" spc="-10" dirty="0">
                          <a:solidFill>
                            <a:srgbClr val="FFFFFF"/>
                          </a:solidFill>
                          <a:latin typeface="Arial"/>
                          <a:cs typeface="Arial"/>
                        </a:rPr>
                        <a:t>A</a:t>
                      </a:r>
                      <a:r>
                        <a:rPr sz="2400" b="1" dirty="0">
                          <a:solidFill>
                            <a:srgbClr val="FFFFFF"/>
                          </a:solidFill>
                          <a:latin typeface="Arial"/>
                          <a:cs typeface="Arial"/>
                        </a:rPr>
                        <a:t>M</a:t>
                      </a:r>
                      <a:r>
                        <a:rPr sz="2400" b="1" spc="5" dirty="0">
                          <a:solidFill>
                            <a:srgbClr val="FFFFFF"/>
                          </a:solidFill>
                          <a:latin typeface="Arial"/>
                          <a:cs typeface="Arial"/>
                        </a:rPr>
                        <a:t>I</a:t>
                      </a:r>
                      <a:r>
                        <a:rPr sz="2400" b="1" dirty="0">
                          <a:solidFill>
                            <a:srgbClr val="FFFFFF"/>
                          </a:solidFill>
                          <a:latin typeface="Arial"/>
                          <a:cs typeface="Arial"/>
                        </a:rPr>
                        <a:t>C</a:t>
                      </a:r>
                      <a:endParaRPr sz="24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1B72"/>
                    </a:solidFill>
                  </a:tcPr>
                </a:tc>
                <a:tc>
                  <a:txBody>
                    <a:bodyPr/>
                    <a:lstStyle/>
                    <a:p>
                      <a:pPr marL="85725" marR="542290">
                        <a:lnSpc>
                          <a:spcPts val="2230"/>
                        </a:lnSpc>
                      </a:pPr>
                      <a:r>
                        <a:rPr sz="2000" b="1" spc="-5" dirty="0">
                          <a:solidFill>
                            <a:srgbClr val="FFFFFF"/>
                          </a:solidFill>
                          <a:latin typeface="Arial"/>
                          <a:cs typeface="Arial"/>
                        </a:rPr>
                        <a:t>Unpr</a:t>
                      </a:r>
                      <a:r>
                        <a:rPr sz="2000" b="1" spc="5" dirty="0">
                          <a:solidFill>
                            <a:srgbClr val="FFFFFF"/>
                          </a:solidFill>
                          <a:latin typeface="Arial"/>
                          <a:cs typeface="Arial"/>
                        </a:rPr>
                        <a:t>e</a:t>
                      </a:r>
                      <a:r>
                        <a:rPr sz="2000" b="1" dirty="0">
                          <a:solidFill>
                            <a:srgbClr val="FFFFFF"/>
                          </a:solidFill>
                          <a:latin typeface="Arial"/>
                          <a:cs typeface="Arial"/>
                        </a:rPr>
                        <a:t>dictable,</a:t>
                      </a:r>
                      <a:r>
                        <a:rPr sz="2000" b="1" spc="-50" dirty="0">
                          <a:solidFill>
                            <a:srgbClr val="FFFFFF"/>
                          </a:solidFill>
                          <a:latin typeface="Arial"/>
                          <a:cs typeface="Arial"/>
                        </a:rPr>
                        <a:t> </a:t>
                      </a:r>
                      <a:r>
                        <a:rPr sz="2000" b="1" dirty="0">
                          <a:solidFill>
                            <a:srgbClr val="FFFFFF"/>
                          </a:solidFill>
                          <a:latin typeface="Arial"/>
                          <a:cs typeface="Arial"/>
                        </a:rPr>
                        <a:t>hig</a:t>
                      </a:r>
                      <a:r>
                        <a:rPr sz="2000" b="1" spc="-10" dirty="0">
                          <a:solidFill>
                            <a:srgbClr val="FFFFFF"/>
                          </a:solidFill>
                          <a:latin typeface="Arial"/>
                          <a:cs typeface="Arial"/>
                        </a:rPr>
                        <a:t>h</a:t>
                      </a:r>
                      <a:r>
                        <a:rPr sz="2000" b="1" dirty="0">
                          <a:solidFill>
                            <a:srgbClr val="FFFFFF"/>
                          </a:solidFill>
                          <a:latin typeface="Arial"/>
                          <a:cs typeface="Arial"/>
                        </a:rPr>
                        <a:t>ly </a:t>
                      </a:r>
                      <a:r>
                        <a:rPr sz="2000" b="1" spc="-25" dirty="0">
                          <a:solidFill>
                            <a:srgbClr val="FFFFFF"/>
                          </a:solidFill>
                          <a:latin typeface="Arial"/>
                          <a:cs typeface="Arial"/>
                        </a:rPr>
                        <a:t>v</a:t>
                      </a:r>
                      <a:r>
                        <a:rPr sz="2000" b="1" spc="-5" dirty="0">
                          <a:solidFill>
                            <a:srgbClr val="FFFFFF"/>
                          </a:solidFill>
                          <a:latin typeface="Arial"/>
                          <a:cs typeface="Arial"/>
                        </a:rPr>
                        <a:t>ariabl</a:t>
                      </a:r>
                      <a:r>
                        <a:rPr sz="2000" b="1" dirty="0">
                          <a:solidFill>
                            <a:srgbClr val="FFFFFF"/>
                          </a:solidFill>
                          <a:latin typeface="Arial"/>
                          <a:cs typeface="Arial"/>
                        </a:rPr>
                        <a:t>e</a:t>
                      </a:r>
                      <a:r>
                        <a:rPr sz="2000" b="1" spc="-20" dirty="0">
                          <a:solidFill>
                            <a:srgbClr val="FFFFFF"/>
                          </a:solidFill>
                          <a:latin typeface="Arial"/>
                          <a:cs typeface="Arial"/>
                        </a:rPr>
                        <a:t> </a:t>
                      </a:r>
                      <a:r>
                        <a:rPr sz="2000" b="1" spc="30" dirty="0">
                          <a:solidFill>
                            <a:srgbClr val="FFFFFF"/>
                          </a:solidFill>
                          <a:latin typeface="Arial"/>
                          <a:cs typeface="Arial"/>
                        </a:rPr>
                        <a:t>w</a:t>
                      </a:r>
                      <a:r>
                        <a:rPr sz="2000" b="1" dirty="0">
                          <a:solidFill>
                            <a:srgbClr val="FFFFFF"/>
                          </a:solidFill>
                          <a:latin typeface="Arial"/>
                          <a:cs typeface="Arial"/>
                        </a:rPr>
                        <a:t>ork</a:t>
                      </a:r>
                      <a:r>
                        <a:rPr sz="2000" b="1" spc="-55" dirty="0">
                          <a:solidFill>
                            <a:srgbClr val="FFFFFF"/>
                          </a:solidFill>
                          <a:latin typeface="Arial"/>
                          <a:cs typeface="Arial"/>
                        </a:rPr>
                        <a:t> </a:t>
                      </a:r>
                      <a:r>
                        <a:rPr sz="2000" b="1" dirty="0">
                          <a:solidFill>
                            <a:srgbClr val="FFFFFF"/>
                          </a:solidFill>
                          <a:latin typeface="Arial"/>
                          <a:cs typeface="Arial"/>
                        </a:rPr>
                        <a:t>per iteration</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1B72"/>
                    </a:solidFill>
                  </a:tcPr>
                </a:tc>
              </a:tr>
              <a:tr h="1000125">
                <a:tc>
                  <a:txBody>
                    <a:bodyPr/>
                    <a:lstStyle/>
                    <a:p>
                      <a:pPr marL="76835">
                        <a:lnSpc>
                          <a:spcPct val="100000"/>
                        </a:lnSpc>
                      </a:pPr>
                      <a:r>
                        <a:rPr sz="2400" b="1" dirty="0">
                          <a:solidFill>
                            <a:srgbClr val="FFFFFF"/>
                          </a:solidFill>
                          <a:latin typeface="Arial"/>
                          <a:cs typeface="Arial"/>
                        </a:rPr>
                        <a:t>GUIDED</a:t>
                      </a:r>
                      <a:endParaRPr sz="24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1B72"/>
                    </a:solidFill>
                  </a:tcPr>
                </a:tc>
                <a:tc>
                  <a:txBody>
                    <a:bodyPr/>
                    <a:lstStyle/>
                    <a:p>
                      <a:pPr marL="85725" marR="193675">
                        <a:lnSpc>
                          <a:spcPts val="2230"/>
                        </a:lnSpc>
                      </a:pPr>
                      <a:r>
                        <a:rPr sz="2000" b="1" dirty="0">
                          <a:solidFill>
                            <a:srgbClr val="FFFFFF"/>
                          </a:solidFill>
                          <a:latin typeface="Arial"/>
                          <a:cs typeface="Arial"/>
                        </a:rPr>
                        <a:t>Spec</a:t>
                      </a:r>
                      <a:r>
                        <a:rPr sz="2000" b="1" spc="-10" dirty="0">
                          <a:solidFill>
                            <a:srgbClr val="FFFFFF"/>
                          </a:solidFill>
                          <a:latin typeface="Arial"/>
                          <a:cs typeface="Arial"/>
                        </a:rPr>
                        <a:t>i</a:t>
                      </a:r>
                      <a:r>
                        <a:rPr sz="2000" b="1" spc="-5" dirty="0">
                          <a:solidFill>
                            <a:srgbClr val="FFFFFF"/>
                          </a:solidFill>
                          <a:latin typeface="Arial"/>
                          <a:cs typeface="Arial"/>
                        </a:rPr>
                        <a:t>a</a:t>
                      </a:r>
                      <a:r>
                        <a:rPr sz="2000" b="1" dirty="0">
                          <a:solidFill>
                            <a:srgbClr val="FFFFFF"/>
                          </a:solidFill>
                          <a:latin typeface="Arial"/>
                          <a:cs typeface="Arial"/>
                        </a:rPr>
                        <a:t>l</a:t>
                      </a:r>
                      <a:r>
                        <a:rPr sz="2000" b="1" spc="-20" dirty="0">
                          <a:solidFill>
                            <a:srgbClr val="FFFFFF"/>
                          </a:solidFill>
                          <a:latin typeface="Arial"/>
                          <a:cs typeface="Arial"/>
                        </a:rPr>
                        <a:t> </a:t>
                      </a:r>
                      <a:r>
                        <a:rPr sz="2000" b="1" spc="-5" dirty="0">
                          <a:solidFill>
                            <a:srgbClr val="FFFFFF"/>
                          </a:solidFill>
                          <a:latin typeface="Arial"/>
                          <a:cs typeface="Arial"/>
                        </a:rPr>
                        <a:t>cas</a:t>
                      </a:r>
                      <a:r>
                        <a:rPr sz="2000" b="1" dirty="0">
                          <a:solidFill>
                            <a:srgbClr val="FFFFFF"/>
                          </a:solidFill>
                          <a:latin typeface="Arial"/>
                          <a:cs typeface="Arial"/>
                        </a:rPr>
                        <a:t>e</a:t>
                      </a:r>
                      <a:r>
                        <a:rPr sz="2000" b="1" spc="-15" dirty="0">
                          <a:solidFill>
                            <a:srgbClr val="FFFFFF"/>
                          </a:solidFill>
                          <a:latin typeface="Arial"/>
                          <a:cs typeface="Arial"/>
                        </a:rPr>
                        <a:t> </a:t>
                      </a:r>
                      <a:r>
                        <a:rPr sz="2000" b="1" dirty="0">
                          <a:solidFill>
                            <a:srgbClr val="FFFFFF"/>
                          </a:solidFill>
                          <a:latin typeface="Arial"/>
                          <a:cs typeface="Arial"/>
                        </a:rPr>
                        <a:t>of</a:t>
                      </a:r>
                      <a:r>
                        <a:rPr sz="2000" b="1" spc="-15" dirty="0">
                          <a:solidFill>
                            <a:srgbClr val="FFFFFF"/>
                          </a:solidFill>
                          <a:latin typeface="Arial"/>
                          <a:cs typeface="Arial"/>
                        </a:rPr>
                        <a:t> </a:t>
                      </a:r>
                      <a:r>
                        <a:rPr sz="2000" b="1" dirty="0">
                          <a:solidFill>
                            <a:srgbClr val="FFFFFF"/>
                          </a:solidFill>
                          <a:latin typeface="Arial"/>
                          <a:cs typeface="Arial"/>
                        </a:rPr>
                        <a:t>d</a:t>
                      </a:r>
                      <a:r>
                        <a:rPr sz="2000" b="1" spc="-35" dirty="0">
                          <a:solidFill>
                            <a:srgbClr val="FFFFFF"/>
                          </a:solidFill>
                          <a:latin typeface="Arial"/>
                          <a:cs typeface="Arial"/>
                        </a:rPr>
                        <a:t>y</a:t>
                      </a:r>
                      <a:r>
                        <a:rPr sz="2000" b="1" dirty="0">
                          <a:solidFill>
                            <a:srgbClr val="FFFFFF"/>
                          </a:solidFill>
                          <a:latin typeface="Arial"/>
                          <a:cs typeface="Arial"/>
                        </a:rPr>
                        <a:t>nam</a:t>
                      </a:r>
                      <a:r>
                        <a:rPr sz="2000" b="1" spc="-15" dirty="0">
                          <a:solidFill>
                            <a:srgbClr val="FFFFFF"/>
                          </a:solidFill>
                          <a:latin typeface="Arial"/>
                          <a:cs typeface="Arial"/>
                        </a:rPr>
                        <a:t>i</a:t>
                      </a:r>
                      <a:r>
                        <a:rPr sz="2000" b="1" dirty="0">
                          <a:solidFill>
                            <a:srgbClr val="FFFFFF"/>
                          </a:solidFill>
                          <a:latin typeface="Arial"/>
                          <a:cs typeface="Arial"/>
                        </a:rPr>
                        <a:t>c to</a:t>
                      </a:r>
                      <a:r>
                        <a:rPr sz="2000" b="1" spc="-15" dirty="0">
                          <a:solidFill>
                            <a:srgbClr val="FFFFFF"/>
                          </a:solidFill>
                          <a:latin typeface="Arial"/>
                          <a:cs typeface="Arial"/>
                        </a:rPr>
                        <a:t> </a:t>
                      </a:r>
                      <a:r>
                        <a:rPr sz="2000" b="1" spc="-5" dirty="0">
                          <a:solidFill>
                            <a:srgbClr val="FFFFFF"/>
                          </a:solidFill>
                          <a:latin typeface="Arial"/>
                          <a:cs typeface="Arial"/>
                        </a:rPr>
                        <a:t>reduc</a:t>
                      </a:r>
                      <a:r>
                        <a:rPr sz="2000" b="1" dirty="0">
                          <a:solidFill>
                            <a:srgbClr val="FFFFFF"/>
                          </a:solidFill>
                          <a:latin typeface="Arial"/>
                          <a:cs typeface="Arial"/>
                        </a:rPr>
                        <a:t>e</a:t>
                      </a:r>
                      <a:r>
                        <a:rPr sz="2000" b="1" spc="-10" dirty="0">
                          <a:solidFill>
                            <a:srgbClr val="FFFFFF"/>
                          </a:solidFill>
                          <a:latin typeface="Arial"/>
                          <a:cs typeface="Arial"/>
                        </a:rPr>
                        <a:t> </a:t>
                      </a:r>
                      <a:r>
                        <a:rPr sz="2000" b="1" spc="-5" dirty="0">
                          <a:solidFill>
                            <a:srgbClr val="FFFFFF"/>
                          </a:solidFill>
                          <a:latin typeface="Arial"/>
                          <a:cs typeface="Arial"/>
                        </a:rPr>
                        <a:t>scheduli</a:t>
                      </a:r>
                      <a:r>
                        <a:rPr sz="2000" b="1" dirty="0">
                          <a:solidFill>
                            <a:srgbClr val="FFFFFF"/>
                          </a:solidFill>
                          <a:latin typeface="Arial"/>
                          <a:cs typeface="Arial"/>
                        </a:rPr>
                        <a:t>ng o</a:t>
                      </a:r>
                      <a:r>
                        <a:rPr sz="2000" b="1" spc="-30" dirty="0">
                          <a:solidFill>
                            <a:srgbClr val="FFFFFF"/>
                          </a:solidFill>
                          <a:latin typeface="Arial"/>
                          <a:cs typeface="Arial"/>
                        </a:rPr>
                        <a:t>v</a:t>
                      </a:r>
                      <a:r>
                        <a:rPr sz="2000" b="1" spc="-5" dirty="0">
                          <a:solidFill>
                            <a:srgbClr val="FFFFFF"/>
                          </a:solidFill>
                          <a:latin typeface="Arial"/>
                          <a:cs typeface="Arial"/>
                        </a:rPr>
                        <a:t>erhead</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1B72"/>
                    </a:solidFill>
                  </a:tcPr>
                </a:tc>
              </a:tr>
              <a:tr h="1225295">
                <a:tc>
                  <a:txBody>
                    <a:bodyPr/>
                    <a:lstStyle/>
                    <a:p>
                      <a:pPr marL="76835">
                        <a:lnSpc>
                          <a:spcPct val="100000"/>
                        </a:lnSpc>
                      </a:pPr>
                      <a:r>
                        <a:rPr sz="2400" b="1" spc="-5" dirty="0">
                          <a:solidFill>
                            <a:srgbClr val="FFFFFF"/>
                          </a:solidFill>
                          <a:latin typeface="Arial"/>
                          <a:cs typeface="Arial"/>
                        </a:rPr>
                        <a:t>A</a:t>
                      </a:r>
                      <a:r>
                        <a:rPr sz="2400" b="1" spc="-10" dirty="0">
                          <a:solidFill>
                            <a:srgbClr val="FFFFFF"/>
                          </a:solidFill>
                          <a:latin typeface="Arial"/>
                          <a:cs typeface="Arial"/>
                        </a:rPr>
                        <a:t>U</a:t>
                      </a:r>
                      <a:r>
                        <a:rPr sz="2400" b="1" spc="-50" dirty="0">
                          <a:solidFill>
                            <a:srgbClr val="FFFFFF"/>
                          </a:solidFill>
                          <a:latin typeface="Arial"/>
                          <a:cs typeface="Arial"/>
                        </a:rPr>
                        <a:t>T</a:t>
                      </a:r>
                      <a:r>
                        <a:rPr sz="2400" b="1" dirty="0">
                          <a:solidFill>
                            <a:srgbClr val="FFFFFF"/>
                          </a:solidFill>
                          <a:latin typeface="Arial"/>
                          <a:cs typeface="Arial"/>
                        </a:rPr>
                        <a:t>O</a:t>
                      </a:r>
                      <a:endParaRPr sz="24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solidFill>
                      <a:srgbClr val="001B72"/>
                    </a:solidFill>
                  </a:tcPr>
                </a:tc>
                <a:tc>
                  <a:txBody>
                    <a:bodyPr/>
                    <a:lstStyle/>
                    <a:p>
                      <a:pPr marL="85725" marR="315595">
                        <a:lnSpc>
                          <a:spcPct val="93000"/>
                        </a:lnSpc>
                      </a:pPr>
                      <a:r>
                        <a:rPr sz="2000" b="1" dirty="0">
                          <a:solidFill>
                            <a:srgbClr val="FFFFFF"/>
                          </a:solidFill>
                          <a:latin typeface="Arial"/>
                          <a:cs typeface="Arial"/>
                        </a:rPr>
                        <a:t>When</a:t>
                      </a:r>
                      <a:r>
                        <a:rPr sz="2000" b="1" spc="-15" dirty="0">
                          <a:solidFill>
                            <a:srgbClr val="FFFFFF"/>
                          </a:solidFill>
                          <a:latin typeface="Arial"/>
                          <a:cs typeface="Arial"/>
                        </a:rPr>
                        <a:t> </a:t>
                      </a:r>
                      <a:r>
                        <a:rPr sz="2000" b="1" dirty="0">
                          <a:solidFill>
                            <a:srgbClr val="FFFFFF"/>
                          </a:solidFill>
                          <a:latin typeface="Arial"/>
                          <a:cs typeface="Arial"/>
                        </a:rPr>
                        <a:t>the</a:t>
                      </a:r>
                      <a:r>
                        <a:rPr sz="2000" b="1" spc="-15" dirty="0">
                          <a:solidFill>
                            <a:srgbClr val="FFFFFF"/>
                          </a:solidFill>
                          <a:latin typeface="Arial"/>
                          <a:cs typeface="Arial"/>
                        </a:rPr>
                        <a:t> </a:t>
                      </a:r>
                      <a:r>
                        <a:rPr sz="2000" b="1" spc="-5" dirty="0">
                          <a:solidFill>
                            <a:srgbClr val="FFFFFF"/>
                          </a:solidFill>
                          <a:latin typeface="Arial"/>
                          <a:cs typeface="Arial"/>
                        </a:rPr>
                        <a:t>runtim</a:t>
                      </a:r>
                      <a:r>
                        <a:rPr sz="2000" b="1" dirty="0">
                          <a:solidFill>
                            <a:srgbClr val="FFFFFF"/>
                          </a:solidFill>
                          <a:latin typeface="Arial"/>
                          <a:cs typeface="Arial"/>
                        </a:rPr>
                        <a:t>e</a:t>
                      </a:r>
                      <a:r>
                        <a:rPr sz="2000" b="1" spc="-30" dirty="0">
                          <a:solidFill>
                            <a:srgbClr val="FFFFFF"/>
                          </a:solidFill>
                          <a:latin typeface="Arial"/>
                          <a:cs typeface="Arial"/>
                        </a:rPr>
                        <a:t> </a:t>
                      </a:r>
                      <a:r>
                        <a:rPr sz="2000" b="1" spc="-5" dirty="0">
                          <a:solidFill>
                            <a:srgbClr val="FFFFFF"/>
                          </a:solidFill>
                          <a:latin typeface="Arial"/>
                          <a:cs typeface="Arial"/>
                        </a:rPr>
                        <a:t>can </a:t>
                      </a:r>
                      <a:r>
                        <a:rPr sz="2000" b="1" dirty="0">
                          <a:solidFill>
                            <a:srgbClr val="FFFFFF"/>
                          </a:solidFill>
                          <a:latin typeface="Arial"/>
                          <a:cs typeface="Arial"/>
                        </a:rPr>
                        <a:t>“learn”</a:t>
                      </a:r>
                      <a:r>
                        <a:rPr sz="2000" b="1" spc="-35" dirty="0">
                          <a:solidFill>
                            <a:srgbClr val="FFFFFF"/>
                          </a:solidFill>
                          <a:latin typeface="Arial"/>
                          <a:cs typeface="Arial"/>
                        </a:rPr>
                        <a:t> </a:t>
                      </a:r>
                      <a:r>
                        <a:rPr sz="2000" b="1" dirty="0">
                          <a:solidFill>
                            <a:srgbClr val="FFFFFF"/>
                          </a:solidFill>
                          <a:latin typeface="Arial"/>
                          <a:cs typeface="Arial"/>
                        </a:rPr>
                        <a:t>from</a:t>
                      </a:r>
                      <a:r>
                        <a:rPr sz="2000" b="1" spc="-20" dirty="0">
                          <a:solidFill>
                            <a:srgbClr val="FFFFFF"/>
                          </a:solidFill>
                          <a:latin typeface="Arial"/>
                          <a:cs typeface="Arial"/>
                        </a:rPr>
                        <a:t> </a:t>
                      </a:r>
                      <a:r>
                        <a:rPr sz="2000" b="1" dirty="0">
                          <a:solidFill>
                            <a:srgbClr val="FFFFFF"/>
                          </a:solidFill>
                          <a:latin typeface="Arial"/>
                          <a:cs typeface="Arial"/>
                        </a:rPr>
                        <a:t>pre</a:t>
                      </a:r>
                      <a:r>
                        <a:rPr sz="2000" b="1" spc="-20" dirty="0">
                          <a:solidFill>
                            <a:srgbClr val="FFFFFF"/>
                          </a:solidFill>
                          <a:latin typeface="Arial"/>
                          <a:cs typeface="Arial"/>
                        </a:rPr>
                        <a:t>v</a:t>
                      </a:r>
                      <a:r>
                        <a:rPr sz="2000" b="1" dirty="0">
                          <a:solidFill>
                            <a:srgbClr val="FFFFFF"/>
                          </a:solidFill>
                          <a:latin typeface="Arial"/>
                          <a:cs typeface="Arial"/>
                        </a:rPr>
                        <a:t>ious </a:t>
                      </a:r>
                      <a:r>
                        <a:rPr sz="2000" b="1" spc="-5" dirty="0">
                          <a:solidFill>
                            <a:srgbClr val="FFFFFF"/>
                          </a:solidFill>
                          <a:latin typeface="Arial"/>
                          <a:cs typeface="Arial"/>
                        </a:rPr>
                        <a:t>execution</a:t>
                      </a:r>
                      <a:r>
                        <a:rPr sz="2000" b="1" dirty="0">
                          <a:solidFill>
                            <a:srgbClr val="FFFFFF"/>
                          </a:solidFill>
                          <a:latin typeface="Arial"/>
                          <a:cs typeface="Arial"/>
                        </a:rPr>
                        <a:t>s</a:t>
                      </a:r>
                      <a:r>
                        <a:rPr sz="2000" b="1" spc="-30" dirty="0">
                          <a:solidFill>
                            <a:srgbClr val="FFFFFF"/>
                          </a:solidFill>
                          <a:latin typeface="Arial"/>
                          <a:cs typeface="Arial"/>
                        </a:rPr>
                        <a:t> </a:t>
                      </a:r>
                      <a:r>
                        <a:rPr sz="2000" b="1" dirty="0">
                          <a:solidFill>
                            <a:srgbClr val="FFFFFF"/>
                          </a:solidFill>
                          <a:latin typeface="Arial"/>
                          <a:cs typeface="Arial"/>
                        </a:rPr>
                        <a:t>of</a:t>
                      </a:r>
                      <a:r>
                        <a:rPr sz="2000" b="1" spc="-15" dirty="0">
                          <a:solidFill>
                            <a:srgbClr val="FFFFFF"/>
                          </a:solidFill>
                          <a:latin typeface="Arial"/>
                          <a:cs typeface="Arial"/>
                        </a:rPr>
                        <a:t> </a:t>
                      </a:r>
                      <a:r>
                        <a:rPr sz="2000" b="1" dirty="0">
                          <a:solidFill>
                            <a:srgbClr val="FFFFFF"/>
                          </a:solidFill>
                          <a:latin typeface="Arial"/>
                          <a:cs typeface="Arial"/>
                        </a:rPr>
                        <a:t>the</a:t>
                      </a:r>
                      <a:r>
                        <a:rPr sz="2000" b="1" spc="-15" dirty="0">
                          <a:solidFill>
                            <a:srgbClr val="FFFFFF"/>
                          </a:solidFill>
                          <a:latin typeface="Arial"/>
                          <a:cs typeface="Arial"/>
                        </a:rPr>
                        <a:t> </a:t>
                      </a:r>
                      <a:r>
                        <a:rPr sz="2000" b="1" spc="-5" dirty="0">
                          <a:solidFill>
                            <a:srgbClr val="FFFFFF"/>
                          </a:solidFill>
                          <a:latin typeface="Arial"/>
                          <a:cs typeface="Arial"/>
                        </a:rPr>
                        <a:t>sa</a:t>
                      </a:r>
                      <a:r>
                        <a:rPr sz="2000" b="1" spc="-10" dirty="0">
                          <a:solidFill>
                            <a:srgbClr val="FFFFFF"/>
                          </a:solidFill>
                          <a:latin typeface="Arial"/>
                          <a:cs typeface="Arial"/>
                        </a:rPr>
                        <a:t>m</a:t>
                      </a:r>
                      <a:r>
                        <a:rPr sz="2000" b="1" dirty="0">
                          <a:solidFill>
                            <a:srgbClr val="FFFFFF"/>
                          </a:solidFill>
                          <a:latin typeface="Arial"/>
                          <a:cs typeface="Arial"/>
                        </a:rPr>
                        <a:t>e loop</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solidFill>
                      <a:srgbClr val="001B72"/>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4282" y="71414"/>
            <a:ext cx="8715436" cy="1019253"/>
          </a:xfrm>
          <a:prstGeom prst="rect">
            <a:avLst/>
          </a:prstGeom>
        </p:spPr>
        <p:txBody>
          <a:bodyPr vert="horz" wrap="square" lIns="0" tIns="399796" rIns="0" bIns="0" rtlCol="0">
            <a:spAutoFit/>
          </a:bodyPr>
          <a:lstStyle/>
          <a:p>
            <a:pPr marL="239395">
              <a:lnSpc>
                <a:spcPts val="4760"/>
              </a:lnSpc>
            </a:pPr>
            <a:r>
              <a:rPr sz="4000" spc="-25" dirty="0">
                <a:solidFill>
                  <a:schemeClr val="tx1"/>
                </a:solidFill>
              </a:rPr>
              <a:t>Working</a:t>
            </a:r>
            <a:r>
              <a:rPr sz="4000" spc="-5" dirty="0">
                <a:solidFill>
                  <a:schemeClr val="tx1"/>
                </a:solidFill>
              </a:rPr>
              <a:t> </a:t>
            </a:r>
            <a:r>
              <a:rPr sz="4000" spc="-20" dirty="0">
                <a:solidFill>
                  <a:schemeClr val="tx1"/>
                </a:solidFill>
              </a:rPr>
              <a:t>with</a:t>
            </a:r>
            <a:r>
              <a:rPr sz="4000" spc="-5" dirty="0">
                <a:solidFill>
                  <a:schemeClr val="tx1"/>
                </a:solidFill>
              </a:rPr>
              <a:t> </a:t>
            </a:r>
            <a:r>
              <a:rPr sz="4000" spc="-25" dirty="0">
                <a:solidFill>
                  <a:schemeClr val="tx1"/>
                </a:solidFill>
              </a:rPr>
              <a:t>loops</a:t>
            </a:r>
            <a:endParaRPr sz="4000" dirty="0">
              <a:solidFill>
                <a:schemeClr val="tx1"/>
              </a:solidFill>
            </a:endParaRPr>
          </a:p>
        </p:txBody>
      </p:sp>
      <p:sp>
        <p:nvSpPr>
          <p:cNvPr id="4" name="object 4"/>
          <p:cNvSpPr txBox="1"/>
          <p:nvPr/>
        </p:nvSpPr>
        <p:spPr>
          <a:xfrm>
            <a:off x="214282" y="1294329"/>
            <a:ext cx="8775700" cy="2277547"/>
          </a:xfrm>
          <a:prstGeom prst="rect">
            <a:avLst/>
          </a:prstGeom>
        </p:spPr>
        <p:txBody>
          <a:bodyPr vert="horz" wrap="square" lIns="0" tIns="0" rIns="0" bIns="0" rtlCol="0">
            <a:spAutoFit/>
          </a:bodyPr>
          <a:lstStyle/>
          <a:p>
            <a:pPr marL="299085" indent="-286385">
              <a:lnSpc>
                <a:spcPct val="100000"/>
              </a:lnSpc>
              <a:buClr>
                <a:srgbClr val="F5C300"/>
              </a:buClr>
              <a:buSzPct val="75000"/>
              <a:buFont typeface="Arial Unicode MS"/>
              <a:buChar char="•"/>
              <a:tabLst>
                <a:tab pos="299720" algn="l"/>
              </a:tabLst>
            </a:pPr>
            <a:r>
              <a:rPr sz="2800" b="1" spc="-25" dirty="0">
                <a:latin typeface="Arial"/>
                <a:cs typeface="Arial"/>
              </a:rPr>
              <a:t>Bas</a:t>
            </a:r>
            <a:r>
              <a:rPr sz="2800" b="1" spc="-5" dirty="0">
                <a:latin typeface="Arial"/>
                <a:cs typeface="Arial"/>
              </a:rPr>
              <a:t>i</a:t>
            </a:r>
            <a:r>
              <a:rPr sz="2800" b="1" spc="-20" dirty="0">
                <a:latin typeface="Arial"/>
                <a:cs typeface="Arial"/>
              </a:rPr>
              <a:t>c</a:t>
            </a:r>
            <a:r>
              <a:rPr sz="2800" b="1" spc="15" dirty="0">
                <a:latin typeface="Arial"/>
                <a:cs typeface="Arial"/>
              </a:rPr>
              <a:t> </a:t>
            </a:r>
            <a:r>
              <a:rPr sz="2800" b="1" spc="-25" dirty="0" smtClean="0">
                <a:latin typeface="Arial"/>
                <a:cs typeface="Arial"/>
              </a:rPr>
              <a:t>approach</a:t>
            </a:r>
            <a:endParaRPr lang="en-US" sz="2800" b="1" spc="-25" dirty="0" smtClean="0">
              <a:latin typeface="Arial"/>
              <a:cs typeface="Arial"/>
            </a:endParaRPr>
          </a:p>
          <a:p>
            <a:pPr marL="756285" lvl="1" indent="-286385" algn="just">
              <a:buClr>
                <a:srgbClr val="F5C300"/>
              </a:buClr>
              <a:buSzPct val="75000"/>
              <a:buFont typeface="Arial Unicode MS"/>
              <a:buChar char="•"/>
              <a:tabLst>
                <a:tab pos="299720" algn="l"/>
              </a:tabLst>
            </a:pPr>
            <a:r>
              <a:rPr lang="en-US" sz="2400" b="1" spc="-25" dirty="0" smtClean="0">
                <a:latin typeface="Arial"/>
                <a:cs typeface="Arial"/>
              </a:rPr>
              <a:t>Find compute intensive loops</a:t>
            </a:r>
          </a:p>
          <a:p>
            <a:pPr marL="756285" lvl="1" indent="-286385" algn="just">
              <a:buClr>
                <a:srgbClr val="F5C300"/>
              </a:buClr>
              <a:buSzPct val="75000"/>
              <a:buFont typeface="Arial Unicode MS"/>
              <a:buChar char="•"/>
              <a:tabLst>
                <a:tab pos="299720" algn="l"/>
              </a:tabLst>
            </a:pPr>
            <a:r>
              <a:rPr lang="en-US" sz="2400" b="1" spc="-25" dirty="0" smtClean="0">
                <a:latin typeface="Arial"/>
                <a:cs typeface="Arial"/>
              </a:rPr>
              <a:t>Make the loop iterations independent .. So they can safely execute in any order without loop-carried dependencies</a:t>
            </a:r>
          </a:p>
          <a:p>
            <a:pPr marL="756285" lvl="1" indent="-286385" algn="just">
              <a:buClr>
                <a:srgbClr val="F5C300"/>
              </a:buClr>
              <a:buSzPct val="75000"/>
              <a:buFont typeface="Arial Unicode MS"/>
              <a:buChar char="•"/>
              <a:tabLst>
                <a:tab pos="299720" algn="l"/>
              </a:tabLst>
            </a:pPr>
            <a:r>
              <a:rPr lang="en-US" sz="2400" b="1" spc="-25" dirty="0" smtClean="0">
                <a:latin typeface="Arial"/>
                <a:cs typeface="Arial"/>
              </a:rPr>
              <a:t>Place the appropriate </a:t>
            </a:r>
            <a:r>
              <a:rPr lang="en-US" sz="2400" b="1" spc="-25" dirty="0" err="1" smtClean="0">
                <a:latin typeface="Arial"/>
                <a:cs typeface="Arial"/>
              </a:rPr>
              <a:t>OpenMP</a:t>
            </a:r>
            <a:r>
              <a:rPr lang="en-US" sz="2400" b="1" spc="-25" dirty="0" smtClean="0">
                <a:latin typeface="Arial"/>
                <a:cs typeface="Arial"/>
              </a:rPr>
              <a:t> directive and test</a:t>
            </a:r>
            <a:endParaRPr sz="2800" dirty="0">
              <a:latin typeface="Arial"/>
              <a:cs typeface="Arial"/>
            </a:endParaRPr>
          </a:p>
        </p:txBody>
      </p:sp>
      <p:sp>
        <p:nvSpPr>
          <p:cNvPr id="5" name="object 5"/>
          <p:cNvSpPr/>
          <p:nvPr/>
        </p:nvSpPr>
        <p:spPr>
          <a:xfrm>
            <a:off x="288925" y="4225925"/>
            <a:ext cx="3228975" cy="1981200"/>
          </a:xfrm>
          <a:custGeom>
            <a:avLst/>
            <a:gdLst/>
            <a:ahLst/>
            <a:cxnLst/>
            <a:rect l="l" t="t" r="r" b="b"/>
            <a:pathLst>
              <a:path w="3228975" h="1981200">
                <a:moveTo>
                  <a:pt x="0" y="1981200"/>
                </a:moveTo>
                <a:lnTo>
                  <a:pt x="3228975" y="1981200"/>
                </a:lnTo>
                <a:lnTo>
                  <a:pt x="3228975" y="0"/>
                </a:lnTo>
                <a:lnTo>
                  <a:pt x="0" y="0"/>
                </a:lnTo>
                <a:lnTo>
                  <a:pt x="0" y="1981200"/>
                </a:lnTo>
                <a:close/>
              </a:path>
            </a:pathLst>
          </a:custGeom>
          <a:solidFill>
            <a:srgbClr val="001B72"/>
          </a:solidFill>
        </p:spPr>
        <p:txBody>
          <a:bodyPr wrap="square" lIns="0" tIns="0" rIns="0" bIns="0" rtlCol="0"/>
          <a:lstStyle/>
          <a:p>
            <a:endParaRPr/>
          </a:p>
        </p:txBody>
      </p:sp>
      <p:sp>
        <p:nvSpPr>
          <p:cNvPr id="6" name="object 6"/>
          <p:cNvSpPr txBox="1"/>
          <p:nvPr/>
        </p:nvSpPr>
        <p:spPr>
          <a:xfrm>
            <a:off x="622808" y="4349677"/>
            <a:ext cx="2621280" cy="1816735"/>
          </a:xfrm>
          <a:prstGeom prst="rect">
            <a:avLst/>
          </a:prstGeom>
        </p:spPr>
        <p:txBody>
          <a:bodyPr vert="horz" wrap="square" lIns="0" tIns="0" rIns="0" bIns="0" rtlCol="0">
            <a:spAutoFit/>
          </a:bodyPr>
          <a:lstStyle/>
          <a:p>
            <a:pPr marL="74930" marR="748030" indent="-12700">
              <a:lnSpc>
                <a:spcPct val="104000"/>
              </a:lnSpc>
            </a:pPr>
            <a:r>
              <a:rPr sz="2000" b="1" dirty="0">
                <a:solidFill>
                  <a:srgbClr val="FFFFFF"/>
                </a:solidFill>
                <a:latin typeface="Times New Roman"/>
                <a:cs typeface="Times New Roman"/>
              </a:rPr>
              <a:t>int</a:t>
            </a:r>
            <a:r>
              <a:rPr sz="2000" b="1" spc="-20" dirty="0">
                <a:solidFill>
                  <a:srgbClr val="FFFFFF"/>
                </a:solidFill>
                <a:latin typeface="Times New Roman"/>
                <a:cs typeface="Times New Roman"/>
              </a:rPr>
              <a:t> </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 </a:t>
            </a:r>
            <a:r>
              <a:rPr sz="2000" b="1" spc="5" dirty="0">
                <a:solidFill>
                  <a:srgbClr val="FFFFFF"/>
                </a:solidFill>
                <a:latin typeface="Times New Roman"/>
                <a:cs typeface="Times New Roman"/>
              </a:rPr>
              <a:t>j</a:t>
            </a:r>
            <a:r>
              <a:rPr sz="2000" b="1" dirty="0">
                <a:solidFill>
                  <a:srgbClr val="FFFFFF"/>
                </a:solidFill>
                <a:latin typeface="Times New Roman"/>
                <a:cs typeface="Times New Roman"/>
              </a:rPr>
              <a:t>,</a:t>
            </a:r>
            <a:r>
              <a:rPr sz="2000" b="1" spc="-130"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M</a:t>
            </a:r>
            <a:r>
              <a:rPr sz="2000" b="1" spc="5" dirty="0">
                <a:solidFill>
                  <a:srgbClr val="FFFFFF"/>
                </a:solidFill>
                <a:latin typeface="Times New Roman"/>
                <a:cs typeface="Times New Roman"/>
              </a:rPr>
              <a:t>A</a:t>
            </a:r>
            <a:r>
              <a:rPr sz="2000" b="1" spc="15" dirty="0">
                <a:solidFill>
                  <a:srgbClr val="FFFFFF"/>
                </a:solidFill>
                <a:latin typeface="Times New Roman"/>
                <a:cs typeface="Times New Roman"/>
              </a:rPr>
              <a:t>X</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 j =</a:t>
            </a:r>
            <a:r>
              <a:rPr sz="2000" b="1" spc="-5" dirty="0">
                <a:solidFill>
                  <a:srgbClr val="FFFFFF"/>
                </a:solidFill>
                <a:latin typeface="Times New Roman"/>
                <a:cs typeface="Times New Roman"/>
              </a:rPr>
              <a:t> </a:t>
            </a:r>
            <a:r>
              <a:rPr sz="2000" b="1" spc="5" dirty="0">
                <a:solidFill>
                  <a:srgbClr val="FFFFFF"/>
                </a:solidFill>
                <a:latin typeface="Times New Roman"/>
                <a:cs typeface="Times New Roman"/>
              </a:rPr>
              <a:t>5</a:t>
            </a:r>
            <a:r>
              <a:rPr sz="2000" b="1" dirty="0">
                <a:solidFill>
                  <a:srgbClr val="FFFFFF"/>
                </a:solidFill>
                <a:latin typeface="Times New Roman"/>
                <a:cs typeface="Times New Roman"/>
              </a:rPr>
              <a:t>;</a:t>
            </a:r>
            <a:endParaRPr sz="2000">
              <a:latin typeface="Times New Roman"/>
              <a:cs typeface="Times New Roman"/>
            </a:endParaRPr>
          </a:p>
          <a:p>
            <a:pPr marL="74930">
              <a:lnSpc>
                <a:spcPct val="100000"/>
              </a:lnSpc>
            </a:pPr>
            <a:r>
              <a:rPr sz="2000" b="1" dirty="0">
                <a:solidFill>
                  <a:srgbClr val="FFFFFF"/>
                </a:solidFill>
                <a:latin typeface="Times New Roman"/>
                <a:cs typeface="Times New Roman"/>
              </a:rPr>
              <a:t>f</a:t>
            </a:r>
            <a:r>
              <a:rPr sz="2000" b="1" spc="5" dirty="0">
                <a:solidFill>
                  <a:srgbClr val="FFFFFF"/>
                </a:solidFill>
                <a:latin typeface="Times New Roman"/>
                <a:cs typeface="Times New Roman"/>
              </a:rPr>
              <a:t>o</a:t>
            </a:r>
            <a:r>
              <a:rPr sz="2000" b="1" dirty="0">
                <a:solidFill>
                  <a:srgbClr val="FFFFFF"/>
                </a:solidFill>
                <a:latin typeface="Times New Roman"/>
                <a:cs typeface="Times New Roman"/>
              </a:rPr>
              <a:t>r</a:t>
            </a:r>
            <a:r>
              <a:rPr sz="2000" b="1" spc="-60" dirty="0">
                <a:solidFill>
                  <a:srgbClr val="FFFFFF"/>
                </a:solidFill>
                <a:latin typeface="Times New Roman"/>
                <a:cs typeface="Times New Roman"/>
              </a:rPr>
              <a:t> </a:t>
            </a:r>
            <a:r>
              <a:rPr sz="2000" b="1" spc="5" dirty="0">
                <a:solidFill>
                  <a:srgbClr val="FFFFFF"/>
                </a:solidFill>
                <a:latin typeface="Times New Roman"/>
                <a:cs typeface="Times New Roman"/>
              </a:rPr>
              <a:t>(</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=0;i&lt;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MA</a:t>
            </a:r>
            <a:r>
              <a:rPr sz="2000" b="1" spc="25" dirty="0">
                <a:solidFill>
                  <a:srgbClr val="FFFFFF"/>
                </a:solidFill>
                <a:latin typeface="Times New Roman"/>
                <a:cs typeface="Times New Roman"/>
              </a:rPr>
              <a:t>X</a:t>
            </a:r>
            <a:r>
              <a:rPr sz="2000" b="1" dirty="0">
                <a:solidFill>
                  <a:srgbClr val="FFFFFF"/>
                </a:solidFill>
                <a:latin typeface="Times New Roman"/>
                <a:cs typeface="Times New Roman"/>
              </a:rPr>
              <a:t>;</a:t>
            </a:r>
            <a:r>
              <a:rPr sz="2000" b="1" spc="-40" dirty="0">
                <a:solidFill>
                  <a:srgbClr val="FFFFFF"/>
                </a:solidFill>
                <a:latin typeface="Times New Roman"/>
                <a:cs typeface="Times New Roman"/>
              </a:rPr>
              <a:t> </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a:t>
            </a:r>
            <a:endParaRPr sz="2000">
              <a:latin typeface="Times New Roman"/>
              <a:cs typeface="Times New Roman"/>
            </a:endParaRPr>
          </a:p>
          <a:p>
            <a:pPr marL="329565">
              <a:lnSpc>
                <a:spcPct val="100000"/>
              </a:lnSpc>
            </a:pPr>
            <a:r>
              <a:rPr sz="2000" b="1" dirty="0">
                <a:solidFill>
                  <a:srgbClr val="FFFFFF"/>
                </a:solidFill>
                <a:latin typeface="Times New Roman"/>
                <a:cs typeface="Times New Roman"/>
              </a:rPr>
              <a:t>j </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=2;</a:t>
            </a:r>
            <a:endParaRPr sz="2000">
              <a:latin typeface="Times New Roman"/>
              <a:cs typeface="Times New Roman"/>
            </a:endParaRPr>
          </a:p>
          <a:p>
            <a:pPr marL="315595">
              <a:lnSpc>
                <a:spcPct val="100000"/>
              </a:lnSpc>
            </a:pPr>
            <a:r>
              <a:rPr sz="2000" b="1"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t>
            </a:r>
            <a:r>
              <a:rPr sz="2000" b="1" spc="-15" dirty="0">
                <a:solidFill>
                  <a:srgbClr val="FFFFFF"/>
                </a:solidFill>
                <a:latin typeface="Times New Roman"/>
                <a:cs typeface="Times New Roman"/>
              </a:rPr>
              <a:t> </a:t>
            </a:r>
            <a:r>
              <a:rPr sz="2000" b="1" spc="-5" dirty="0">
                <a:solidFill>
                  <a:srgbClr val="FFFFFF"/>
                </a:solidFill>
                <a:latin typeface="Times New Roman"/>
                <a:cs typeface="Times New Roman"/>
              </a:rPr>
              <a:t>big</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j</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a:t>
            </a:r>
            <a:endParaRPr sz="2000">
              <a:latin typeface="Times New Roman"/>
              <a:cs typeface="Times New Roman"/>
            </a:endParaRPr>
          </a:p>
          <a:p>
            <a:pPr marL="12700">
              <a:lnSpc>
                <a:spcPct val="100000"/>
              </a:lnSpc>
            </a:pPr>
            <a:r>
              <a:rPr sz="2000" b="1" dirty="0">
                <a:solidFill>
                  <a:srgbClr val="FFFFFF"/>
                </a:solidFill>
                <a:latin typeface="Times New Roman"/>
                <a:cs typeface="Times New Roman"/>
              </a:rPr>
              <a:t>}</a:t>
            </a:r>
            <a:endParaRPr sz="2000">
              <a:latin typeface="Times New Roman"/>
              <a:cs typeface="Times New Roman"/>
            </a:endParaRPr>
          </a:p>
        </p:txBody>
      </p:sp>
      <p:sp>
        <p:nvSpPr>
          <p:cNvPr id="9" name="object 9"/>
          <p:cNvSpPr txBox="1"/>
          <p:nvPr/>
        </p:nvSpPr>
        <p:spPr>
          <a:xfrm>
            <a:off x="3714750" y="5582869"/>
            <a:ext cx="1771650" cy="1019810"/>
          </a:xfrm>
          <a:prstGeom prst="rect">
            <a:avLst/>
          </a:prstGeom>
          <a:solidFill>
            <a:srgbClr val="FFFFFF"/>
          </a:solidFill>
          <a:ln w="12700">
            <a:solidFill>
              <a:srgbClr val="000000"/>
            </a:solidFill>
          </a:ln>
        </p:spPr>
        <p:txBody>
          <a:bodyPr vert="horz" wrap="square" lIns="0" tIns="0" rIns="0" bIns="0" rtlCol="0">
            <a:spAutoFit/>
          </a:bodyPr>
          <a:lstStyle/>
          <a:p>
            <a:pPr marL="175895" marR="168910" algn="ctr">
              <a:lnSpc>
                <a:spcPct val="100000"/>
              </a:lnSpc>
            </a:pPr>
            <a:r>
              <a:rPr sz="2000" b="1" spc="-5" dirty="0">
                <a:latin typeface="Times New Roman"/>
                <a:cs typeface="Times New Roman"/>
              </a:rPr>
              <a:t>Rem</a:t>
            </a:r>
            <a:r>
              <a:rPr sz="2000" b="1" spc="5" dirty="0">
                <a:latin typeface="Times New Roman"/>
                <a:cs typeface="Times New Roman"/>
              </a:rPr>
              <a:t>o</a:t>
            </a:r>
            <a:r>
              <a:rPr sz="2000" b="1" dirty="0">
                <a:latin typeface="Times New Roman"/>
                <a:cs typeface="Times New Roman"/>
              </a:rPr>
              <a:t>ve</a:t>
            </a:r>
            <a:r>
              <a:rPr sz="2000" b="1" spc="-15" dirty="0">
                <a:latin typeface="Times New Roman"/>
                <a:cs typeface="Times New Roman"/>
              </a:rPr>
              <a:t> </a:t>
            </a:r>
            <a:r>
              <a:rPr sz="2000" b="1" dirty="0">
                <a:latin typeface="Times New Roman"/>
                <a:cs typeface="Times New Roman"/>
              </a:rPr>
              <a:t>loop carri</a:t>
            </a:r>
            <a:r>
              <a:rPr sz="2000" b="1" spc="-10" dirty="0">
                <a:latin typeface="Times New Roman"/>
                <a:cs typeface="Times New Roman"/>
              </a:rPr>
              <a:t>e</a:t>
            </a:r>
            <a:r>
              <a:rPr sz="2000" b="1" dirty="0">
                <a:latin typeface="Times New Roman"/>
                <a:cs typeface="Times New Roman"/>
              </a:rPr>
              <a:t>d </a:t>
            </a:r>
            <a:r>
              <a:rPr sz="2000" b="1" spc="-5" dirty="0">
                <a:latin typeface="Times New Roman"/>
                <a:cs typeface="Times New Roman"/>
              </a:rPr>
              <a:t>dependence</a:t>
            </a:r>
            <a:endParaRPr sz="2000">
              <a:latin typeface="Times New Roman"/>
              <a:cs typeface="Times New Roman"/>
            </a:endParaRPr>
          </a:p>
        </p:txBody>
      </p:sp>
      <p:sp>
        <p:nvSpPr>
          <p:cNvPr id="10" name="object 10"/>
          <p:cNvSpPr/>
          <p:nvPr/>
        </p:nvSpPr>
        <p:spPr>
          <a:xfrm>
            <a:off x="1916048" y="5361432"/>
            <a:ext cx="1763395" cy="748665"/>
          </a:xfrm>
          <a:custGeom>
            <a:avLst/>
            <a:gdLst/>
            <a:ahLst/>
            <a:cxnLst/>
            <a:rect l="l" t="t" r="r" b="b"/>
            <a:pathLst>
              <a:path w="1763395" h="748664">
                <a:moveTo>
                  <a:pt x="106416" y="46298"/>
                </a:moveTo>
                <a:lnTo>
                  <a:pt x="69947" y="51934"/>
                </a:lnTo>
                <a:lnTo>
                  <a:pt x="93289" y="82045"/>
                </a:lnTo>
                <a:lnTo>
                  <a:pt x="1748789" y="748106"/>
                </a:lnTo>
                <a:lnTo>
                  <a:pt x="1762887" y="712762"/>
                </a:lnTo>
                <a:lnTo>
                  <a:pt x="106416" y="46298"/>
                </a:lnTo>
                <a:close/>
              </a:path>
              <a:path w="1763395" h="748664">
                <a:moveTo>
                  <a:pt x="163194" y="0"/>
                </a:moveTo>
                <a:lnTo>
                  <a:pt x="0" y="24003"/>
                </a:lnTo>
                <a:lnTo>
                  <a:pt x="101218" y="154305"/>
                </a:lnTo>
                <a:lnTo>
                  <a:pt x="108564" y="159866"/>
                </a:lnTo>
                <a:lnTo>
                  <a:pt x="119450" y="160361"/>
                </a:lnTo>
                <a:lnTo>
                  <a:pt x="131801" y="153512"/>
                </a:lnTo>
                <a:lnTo>
                  <a:pt x="135208" y="142256"/>
                </a:lnTo>
                <a:lnTo>
                  <a:pt x="131190" y="130937"/>
                </a:lnTo>
                <a:lnTo>
                  <a:pt x="93289" y="82045"/>
                </a:lnTo>
                <a:lnTo>
                  <a:pt x="27939" y="55753"/>
                </a:lnTo>
                <a:lnTo>
                  <a:pt x="42163" y="20447"/>
                </a:lnTo>
                <a:lnTo>
                  <a:pt x="183221" y="20447"/>
                </a:lnTo>
                <a:lnTo>
                  <a:pt x="183893" y="12515"/>
                </a:lnTo>
                <a:lnTo>
                  <a:pt x="175866" y="2598"/>
                </a:lnTo>
                <a:lnTo>
                  <a:pt x="163194" y="0"/>
                </a:lnTo>
                <a:close/>
              </a:path>
              <a:path w="1763395" h="748664">
                <a:moveTo>
                  <a:pt x="42163" y="20447"/>
                </a:moveTo>
                <a:lnTo>
                  <a:pt x="27939" y="55753"/>
                </a:lnTo>
                <a:lnTo>
                  <a:pt x="93289" y="82045"/>
                </a:lnTo>
                <a:lnTo>
                  <a:pt x="73793" y="56896"/>
                </a:lnTo>
                <a:lnTo>
                  <a:pt x="37845" y="56896"/>
                </a:lnTo>
                <a:lnTo>
                  <a:pt x="50164" y="26416"/>
                </a:lnTo>
                <a:lnTo>
                  <a:pt x="56999" y="26416"/>
                </a:lnTo>
                <a:lnTo>
                  <a:pt x="42163" y="20447"/>
                </a:lnTo>
                <a:close/>
              </a:path>
              <a:path w="1763395" h="748664">
                <a:moveTo>
                  <a:pt x="50164" y="26416"/>
                </a:moveTo>
                <a:lnTo>
                  <a:pt x="37845" y="56896"/>
                </a:lnTo>
                <a:lnTo>
                  <a:pt x="69947" y="51934"/>
                </a:lnTo>
                <a:lnTo>
                  <a:pt x="50164" y="26416"/>
                </a:lnTo>
                <a:close/>
              </a:path>
              <a:path w="1763395" h="748664">
                <a:moveTo>
                  <a:pt x="69947" y="51934"/>
                </a:moveTo>
                <a:lnTo>
                  <a:pt x="37845" y="56896"/>
                </a:lnTo>
                <a:lnTo>
                  <a:pt x="73793" y="56896"/>
                </a:lnTo>
                <a:lnTo>
                  <a:pt x="69947" y="51934"/>
                </a:lnTo>
                <a:close/>
              </a:path>
              <a:path w="1763395" h="748664">
                <a:moveTo>
                  <a:pt x="56999" y="26416"/>
                </a:moveTo>
                <a:lnTo>
                  <a:pt x="50164" y="26416"/>
                </a:lnTo>
                <a:lnTo>
                  <a:pt x="69947" y="51934"/>
                </a:lnTo>
                <a:lnTo>
                  <a:pt x="106416" y="46298"/>
                </a:lnTo>
                <a:lnTo>
                  <a:pt x="56999" y="26416"/>
                </a:lnTo>
                <a:close/>
              </a:path>
              <a:path w="1763395" h="748664">
                <a:moveTo>
                  <a:pt x="183221" y="20447"/>
                </a:moveTo>
                <a:lnTo>
                  <a:pt x="42163" y="20447"/>
                </a:lnTo>
                <a:lnTo>
                  <a:pt x="106416" y="46298"/>
                </a:lnTo>
                <a:lnTo>
                  <a:pt x="174840" y="35722"/>
                </a:lnTo>
                <a:lnTo>
                  <a:pt x="182678" y="26863"/>
                </a:lnTo>
                <a:lnTo>
                  <a:pt x="183221" y="20447"/>
                </a:lnTo>
                <a:close/>
              </a:path>
            </a:pathLst>
          </a:custGeom>
          <a:solidFill>
            <a:srgbClr val="FFFFFF"/>
          </a:solidFill>
        </p:spPr>
        <p:txBody>
          <a:bodyPr wrap="square" lIns="0" tIns="0" rIns="0" bIns="0" rtlCol="0"/>
          <a:lstStyle/>
          <a:p>
            <a:endParaRPr/>
          </a:p>
        </p:txBody>
      </p:sp>
      <p:grpSp>
        <p:nvGrpSpPr>
          <p:cNvPr id="14" name="组合 13"/>
          <p:cNvGrpSpPr/>
          <p:nvPr/>
        </p:nvGrpSpPr>
        <p:grpSpPr>
          <a:xfrm>
            <a:off x="3402076" y="3940124"/>
            <a:ext cx="5741924" cy="2270887"/>
            <a:chOff x="3402076" y="3940124"/>
            <a:chExt cx="5741924" cy="2270887"/>
          </a:xfrm>
        </p:grpSpPr>
        <p:sp>
          <p:nvSpPr>
            <p:cNvPr id="7" name="object 7"/>
            <p:cNvSpPr/>
            <p:nvPr/>
          </p:nvSpPr>
          <p:spPr>
            <a:xfrm>
              <a:off x="5756275" y="4210126"/>
              <a:ext cx="3387725" cy="2000885"/>
            </a:xfrm>
            <a:custGeom>
              <a:avLst/>
              <a:gdLst/>
              <a:ahLst/>
              <a:cxnLst/>
              <a:rect l="l" t="t" r="r" b="b"/>
              <a:pathLst>
                <a:path w="3387725" h="2000885">
                  <a:moveTo>
                    <a:pt x="0" y="2000504"/>
                  </a:moveTo>
                  <a:lnTo>
                    <a:pt x="3387725" y="2000504"/>
                  </a:lnTo>
                  <a:lnTo>
                    <a:pt x="3387725" y="0"/>
                  </a:lnTo>
                  <a:lnTo>
                    <a:pt x="0" y="0"/>
                  </a:lnTo>
                  <a:lnTo>
                    <a:pt x="0" y="2000504"/>
                  </a:lnTo>
                  <a:close/>
                </a:path>
              </a:pathLst>
            </a:custGeom>
            <a:solidFill>
              <a:srgbClr val="001B72"/>
            </a:solidFill>
          </p:spPr>
          <p:txBody>
            <a:bodyPr wrap="square" lIns="0" tIns="0" rIns="0" bIns="0" rtlCol="0"/>
            <a:lstStyle/>
            <a:p>
              <a:endParaRPr/>
            </a:p>
          </p:txBody>
        </p:sp>
        <p:sp>
          <p:nvSpPr>
            <p:cNvPr id="8" name="object 8"/>
            <p:cNvSpPr txBox="1"/>
            <p:nvPr/>
          </p:nvSpPr>
          <p:spPr>
            <a:xfrm>
              <a:off x="6091173" y="4333802"/>
              <a:ext cx="2824480" cy="1816735"/>
            </a:xfrm>
            <a:prstGeom prst="rect">
              <a:avLst/>
            </a:prstGeom>
          </p:spPr>
          <p:txBody>
            <a:bodyPr vert="horz" wrap="square" lIns="0" tIns="0" rIns="0" bIns="0" rtlCol="0">
              <a:spAutoFit/>
            </a:bodyPr>
            <a:lstStyle/>
            <a:p>
              <a:pPr marL="62865">
                <a:lnSpc>
                  <a:spcPct val="100000"/>
                </a:lnSpc>
              </a:pPr>
              <a:r>
                <a:rPr sz="2000" b="1" dirty="0">
                  <a:solidFill>
                    <a:srgbClr val="FFFFFF"/>
                  </a:solidFill>
                  <a:latin typeface="Times New Roman"/>
                  <a:cs typeface="Times New Roman"/>
                </a:rPr>
                <a:t>int</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i, </a:t>
              </a:r>
              <a:r>
                <a:rPr sz="2000" b="1" spc="-114"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M</a:t>
              </a:r>
              <a:r>
                <a:rPr sz="2000" b="1" spc="5" dirty="0">
                  <a:solidFill>
                    <a:srgbClr val="FFFFFF"/>
                  </a:solidFill>
                  <a:latin typeface="Times New Roman"/>
                  <a:cs typeface="Times New Roman"/>
                </a:rPr>
                <a:t>A</a:t>
              </a:r>
              <a:r>
                <a:rPr sz="2000" b="1" spc="15" dirty="0">
                  <a:solidFill>
                    <a:srgbClr val="FFFFFF"/>
                  </a:solidFill>
                  <a:latin typeface="Times New Roman"/>
                  <a:cs typeface="Times New Roman"/>
                </a:rPr>
                <a:t>X</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a:t>
              </a:r>
              <a:endParaRPr sz="2000" dirty="0">
                <a:latin typeface="Times New Roman"/>
                <a:cs typeface="Times New Roman"/>
              </a:endParaRPr>
            </a:p>
            <a:p>
              <a:pPr marL="12700">
                <a:lnSpc>
                  <a:spcPct val="100000"/>
                </a:lnSpc>
                <a:spcBef>
                  <a:spcPts val="95"/>
                </a:spcBef>
              </a:pPr>
              <a:r>
                <a:rPr sz="2000" b="1" dirty="0">
                  <a:solidFill>
                    <a:srgbClr val="FFFF66"/>
                  </a:solidFill>
                  <a:latin typeface="Times New Roman"/>
                  <a:cs typeface="Times New Roman"/>
                </a:rPr>
                <a:t>#</a:t>
              </a:r>
              <a:r>
                <a:rPr sz="2000" b="1" spc="5" dirty="0">
                  <a:solidFill>
                    <a:srgbClr val="FFFF66"/>
                  </a:solidFill>
                  <a:latin typeface="Times New Roman"/>
                  <a:cs typeface="Times New Roman"/>
                </a:rPr>
                <a:t>p</a:t>
              </a:r>
              <a:r>
                <a:rPr sz="2000" b="1" dirty="0">
                  <a:solidFill>
                    <a:srgbClr val="FFFF66"/>
                  </a:solidFill>
                  <a:latin typeface="Times New Roman"/>
                  <a:cs typeface="Times New Roman"/>
                </a:rPr>
                <a:t>ra</a:t>
              </a:r>
              <a:r>
                <a:rPr sz="2000" b="1" spc="5" dirty="0">
                  <a:solidFill>
                    <a:srgbClr val="FFFF66"/>
                  </a:solidFill>
                  <a:latin typeface="Times New Roman"/>
                  <a:cs typeface="Times New Roman"/>
                </a:rPr>
                <a:t>g</a:t>
              </a:r>
              <a:r>
                <a:rPr sz="2000" b="1" dirty="0">
                  <a:solidFill>
                    <a:srgbClr val="FFFF66"/>
                  </a:solidFill>
                  <a:latin typeface="Times New Roman"/>
                  <a:cs typeface="Times New Roman"/>
                </a:rPr>
                <a:t>ma</a:t>
              </a:r>
              <a:r>
                <a:rPr sz="2000" b="1" spc="-40" dirty="0">
                  <a:solidFill>
                    <a:srgbClr val="FFFF66"/>
                  </a:solidFill>
                  <a:latin typeface="Times New Roman"/>
                  <a:cs typeface="Times New Roman"/>
                </a:rPr>
                <a:t> </a:t>
              </a:r>
              <a:r>
                <a:rPr sz="2000" b="1" dirty="0">
                  <a:solidFill>
                    <a:srgbClr val="FFFF66"/>
                  </a:solidFill>
                  <a:latin typeface="Times New Roman"/>
                  <a:cs typeface="Times New Roman"/>
                </a:rPr>
                <a:t>omp</a:t>
              </a:r>
              <a:r>
                <a:rPr sz="2000" b="1" spc="-20" dirty="0">
                  <a:solidFill>
                    <a:srgbClr val="FFFF66"/>
                  </a:solidFill>
                  <a:latin typeface="Times New Roman"/>
                  <a:cs typeface="Times New Roman"/>
                </a:rPr>
                <a:t> </a:t>
              </a:r>
              <a:r>
                <a:rPr sz="2000" b="1" spc="-5" dirty="0">
                  <a:solidFill>
                    <a:srgbClr val="FFFF66"/>
                  </a:solidFill>
                  <a:latin typeface="Times New Roman"/>
                  <a:cs typeface="Times New Roman"/>
                </a:rPr>
                <a:t>p</a:t>
              </a:r>
              <a:r>
                <a:rPr sz="2000" b="1" spc="5" dirty="0">
                  <a:solidFill>
                    <a:srgbClr val="FFFF66"/>
                  </a:solidFill>
                  <a:latin typeface="Times New Roman"/>
                  <a:cs typeface="Times New Roman"/>
                </a:rPr>
                <a:t>a</a:t>
              </a:r>
              <a:r>
                <a:rPr sz="2000" b="1" dirty="0">
                  <a:solidFill>
                    <a:srgbClr val="FFFF66"/>
                  </a:solidFill>
                  <a:latin typeface="Times New Roman"/>
                  <a:cs typeface="Times New Roman"/>
                </a:rPr>
                <a:t>rall</a:t>
              </a:r>
              <a:r>
                <a:rPr sz="2000" b="1" spc="-10" dirty="0">
                  <a:solidFill>
                    <a:srgbClr val="FFFF66"/>
                  </a:solidFill>
                  <a:latin typeface="Times New Roman"/>
                  <a:cs typeface="Times New Roman"/>
                </a:rPr>
                <a:t>e</a:t>
              </a:r>
              <a:r>
                <a:rPr sz="2000" b="1" dirty="0">
                  <a:solidFill>
                    <a:srgbClr val="FFFF66"/>
                  </a:solidFill>
                  <a:latin typeface="Times New Roman"/>
                  <a:cs typeface="Times New Roman"/>
                </a:rPr>
                <a:t>l</a:t>
              </a:r>
              <a:r>
                <a:rPr sz="2000" b="1" spc="-25" dirty="0">
                  <a:solidFill>
                    <a:srgbClr val="FFFF66"/>
                  </a:solidFill>
                  <a:latin typeface="Times New Roman"/>
                  <a:cs typeface="Times New Roman"/>
                </a:rPr>
                <a:t> </a:t>
              </a:r>
              <a:r>
                <a:rPr sz="2000" b="1" dirty="0">
                  <a:solidFill>
                    <a:srgbClr val="FFFF66"/>
                  </a:solidFill>
                  <a:latin typeface="Times New Roman"/>
                  <a:cs typeface="Times New Roman"/>
                </a:rPr>
                <a:t>f</a:t>
              </a:r>
              <a:r>
                <a:rPr sz="2000" b="1" spc="5" dirty="0">
                  <a:solidFill>
                    <a:srgbClr val="FFFF66"/>
                  </a:solidFill>
                  <a:latin typeface="Times New Roman"/>
                  <a:cs typeface="Times New Roman"/>
                </a:rPr>
                <a:t>o</a:t>
              </a:r>
              <a:r>
                <a:rPr sz="2000" b="1" dirty="0">
                  <a:solidFill>
                    <a:srgbClr val="FFFF66"/>
                  </a:solidFill>
                  <a:latin typeface="Times New Roman"/>
                  <a:cs typeface="Times New Roman"/>
                </a:rPr>
                <a:t>r</a:t>
              </a:r>
              <a:endParaRPr sz="2000" dirty="0">
                <a:latin typeface="Times New Roman"/>
                <a:cs typeface="Times New Roman"/>
              </a:endParaRPr>
            </a:p>
            <a:p>
              <a:pPr marL="329565" marR="208915" indent="-254635">
                <a:lnSpc>
                  <a:spcPct val="100000"/>
                </a:lnSpc>
              </a:pPr>
              <a:r>
                <a:rPr sz="2000" b="1" dirty="0">
                  <a:solidFill>
                    <a:srgbClr val="FFFFFF"/>
                  </a:solidFill>
                  <a:latin typeface="Times New Roman"/>
                  <a:cs typeface="Times New Roman"/>
                </a:rPr>
                <a:t>f</a:t>
              </a:r>
              <a:r>
                <a:rPr sz="2000" b="1" spc="5" dirty="0">
                  <a:solidFill>
                    <a:srgbClr val="FFFFFF"/>
                  </a:solidFill>
                  <a:latin typeface="Times New Roman"/>
                  <a:cs typeface="Times New Roman"/>
                </a:rPr>
                <a:t>o</a:t>
              </a:r>
              <a:r>
                <a:rPr sz="2000" b="1" dirty="0">
                  <a:solidFill>
                    <a:srgbClr val="FFFFFF"/>
                  </a:solidFill>
                  <a:latin typeface="Times New Roman"/>
                  <a:cs typeface="Times New Roman"/>
                </a:rPr>
                <a:t>r</a:t>
              </a:r>
              <a:r>
                <a:rPr sz="2000" b="1" spc="-60" dirty="0">
                  <a:solidFill>
                    <a:srgbClr val="FFFFFF"/>
                  </a:solidFill>
                  <a:latin typeface="Times New Roman"/>
                  <a:cs typeface="Times New Roman"/>
                </a:rPr>
                <a:t> </a:t>
              </a:r>
              <a:r>
                <a:rPr sz="2000" b="1" dirty="0">
                  <a:solidFill>
                    <a:srgbClr val="FFFFFF"/>
                  </a:solidFill>
                  <a:latin typeface="Times New Roman"/>
                  <a:cs typeface="Times New Roman"/>
                </a:rPr>
                <a:t>(i=0;i&lt;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MA</a:t>
              </a:r>
              <a:r>
                <a:rPr sz="2000" b="1" spc="25" dirty="0">
                  <a:solidFill>
                    <a:srgbClr val="FFFFFF"/>
                  </a:solidFill>
                  <a:latin typeface="Times New Roman"/>
                  <a:cs typeface="Times New Roman"/>
                </a:rPr>
                <a:t>X</a:t>
              </a:r>
              <a:r>
                <a:rPr sz="2000" b="1" dirty="0">
                  <a:solidFill>
                    <a:srgbClr val="FFFFFF"/>
                  </a:solidFill>
                  <a:latin typeface="Times New Roman"/>
                  <a:cs typeface="Times New Roman"/>
                </a:rPr>
                <a:t>;</a:t>
              </a:r>
              <a:r>
                <a:rPr sz="2000" b="1" spc="-45" dirty="0">
                  <a:solidFill>
                    <a:srgbClr val="FFFFFF"/>
                  </a:solidFill>
                  <a:latin typeface="Times New Roman"/>
                  <a:cs typeface="Times New Roman"/>
                </a:rPr>
                <a:t> </a:t>
              </a:r>
              <a:r>
                <a:rPr sz="2000" b="1" dirty="0">
                  <a:solidFill>
                    <a:srgbClr val="FFFFFF"/>
                  </a:solidFill>
                  <a:latin typeface="Times New Roman"/>
                  <a:cs typeface="Times New Roman"/>
                </a:rPr>
                <a:t>i</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 int</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j =</a:t>
              </a:r>
              <a:r>
                <a:rPr sz="2000" b="1" spc="-5" dirty="0">
                  <a:solidFill>
                    <a:srgbClr val="FFFFFF"/>
                  </a:solidFill>
                  <a:latin typeface="Times New Roman"/>
                  <a:cs typeface="Times New Roman"/>
                </a:rPr>
                <a:t> </a:t>
              </a:r>
              <a:r>
                <a:rPr sz="2000" b="1" dirty="0">
                  <a:solidFill>
                    <a:srgbClr val="FFFFFF"/>
                  </a:solidFill>
                  <a:latin typeface="Times New Roman"/>
                  <a:cs typeface="Times New Roman"/>
                </a:rPr>
                <a:t>5</a:t>
              </a:r>
              <a:r>
                <a:rPr sz="2000" b="1" spc="-5" dirty="0">
                  <a:solidFill>
                    <a:srgbClr val="FFFFFF"/>
                  </a:solidFill>
                  <a:latin typeface="Times New Roman"/>
                  <a:cs typeface="Times New Roman"/>
                </a:rPr>
                <a:t> </a:t>
              </a:r>
              <a:r>
                <a:rPr sz="2000" b="1" dirty="0">
                  <a:solidFill>
                    <a:srgbClr val="FFFFFF"/>
                  </a:solidFill>
                  <a:latin typeface="Times New Roman"/>
                  <a:cs typeface="Times New Roman"/>
                </a:rPr>
                <a:t>+</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2</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(i+1);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i]</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 </a:t>
              </a:r>
              <a:r>
                <a:rPr sz="2000" b="1" spc="-5" dirty="0">
                  <a:solidFill>
                    <a:srgbClr val="FFFFFF"/>
                  </a:solidFill>
                  <a:latin typeface="Times New Roman"/>
                  <a:cs typeface="Times New Roman"/>
                </a:rPr>
                <a:t>big</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j);</a:t>
              </a:r>
              <a:endParaRPr sz="2000" dirty="0">
                <a:latin typeface="Times New Roman"/>
                <a:cs typeface="Times New Roman"/>
              </a:endParaRPr>
            </a:p>
            <a:p>
              <a:pPr marL="12700">
                <a:lnSpc>
                  <a:spcPct val="100000"/>
                </a:lnSpc>
              </a:pPr>
              <a:r>
                <a:rPr sz="2000" b="1" dirty="0">
                  <a:solidFill>
                    <a:srgbClr val="FFFFFF"/>
                  </a:solidFill>
                  <a:latin typeface="Times New Roman"/>
                  <a:cs typeface="Times New Roman"/>
                </a:rPr>
                <a:t>}</a:t>
              </a:r>
              <a:endParaRPr sz="2000" dirty="0">
                <a:latin typeface="Times New Roman"/>
                <a:cs typeface="Times New Roman"/>
              </a:endParaRPr>
            </a:p>
          </p:txBody>
        </p:sp>
        <p:sp>
          <p:nvSpPr>
            <p:cNvPr id="11" name="object 11"/>
            <p:cNvSpPr/>
            <p:nvPr/>
          </p:nvSpPr>
          <p:spPr>
            <a:xfrm>
              <a:off x="5501259" y="5456301"/>
              <a:ext cx="725170" cy="748030"/>
            </a:xfrm>
            <a:custGeom>
              <a:avLst/>
              <a:gdLst/>
              <a:ahLst/>
              <a:cxnLst/>
              <a:rect l="l" t="t" r="r" b="b"/>
              <a:pathLst>
                <a:path w="725170" h="748029">
                  <a:moveTo>
                    <a:pt x="672515" y="53880"/>
                  </a:moveTo>
                  <a:lnTo>
                    <a:pt x="637169" y="63377"/>
                  </a:lnTo>
                  <a:lnTo>
                    <a:pt x="0" y="721029"/>
                  </a:lnTo>
                  <a:lnTo>
                    <a:pt x="27431" y="747534"/>
                  </a:lnTo>
                  <a:lnTo>
                    <a:pt x="663400" y="90917"/>
                  </a:lnTo>
                  <a:lnTo>
                    <a:pt x="672515" y="53880"/>
                  </a:lnTo>
                  <a:close/>
                </a:path>
                <a:path w="725170" h="748029">
                  <a:moveTo>
                    <a:pt x="721483" y="13970"/>
                  </a:moveTo>
                  <a:lnTo>
                    <a:pt x="685038" y="13970"/>
                  </a:lnTo>
                  <a:lnTo>
                    <a:pt x="712342" y="40386"/>
                  </a:lnTo>
                  <a:lnTo>
                    <a:pt x="663400" y="90917"/>
                  </a:lnTo>
                  <a:lnTo>
                    <a:pt x="648588" y="151104"/>
                  </a:lnTo>
                  <a:lnTo>
                    <a:pt x="649737" y="163606"/>
                  </a:lnTo>
                  <a:lnTo>
                    <a:pt x="658179" y="172555"/>
                  </a:lnTo>
                  <a:lnTo>
                    <a:pt x="672423" y="173193"/>
                  </a:lnTo>
                  <a:lnTo>
                    <a:pt x="682087" y="167231"/>
                  </a:lnTo>
                  <a:lnTo>
                    <a:pt x="685545" y="160223"/>
                  </a:lnTo>
                  <a:lnTo>
                    <a:pt x="721483" y="13970"/>
                  </a:lnTo>
                  <a:close/>
                </a:path>
                <a:path w="725170" h="748029">
                  <a:moveTo>
                    <a:pt x="693964" y="22606"/>
                  </a:moveTo>
                  <a:lnTo>
                    <a:pt x="680212" y="22606"/>
                  </a:lnTo>
                  <a:lnTo>
                    <a:pt x="703833" y="45465"/>
                  </a:lnTo>
                  <a:lnTo>
                    <a:pt x="672515" y="53880"/>
                  </a:lnTo>
                  <a:lnTo>
                    <a:pt x="663400" y="90917"/>
                  </a:lnTo>
                  <a:lnTo>
                    <a:pt x="712342" y="40386"/>
                  </a:lnTo>
                  <a:lnTo>
                    <a:pt x="693964" y="22606"/>
                  </a:lnTo>
                  <a:close/>
                </a:path>
                <a:path w="725170" h="748029">
                  <a:moveTo>
                    <a:pt x="724915" y="0"/>
                  </a:moveTo>
                  <a:lnTo>
                    <a:pt x="566165" y="44577"/>
                  </a:lnTo>
                  <a:lnTo>
                    <a:pt x="555932" y="51591"/>
                  </a:lnTo>
                  <a:lnTo>
                    <a:pt x="552219" y="63191"/>
                  </a:lnTo>
                  <a:lnTo>
                    <a:pt x="558757" y="76201"/>
                  </a:lnTo>
                  <a:lnTo>
                    <a:pt x="568868" y="81728"/>
                  </a:lnTo>
                  <a:lnTo>
                    <a:pt x="637169" y="63377"/>
                  </a:lnTo>
                  <a:lnTo>
                    <a:pt x="685038" y="13970"/>
                  </a:lnTo>
                  <a:lnTo>
                    <a:pt x="721483" y="13970"/>
                  </a:lnTo>
                  <a:lnTo>
                    <a:pt x="724915" y="0"/>
                  </a:lnTo>
                  <a:close/>
                </a:path>
                <a:path w="725170" h="748029">
                  <a:moveTo>
                    <a:pt x="685038" y="13970"/>
                  </a:moveTo>
                  <a:lnTo>
                    <a:pt x="637169" y="63377"/>
                  </a:lnTo>
                  <a:lnTo>
                    <a:pt x="672515" y="53880"/>
                  </a:lnTo>
                  <a:lnTo>
                    <a:pt x="680212" y="22606"/>
                  </a:lnTo>
                  <a:lnTo>
                    <a:pt x="693964" y="22606"/>
                  </a:lnTo>
                  <a:lnTo>
                    <a:pt x="685038" y="13970"/>
                  </a:lnTo>
                  <a:close/>
                </a:path>
                <a:path w="725170" h="748029">
                  <a:moveTo>
                    <a:pt x="680212" y="22606"/>
                  </a:moveTo>
                  <a:lnTo>
                    <a:pt x="672515" y="53880"/>
                  </a:lnTo>
                  <a:lnTo>
                    <a:pt x="703833" y="45465"/>
                  </a:lnTo>
                  <a:lnTo>
                    <a:pt x="680212" y="22606"/>
                  </a:lnTo>
                  <a:close/>
                </a:path>
              </a:pathLst>
            </a:custGeom>
            <a:solidFill>
              <a:srgbClr val="FFFFFF"/>
            </a:solidFill>
          </p:spPr>
          <p:txBody>
            <a:bodyPr wrap="square" lIns="0" tIns="0" rIns="0" bIns="0" rtlCol="0"/>
            <a:lstStyle/>
            <a:p>
              <a:endParaRPr/>
            </a:p>
          </p:txBody>
        </p:sp>
        <p:sp>
          <p:nvSpPr>
            <p:cNvPr id="12" name="object 12"/>
            <p:cNvSpPr txBox="1"/>
            <p:nvPr/>
          </p:nvSpPr>
          <p:spPr>
            <a:xfrm>
              <a:off x="3402076" y="3940124"/>
              <a:ext cx="1916430" cy="929005"/>
            </a:xfrm>
            <a:prstGeom prst="rect">
              <a:avLst/>
            </a:prstGeom>
            <a:solidFill>
              <a:srgbClr val="FFFFFF"/>
            </a:solidFill>
            <a:ln w="12700">
              <a:solidFill>
                <a:srgbClr val="000000"/>
              </a:solidFill>
            </a:ln>
          </p:spPr>
          <p:txBody>
            <a:bodyPr vert="horz" wrap="square" lIns="0" tIns="0" rIns="0" bIns="0" rtlCol="0">
              <a:spAutoFit/>
            </a:bodyPr>
            <a:lstStyle/>
            <a:p>
              <a:pPr marL="151130" marR="143510" algn="ctr">
                <a:lnSpc>
                  <a:spcPct val="100000"/>
                </a:lnSpc>
              </a:pPr>
              <a:r>
                <a:rPr sz="1800" b="1" spc="-5" dirty="0">
                  <a:latin typeface="Times New Roman"/>
                  <a:cs typeface="Times New Roman"/>
                </a:rPr>
                <a:t>Note</a:t>
              </a:r>
              <a:r>
                <a:rPr sz="1800" b="1" dirty="0">
                  <a:latin typeface="Times New Roman"/>
                  <a:cs typeface="Times New Roman"/>
                </a:rPr>
                <a:t>: </a:t>
              </a:r>
              <a:r>
                <a:rPr sz="1800" b="1" spc="-10" dirty="0">
                  <a:latin typeface="Times New Roman"/>
                  <a:cs typeface="Times New Roman"/>
                </a:rPr>
                <a:t>loop</a:t>
              </a:r>
              <a:r>
                <a:rPr sz="1800" b="1" spc="-5" dirty="0">
                  <a:latin typeface="Times New Roman"/>
                  <a:cs typeface="Times New Roman"/>
                </a:rPr>
                <a:t> </a:t>
              </a:r>
              <a:r>
                <a:rPr sz="1800" b="1" spc="-10" dirty="0">
                  <a:latin typeface="Times New Roman"/>
                  <a:cs typeface="Times New Roman"/>
                </a:rPr>
                <a:t>index</a:t>
              </a:r>
              <a:r>
                <a:rPr sz="1800" b="1" spc="-5" dirty="0">
                  <a:latin typeface="Times New Roman"/>
                  <a:cs typeface="Times New Roman"/>
                </a:rPr>
                <a:t> </a:t>
              </a:r>
              <a:r>
                <a:rPr sz="1800" b="1" dirty="0">
                  <a:latin typeface="Times New Roman"/>
                  <a:cs typeface="Times New Roman"/>
                </a:rPr>
                <a:t>“i” is pr</a:t>
              </a:r>
              <a:r>
                <a:rPr sz="1800" b="1" spc="5" dirty="0">
                  <a:latin typeface="Times New Roman"/>
                  <a:cs typeface="Times New Roman"/>
                </a:rPr>
                <a:t>i</a:t>
              </a:r>
              <a:r>
                <a:rPr sz="1800" b="1" dirty="0">
                  <a:latin typeface="Times New Roman"/>
                  <a:cs typeface="Times New Roman"/>
                </a:rPr>
                <a:t>vate</a:t>
              </a:r>
              <a:r>
                <a:rPr sz="1800" b="1" spc="-15" dirty="0">
                  <a:latin typeface="Times New Roman"/>
                  <a:cs typeface="Times New Roman"/>
                </a:rPr>
                <a:t> </a:t>
              </a:r>
              <a:r>
                <a:rPr sz="1800" b="1" dirty="0">
                  <a:latin typeface="Times New Roman"/>
                  <a:cs typeface="Times New Roman"/>
                </a:rPr>
                <a:t>by </a:t>
              </a:r>
              <a:r>
                <a:rPr sz="1800" b="1" spc="-5" dirty="0">
                  <a:latin typeface="Times New Roman"/>
                  <a:cs typeface="Times New Roman"/>
                </a:rPr>
                <a:t>default</a:t>
              </a:r>
              <a:endParaRPr sz="1800" dirty="0">
                <a:latin typeface="Times New Roman"/>
                <a:cs typeface="Times New Roman"/>
              </a:endParaRPr>
            </a:p>
          </p:txBody>
        </p:sp>
        <p:sp>
          <p:nvSpPr>
            <p:cNvPr id="13" name="object 13"/>
            <p:cNvSpPr/>
            <p:nvPr/>
          </p:nvSpPr>
          <p:spPr>
            <a:xfrm>
              <a:off x="5313171" y="4370323"/>
              <a:ext cx="724535" cy="663575"/>
            </a:xfrm>
            <a:custGeom>
              <a:avLst/>
              <a:gdLst/>
              <a:ahLst/>
              <a:cxnLst/>
              <a:rect l="l" t="t" r="r" b="b"/>
              <a:pathLst>
                <a:path w="724535" h="663575">
                  <a:moveTo>
                    <a:pt x="563890" y="591387"/>
                  </a:moveTo>
                  <a:lnTo>
                    <a:pt x="553761" y="597239"/>
                  </a:lnTo>
                  <a:lnTo>
                    <a:pt x="547808" y="610558"/>
                  </a:lnTo>
                  <a:lnTo>
                    <a:pt x="552080" y="622215"/>
                  </a:lnTo>
                  <a:lnTo>
                    <a:pt x="562863" y="628776"/>
                  </a:lnTo>
                  <a:lnTo>
                    <a:pt x="724153" y="663448"/>
                  </a:lnTo>
                  <a:lnTo>
                    <a:pt x="720586" y="652018"/>
                  </a:lnTo>
                  <a:lnTo>
                    <a:pt x="683387" y="652018"/>
                  </a:lnTo>
                  <a:lnTo>
                    <a:pt x="632361" y="605440"/>
                  </a:lnTo>
                  <a:lnTo>
                    <a:pt x="563890" y="591387"/>
                  </a:lnTo>
                  <a:close/>
                </a:path>
                <a:path w="724535" h="663575">
                  <a:moveTo>
                    <a:pt x="632361" y="605440"/>
                  </a:moveTo>
                  <a:lnTo>
                    <a:pt x="683387" y="652018"/>
                  </a:lnTo>
                  <a:lnTo>
                    <a:pt x="691048" y="643636"/>
                  </a:lnTo>
                  <a:lnTo>
                    <a:pt x="678052" y="643636"/>
                  </a:lnTo>
                  <a:lnTo>
                    <a:pt x="668417" y="612840"/>
                  </a:lnTo>
                  <a:lnTo>
                    <a:pt x="632361" y="605440"/>
                  </a:lnTo>
                  <a:close/>
                </a:path>
                <a:path w="724535" h="663575">
                  <a:moveTo>
                    <a:pt x="660662" y="493850"/>
                  </a:moveTo>
                  <a:lnTo>
                    <a:pt x="646622" y="495619"/>
                  </a:lnTo>
                  <a:lnTo>
                    <a:pt x="638965" y="505049"/>
                  </a:lnTo>
                  <a:lnTo>
                    <a:pt x="638555" y="517398"/>
                  </a:lnTo>
                  <a:lnTo>
                    <a:pt x="657034" y="576459"/>
                  </a:lnTo>
                  <a:lnTo>
                    <a:pt x="709040" y="623951"/>
                  </a:lnTo>
                  <a:lnTo>
                    <a:pt x="683387" y="652018"/>
                  </a:lnTo>
                  <a:lnTo>
                    <a:pt x="720586" y="652018"/>
                  </a:lnTo>
                  <a:lnTo>
                    <a:pt x="675004" y="505968"/>
                  </a:lnTo>
                  <a:lnTo>
                    <a:pt x="670669" y="498741"/>
                  </a:lnTo>
                  <a:lnTo>
                    <a:pt x="660662" y="493850"/>
                  </a:lnTo>
                  <a:close/>
                </a:path>
                <a:path w="724535" h="663575">
                  <a:moveTo>
                    <a:pt x="668417" y="612840"/>
                  </a:moveTo>
                  <a:lnTo>
                    <a:pt x="678052" y="643636"/>
                  </a:lnTo>
                  <a:lnTo>
                    <a:pt x="700277" y="619378"/>
                  </a:lnTo>
                  <a:lnTo>
                    <a:pt x="668417" y="612840"/>
                  </a:lnTo>
                  <a:close/>
                </a:path>
                <a:path w="724535" h="663575">
                  <a:moveTo>
                    <a:pt x="657034" y="576459"/>
                  </a:moveTo>
                  <a:lnTo>
                    <a:pt x="668417" y="612840"/>
                  </a:lnTo>
                  <a:lnTo>
                    <a:pt x="700277" y="619378"/>
                  </a:lnTo>
                  <a:lnTo>
                    <a:pt x="678052" y="643636"/>
                  </a:lnTo>
                  <a:lnTo>
                    <a:pt x="691048" y="643636"/>
                  </a:lnTo>
                  <a:lnTo>
                    <a:pt x="709040" y="623951"/>
                  </a:lnTo>
                  <a:lnTo>
                    <a:pt x="657034" y="576459"/>
                  </a:lnTo>
                  <a:close/>
                </a:path>
                <a:path w="724535" h="663575">
                  <a:moveTo>
                    <a:pt x="25780" y="0"/>
                  </a:moveTo>
                  <a:lnTo>
                    <a:pt x="0" y="28193"/>
                  </a:lnTo>
                  <a:lnTo>
                    <a:pt x="632361" y="605440"/>
                  </a:lnTo>
                  <a:lnTo>
                    <a:pt x="668417" y="612840"/>
                  </a:lnTo>
                  <a:lnTo>
                    <a:pt x="657034" y="576459"/>
                  </a:lnTo>
                  <a:lnTo>
                    <a:pt x="25780" y="0"/>
                  </a:lnTo>
                  <a:close/>
                </a:path>
              </a:pathLst>
            </a:custGeom>
            <a:solidFill>
              <a:srgbClr val="FFFFFF"/>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214282" y="500042"/>
            <a:ext cx="8715436" cy="642942"/>
          </a:xfrm>
        </p:spPr>
        <p:txBody>
          <a:bodyPr>
            <a:noAutofit/>
          </a:bodyPr>
          <a:lstStyle/>
          <a:p>
            <a:r>
              <a:rPr kumimoji="0" lang="en-US" altLang="zh-CN" sz="4400" dirty="0"/>
              <a:t>Outline</a:t>
            </a:r>
            <a:endParaRPr kumimoji="0" lang="zh-CN" altLang="en-US" sz="4400" dirty="0"/>
          </a:p>
        </p:txBody>
      </p:sp>
      <p:sp>
        <p:nvSpPr>
          <p:cNvPr id="14338" name="内容占位符 2"/>
          <p:cNvSpPr>
            <a:spLocks noGrp="1"/>
          </p:cNvSpPr>
          <p:nvPr>
            <p:ph idx="1"/>
          </p:nvPr>
        </p:nvSpPr>
        <p:spPr>
          <a:xfrm>
            <a:off x="214282" y="1214422"/>
            <a:ext cx="8715436" cy="5286412"/>
          </a:xfrm>
        </p:spPr>
        <p:txBody>
          <a:bodyPr>
            <a:normAutofit/>
          </a:bodyPr>
          <a:lstStyle/>
          <a:p>
            <a:pPr>
              <a:buFont typeface="Times" charset="0"/>
              <a:buChar char="•"/>
            </a:pPr>
            <a:r>
              <a:rPr lang="en-US" altLang="zh-CN" dirty="0">
                <a:ea typeface="ＭＳ Ｐゴシック" pitchFamily="34" charset="-128"/>
              </a:rPr>
              <a:t>Shared Memory Hardware</a:t>
            </a:r>
          </a:p>
          <a:p>
            <a:pPr>
              <a:buFont typeface="Times" charset="0"/>
              <a:buChar char="•"/>
            </a:pPr>
            <a:r>
              <a:rPr lang="en-US" altLang="zh-CN" dirty="0">
                <a:ea typeface="ＭＳ Ｐゴシック" pitchFamily="34" charset="-128"/>
              </a:rPr>
              <a:t>Parallel Programming with Threads </a:t>
            </a:r>
          </a:p>
          <a:p>
            <a:r>
              <a:rPr lang="en-US" altLang="zh-CN" dirty="0">
                <a:ea typeface="ＭＳ Ｐゴシック" pitchFamily="34" charset="-128"/>
              </a:rPr>
              <a:t>Parallel Programming with </a:t>
            </a:r>
            <a:r>
              <a:rPr lang="en-US" altLang="zh-CN" dirty="0" err="1">
                <a:ea typeface="ＭＳ Ｐゴシック" pitchFamily="34" charset="-128"/>
              </a:rPr>
              <a:t>OpenMP</a:t>
            </a:r>
            <a:endParaRPr lang="en-US" altLang="zh-CN" dirty="0">
              <a:ea typeface="ＭＳ Ｐゴシック" pitchFamily="34" charset="-128"/>
            </a:endParaRPr>
          </a:p>
          <a:p>
            <a:pPr lvl="1"/>
            <a:r>
              <a:rPr lang="en-US" altLang="zh-CN" dirty="0">
                <a:ea typeface="ＭＳ Ｐゴシック" pitchFamily="34" charset="-128"/>
              </a:rPr>
              <a:t>See </a:t>
            </a:r>
            <a:r>
              <a:rPr lang="en-US" altLang="zh-CN" dirty="0">
                <a:ea typeface="ＭＳ Ｐゴシック" pitchFamily="34" charset="-128"/>
                <a:hlinkClick r:id="rId2"/>
              </a:rPr>
              <a:t>http://www.nersc.gov/nusers/help/tutorials/openmp/</a:t>
            </a:r>
            <a:endParaRPr lang="en-US" altLang="zh-CN" dirty="0">
              <a:ea typeface="ＭＳ Ｐゴシック" pitchFamily="34" charset="-128"/>
            </a:endParaRPr>
          </a:p>
          <a:p>
            <a:r>
              <a:rPr lang="en-US" altLang="zh-CN" dirty="0">
                <a:ea typeface="ＭＳ Ｐゴシック" pitchFamily="34" charset="-128"/>
              </a:rPr>
              <a:t>Summary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2256" y="2262513"/>
            <a:ext cx="7015480" cy="2309495"/>
          </a:xfrm>
          <a:custGeom>
            <a:avLst/>
            <a:gdLst/>
            <a:ahLst/>
            <a:cxnLst/>
            <a:rect l="l" t="t" r="r" b="b"/>
            <a:pathLst>
              <a:path w="7015480" h="2309495">
                <a:moveTo>
                  <a:pt x="0" y="2308986"/>
                </a:moveTo>
                <a:lnTo>
                  <a:pt x="7014972" y="2308986"/>
                </a:lnTo>
                <a:lnTo>
                  <a:pt x="7014972" y="0"/>
                </a:lnTo>
                <a:lnTo>
                  <a:pt x="0" y="0"/>
                </a:lnTo>
                <a:lnTo>
                  <a:pt x="0" y="2308986"/>
                </a:lnTo>
                <a:close/>
              </a:path>
            </a:pathLst>
          </a:custGeom>
          <a:solidFill>
            <a:srgbClr val="001B72"/>
          </a:solidFill>
        </p:spPr>
        <p:txBody>
          <a:bodyPr wrap="square" lIns="0" tIns="0" rIns="0" bIns="0" rtlCol="0"/>
          <a:lstStyle/>
          <a:p>
            <a:endParaRPr/>
          </a:p>
        </p:txBody>
      </p:sp>
      <p:sp>
        <p:nvSpPr>
          <p:cNvPr id="3" name="object 3"/>
          <p:cNvSpPr txBox="1"/>
          <p:nvPr/>
        </p:nvSpPr>
        <p:spPr>
          <a:xfrm>
            <a:off x="2255011" y="3438179"/>
            <a:ext cx="9398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Courier New"/>
                <a:cs typeface="Courier New"/>
              </a:rPr>
              <a:t>.....</a:t>
            </a:r>
            <a:endParaRPr sz="2400">
              <a:latin typeface="Courier New"/>
              <a:cs typeface="Courier New"/>
            </a:endParaRPr>
          </a:p>
        </p:txBody>
      </p:sp>
      <p:sp>
        <p:nvSpPr>
          <p:cNvPr id="4" name="object 4"/>
          <p:cNvSpPr txBox="1"/>
          <p:nvPr/>
        </p:nvSpPr>
        <p:spPr>
          <a:xfrm>
            <a:off x="977595" y="3803939"/>
            <a:ext cx="208915" cy="33020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Courier New"/>
                <a:cs typeface="Courier New"/>
              </a:rPr>
              <a:t>}</a:t>
            </a:r>
            <a:endParaRPr sz="2400">
              <a:latin typeface="Courier New"/>
              <a:cs typeface="Courier New"/>
            </a:endParaRPr>
          </a:p>
        </p:txBody>
      </p:sp>
      <p:sp>
        <p:nvSpPr>
          <p:cNvPr id="5" name="object 5"/>
          <p:cNvSpPr txBox="1"/>
          <p:nvPr/>
        </p:nvSpPr>
        <p:spPr>
          <a:xfrm>
            <a:off x="611835" y="4177573"/>
            <a:ext cx="208915" cy="33020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Courier New"/>
                <a:cs typeface="Courier New"/>
              </a:rPr>
              <a:t>}</a:t>
            </a:r>
            <a:endParaRPr sz="2400">
              <a:latin typeface="Courier New"/>
              <a:cs typeface="Courier New"/>
            </a:endParaRPr>
          </a:p>
        </p:txBody>
      </p:sp>
      <p:sp>
        <p:nvSpPr>
          <p:cNvPr id="6" name="object 6"/>
          <p:cNvSpPr txBox="1"/>
          <p:nvPr/>
        </p:nvSpPr>
        <p:spPr>
          <a:xfrm>
            <a:off x="8841740" y="6572188"/>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81</a:t>
            </a:r>
            <a:endParaRPr sz="1400">
              <a:latin typeface="Arial"/>
              <a:cs typeface="Arial"/>
            </a:endParaRPr>
          </a:p>
        </p:txBody>
      </p:sp>
      <p:sp>
        <p:nvSpPr>
          <p:cNvPr id="7" name="object 7"/>
          <p:cNvSpPr txBox="1">
            <a:spLocks noGrp="1"/>
          </p:cNvSpPr>
          <p:nvPr>
            <p:ph type="title"/>
          </p:nvPr>
        </p:nvSpPr>
        <p:spPr>
          <a:prstGeom prst="rect">
            <a:avLst/>
          </a:prstGeom>
        </p:spPr>
        <p:txBody>
          <a:bodyPr vert="horz" wrap="square" lIns="0" tIns="166122" rIns="0" bIns="0" rtlCol="0">
            <a:spAutoFit/>
          </a:bodyPr>
          <a:lstStyle/>
          <a:p>
            <a:pPr marL="239395">
              <a:lnSpc>
                <a:spcPts val="4760"/>
              </a:lnSpc>
            </a:pPr>
            <a:r>
              <a:rPr sz="4000" spc="-35" dirty="0">
                <a:solidFill>
                  <a:srgbClr val="F5C300"/>
                </a:solidFill>
              </a:rPr>
              <a:t>Ne</a:t>
            </a:r>
            <a:r>
              <a:rPr sz="4000" spc="-40" dirty="0">
                <a:solidFill>
                  <a:srgbClr val="F5C300"/>
                </a:solidFill>
              </a:rPr>
              <a:t>s</a:t>
            </a:r>
            <a:r>
              <a:rPr sz="4000" spc="-20" dirty="0">
                <a:solidFill>
                  <a:srgbClr val="F5C300"/>
                </a:solidFill>
              </a:rPr>
              <a:t>ted</a:t>
            </a:r>
            <a:r>
              <a:rPr sz="4000" spc="15" dirty="0">
                <a:solidFill>
                  <a:srgbClr val="F5C300"/>
                </a:solidFill>
              </a:rPr>
              <a:t> </a:t>
            </a:r>
            <a:r>
              <a:rPr sz="4000" spc="-20" dirty="0">
                <a:solidFill>
                  <a:srgbClr val="F5C300"/>
                </a:solidFill>
              </a:rPr>
              <a:t>loo</a:t>
            </a:r>
            <a:r>
              <a:rPr sz="4000" spc="-45" dirty="0">
                <a:solidFill>
                  <a:srgbClr val="F5C300"/>
                </a:solidFill>
              </a:rPr>
              <a:t>p</a:t>
            </a:r>
            <a:r>
              <a:rPr sz="4000" spc="-25" dirty="0">
                <a:solidFill>
                  <a:srgbClr val="F5C300"/>
                </a:solidFill>
              </a:rPr>
              <a:t>s</a:t>
            </a:r>
            <a:endParaRPr sz="4000"/>
          </a:p>
        </p:txBody>
      </p:sp>
      <p:sp>
        <p:nvSpPr>
          <p:cNvPr id="8" name="object 8"/>
          <p:cNvSpPr txBox="1"/>
          <p:nvPr/>
        </p:nvSpPr>
        <p:spPr>
          <a:xfrm>
            <a:off x="295452" y="5021865"/>
            <a:ext cx="8491390" cy="1526059"/>
          </a:xfrm>
          <a:prstGeom prst="rect">
            <a:avLst/>
          </a:prstGeom>
        </p:spPr>
        <p:txBody>
          <a:bodyPr vert="horz" wrap="square" lIns="0" tIns="0" rIns="0" bIns="0" rtlCol="0">
            <a:spAutoFit/>
          </a:bodyPr>
          <a:lstStyle/>
          <a:p>
            <a:pPr marL="299085" indent="-286385">
              <a:lnSpc>
                <a:spcPts val="2780"/>
              </a:lnSpc>
              <a:buClr>
                <a:srgbClr val="F5C300"/>
              </a:buClr>
              <a:buSzPct val="75000"/>
              <a:buFont typeface="Arial Unicode MS"/>
              <a:buChar char="•"/>
              <a:tabLst>
                <a:tab pos="299720" algn="l"/>
              </a:tabLst>
            </a:pPr>
            <a:r>
              <a:rPr sz="2400" b="1" spc="-25" dirty="0">
                <a:latin typeface="Arial"/>
                <a:cs typeface="Arial"/>
              </a:rPr>
              <a:t>W</a:t>
            </a:r>
            <a:r>
              <a:rPr sz="2400" b="1" spc="-5" dirty="0">
                <a:latin typeface="Arial"/>
                <a:cs typeface="Arial"/>
              </a:rPr>
              <a:t>i</a:t>
            </a:r>
            <a:r>
              <a:rPr sz="2400" b="1" spc="-10" dirty="0">
                <a:latin typeface="Arial"/>
                <a:cs typeface="Arial"/>
              </a:rPr>
              <a:t>ll</a:t>
            </a:r>
            <a:r>
              <a:rPr sz="2400" b="1" spc="-40" dirty="0">
                <a:latin typeface="Arial"/>
                <a:cs typeface="Arial"/>
              </a:rPr>
              <a:t> </a:t>
            </a:r>
            <a:r>
              <a:rPr sz="2400" b="1" dirty="0">
                <a:latin typeface="Arial"/>
                <a:cs typeface="Arial"/>
              </a:rPr>
              <a:t>form a</a:t>
            </a:r>
            <a:r>
              <a:rPr sz="2400" b="1" spc="-10" dirty="0">
                <a:latin typeface="Arial"/>
                <a:cs typeface="Arial"/>
              </a:rPr>
              <a:t> </a:t>
            </a:r>
            <a:r>
              <a:rPr sz="2400" b="1" spc="-20" dirty="0">
                <a:latin typeface="Arial"/>
                <a:cs typeface="Arial"/>
              </a:rPr>
              <a:t>s</a:t>
            </a:r>
            <a:r>
              <a:rPr sz="2400" b="1" spc="-5" dirty="0">
                <a:latin typeface="Arial"/>
                <a:cs typeface="Arial"/>
              </a:rPr>
              <a:t>i</a:t>
            </a:r>
            <a:r>
              <a:rPr sz="2400" b="1" spc="-15" dirty="0">
                <a:latin typeface="Arial"/>
                <a:cs typeface="Arial"/>
              </a:rPr>
              <a:t>ngle</a:t>
            </a:r>
            <a:r>
              <a:rPr sz="2400" b="1" spc="-25" dirty="0">
                <a:latin typeface="Arial"/>
                <a:cs typeface="Arial"/>
              </a:rPr>
              <a:t> </a:t>
            </a:r>
            <a:r>
              <a:rPr sz="2400" b="1" spc="-15" dirty="0">
                <a:latin typeface="Arial"/>
                <a:cs typeface="Arial"/>
              </a:rPr>
              <a:t>loop</a:t>
            </a:r>
            <a:r>
              <a:rPr sz="2400" b="1" spc="-25" dirty="0">
                <a:latin typeface="Arial"/>
                <a:cs typeface="Arial"/>
              </a:rPr>
              <a:t> </a:t>
            </a:r>
            <a:r>
              <a:rPr sz="2400" b="1" spc="-15" dirty="0">
                <a:latin typeface="Arial"/>
                <a:cs typeface="Arial"/>
              </a:rPr>
              <a:t>of</a:t>
            </a:r>
            <a:r>
              <a:rPr sz="2400" b="1" spc="-5" dirty="0">
                <a:latin typeface="Arial"/>
                <a:cs typeface="Arial"/>
              </a:rPr>
              <a:t> </a:t>
            </a:r>
            <a:r>
              <a:rPr sz="2400" b="1" spc="-15" dirty="0">
                <a:latin typeface="Arial"/>
                <a:cs typeface="Arial"/>
              </a:rPr>
              <a:t>len</a:t>
            </a:r>
            <a:r>
              <a:rPr sz="2400" b="1" spc="-25" dirty="0">
                <a:latin typeface="Arial"/>
                <a:cs typeface="Arial"/>
              </a:rPr>
              <a:t>g</a:t>
            </a:r>
            <a:r>
              <a:rPr sz="2400" b="1" spc="-15" dirty="0">
                <a:latin typeface="Arial"/>
                <a:cs typeface="Arial"/>
              </a:rPr>
              <a:t>th</a:t>
            </a:r>
            <a:r>
              <a:rPr sz="2400" b="1" spc="-5" dirty="0">
                <a:latin typeface="Arial"/>
                <a:cs typeface="Arial"/>
              </a:rPr>
              <a:t> N</a:t>
            </a:r>
            <a:r>
              <a:rPr sz="2400" b="1" spc="-10" dirty="0">
                <a:latin typeface="Arial"/>
                <a:cs typeface="Arial"/>
              </a:rPr>
              <a:t>x</a:t>
            </a:r>
            <a:r>
              <a:rPr sz="2400" b="1" dirty="0">
                <a:latin typeface="Arial"/>
                <a:cs typeface="Arial"/>
              </a:rPr>
              <a:t>M</a:t>
            </a:r>
            <a:r>
              <a:rPr sz="2400" b="1" spc="10" dirty="0">
                <a:latin typeface="Arial"/>
                <a:cs typeface="Arial"/>
              </a:rPr>
              <a:t> </a:t>
            </a:r>
            <a:r>
              <a:rPr sz="2400" b="1" spc="-20" dirty="0">
                <a:latin typeface="Arial"/>
                <a:cs typeface="Arial"/>
              </a:rPr>
              <a:t>an</a:t>
            </a:r>
            <a:r>
              <a:rPr sz="2400" b="1" spc="-15" dirty="0">
                <a:latin typeface="Arial"/>
                <a:cs typeface="Arial"/>
              </a:rPr>
              <a:t>d</a:t>
            </a:r>
            <a:r>
              <a:rPr sz="2400" b="1" spc="-10" dirty="0">
                <a:latin typeface="Arial"/>
                <a:cs typeface="Arial"/>
              </a:rPr>
              <a:t> </a:t>
            </a:r>
            <a:r>
              <a:rPr sz="2400" b="1" spc="5" dirty="0">
                <a:latin typeface="Arial"/>
                <a:cs typeface="Arial"/>
              </a:rPr>
              <a:t>t</a:t>
            </a:r>
            <a:r>
              <a:rPr sz="2400" b="1" spc="-15" dirty="0">
                <a:latin typeface="Arial"/>
                <a:cs typeface="Arial"/>
              </a:rPr>
              <a:t>hen</a:t>
            </a:r>
            <a:endParaRPr sz="2400" dirty="0">
              <a:latin typeface="Arial"/>
              <a:cs typeface="Arial"/>
            </a:endParaRPr>
          </a:p>
          <a:p>
            <a:pPr marL="299085">
              <a:lnSpc>
                <a:spcPts val="2780"/>
              </a:lnSpc>
            </a:pPr>
            <a:r>
              <a:rPr sz="2400" b="1" dirty="0">
                <a:latin typeface="Arial"/>
                <a:cs typeface="Arial"/>
              </a:rPr>
              <a:t>p</a:t>
            </a:r>
            <a:r>
              <a:rPr sz="2400" b="1" spc="-10" dirty="0">
                <a:latin typeface="Arial"/>
                <a:cs typeface="Arial"/>
              </a:rPr>
              <a:t>a</a:t>
            </a:r>
            <a:r>
              <a:rPr sz="2400" b="1" spc="-5" dirty="0">
                <a:latin typeface="Arial"/>
                <a:cs typeface="Arial"/>
              </a:rPr>
              <a:t>rallel</a:t>
            </a:r>
            <a:r>
              <a:rPr sz="2400" b="1" spc="10" dirty="0">
                <a:latin typeface="Arial"/>
                <a:cs typeface="Arial"/>
              </a:rPr>
              <a:t>i</a:t>
            </a:r>
            <a:r>
              <a:rPr sz="2400" b="1" dirty="0">
                <a:latin typeface="Arial"/>
                <a:cs typeface="Arial"/>
              </a:rPr>
              <a:t>ze</a:t>
            </a:r>
            <a:r>
              <a:rPr sz="2400" b="1" spc="-25" dirty="0">
                <a:latin typeface="Arial"/>
                <a:cs typeface="Arial"/>
              </a:rPr>
              <a:t> </a:t>
            </a:r>
            <a:r>
              <a:rPr sz="2400" b="1" dirty="0">
                <a:latin typeface="Arial"/>
                <a:cs typeface="Arial"/>
              </a:rPr>
              <a:t>that.</a:t>
            </a:r>
            <a:endParaRPr sz="2400" dirty="0">
              <a:latin typeface="Arial"/>
              <a:cs typeface="Arial"/>
            </a:endParaRPr>
          </a:p>
          <a:p>
            <a:pPr marL="299085" marR="5080" indent="-286385">
              <a:lnSpc>
                <a:spcPts val="2680"/>
              </a:lnSpc>
              <a:spcBef>
                <a:spcPts val="915"/>
              </a:spcBef>
              <a:buClr>
                <a:srgbClr val="F5C300"/>
              </a:buClr>
              <a:buSzPct val="75000"/>
              <a:buFont typeface="Arial Unicode MS"/>
              <a:buChar char="•"/>
              <a:tabLst>
                <a:tab pos="299720" algn="l"/>
              </a:tabLst>
            </a:pPr>
            <a:r>
              <a:rPr sz="2400" b="1" spc="-5" dirty="0">
                <a:latin typeface="Arial"/>
                <a:cs typeface="Arial"/>
              </a:rPr>
              <a:t>U</a:t>
            </a:r>
            <a:r>
              <a:rPr sz="2400" b="1" spc="-10" dirty="0">
                <a:latin typeface="Arial"/>
                <a:cs typeface="Arial"/>
              </a:rPr>
              <a:t>s</a:t>
            </a:r>
            <a:r>
              <a:rPr sz="2400" b="1" spc="-20" dirty="0">
                <a:latin typeface="Arial"/>
                <a:cs typeface="Arial"/>
              </a:rPr>
              <a:t>efu</a:t>
            </a:r>
            <a:r>
              <a:rPr sz="2400" b="1" spc="-10" dirty="0">
                <a:latin typeface="Arial"/>
                <a:cs typeface="Arial"/>
              </a:rPr>
              <a:t>l</a:t>
            </a:r>
            <a:r>
              <a:rPr sz="2400" b="1" spc="5" dirty="0">
                <a:latin typeface="Arial"/>
                <a:cs typeface="Arial"/>
              </a:rPr>
              <a:t> </a:t>
            </a:r>
            <a:r>
              <a:rPr sz="2400" b="1" spc="-10" dirty="0">
                <a:latin typeface="Arial"/>
                <a:cs typeface="Arial"/>
              </a:rPr>
              <a:t>if</a:t>
            </a:r>
            <a:r>
              <a:rPr sz="2400" b="1" spc="-15" dirty="0">
                <a:latin typeface="Arial"/>
                <a:cs typeface="Arial"/>
              </a:rPr>
              <a:t> </a:t>
            </a:r>
            <a:r>
              <a:rPr sz="2400" b="1" dirty="0">
                <a:latin typeface="Arial"/>
                <a:cs typeface="Arial"/>
              </a:rPr>
              <a:t>N</a:t>
            </a:r>
            <a:r>
              <a:rPr sz="2400" b="1" spc="-5" dirty="0">
                <a:latin typeface="Arial"/>
                <a:cs typeface="Arial"/>
              </a:rPr>
              <a:t> </a:t>
            </a:r>
            <a:r>
              <a:rPr sz="2400" b="1" spc="-10" dirty="0">
                <a:latin typeface="Arial"/>
                <a:cs typeface="Arial"/>
              </a:rPr>
              <a:t>is</a:t>
            </a:r>
            <a:r>
              <a:rPr sz="2400" b="1" spc="-5" dirty="0">
                <a:latin typeface="Arial"/>
                <a:cs typeface="Arial"/>
              </a:rPr>
              <a:t> </a:t>
            </a:r>
            <a:r>
              <a:rPr sz="2400" b="1" spc="-15" dirty="0">
                <a:latin typeface="Arial"/>
                <a:cs typeface="Arial"/>
              </a:rPr>
              <a:t>O(no.</a:t>
            </a:r>
            <a:r>
              <a:rPr sz="2400" b="1" spc="-30" dirty="0">
                <a:latin typeface="Arial"/>
                <a:cs typeface="Arial"/>
              </a:rPr>
              <a:t> </a:t>
            </a:r>
            <a:r>
              <a:rPr sz="2400" b="1" spc="-15" dirty="0">
                <a:latin typeface="Arial"/>
                <a:cs typeface="Arial"/>
              </a:rPr>
              <a:t>of</a:t>
            </a:r>
            <a:r>
              <a:rPr sz="2400" b="1" spc="-20" dirty="0">
                <a:latin typeface="Arial"/>
                <a:cs typeface="Arial"/>
              </a:rPr>
              <a:t> </a:t>
            </a:r>
            <a:r>
              <a:rPr sz="2400" b="1" dirty="0">
                <a:latin typeface="Arial"/>
                <a:cs typeface="Arial"/>
              </a:rPr>
              <a:t>threads)</a:t>
            </a:r>
            <a:r>
              <a:rPr sz="2400" b="1" spc="-5" dirty="0">
                <a:latin typeface="Arial"/>
                <a:cs typeface="Arial"/>
              </a:rPr>
              <a:t> </a:t>
            </a:r>
            <a:r>
              <a:rPr sz="2400" b="1" spc="-20" dirty="0">
                <a:latin typeface="Arial"/>
                <a:cs typeface="Arial"/>
              </a:rPr>
              <a:t>s</a:t>
            </a:r>
            <a:r>
              <a:rPr sz="2400" b="1" spc="-15" dirty="0">
                <a:latin typeface="Arial"/>
                <a:cs typeface="Arial"/>
              </a:rPr>
              <a:t>o</a:t>
            </a:r>
            <a:r>
              <a:rPr sz="2400" b="1" dirty="0">
                <a:latin typeface="Arial"/>
                <a:cs typeface="Arial"/>
              </a:rPr>
              <a:t> </a:t>
            </a:r>
            <a:r>
              <a:rPr sz="2400" b="1" spc="-15" dirty="0">
                <a:latin typeface="Arial"/>
                <a:cs typeface="Arial"/>
              </a:rPr>
              <a:t>paral</a:t>
            </a:r>
            <a:r>
              <a:rPr sz="2400" b="1" spc="-5" dirty="0">
                <a:latin typeface="Arial"/>
                <a:cs typeface="Arial"/>
              </a:rPr>
              <a:t>l</a:t>
            </a:r>
            <a:r>
              <a:rPr sz="2400" b="1" spc="-15" dirty="0">
                <a:latin typeface="Arial"/>
                <a:cs typeface="Arial"/>
              </a:rPr>
              <a:t>el</a:t>
            </a:r>
            <a:r>
              <a:rPr sz="2400" b="1" spc="-5" dirty="0">
                <a:latin typeface="Arial"/>
                <a:cs typeface="Arial"/>
              </a:rPr>
              <a:t>i</a:t>
            </a:r>
            <a:r>
              <a:rPr sz="2400" b="1" spc="-15" dirty="0">
                <a:latin typeface="Arial"/>
                <a:cs typeface="Arial"/>
              </a:rPr>
              <a:t>zing</a:t>
            </a:r>
            <a:r>
              <a:rPr sz="2400" b="1" spc="-45" dirty="0">
                <a:latin typeface="Arial"/>
                <a:cs typeface="Arial"/>
              </a:rPr>
              <a:t> </a:t>
            </a:r>
            <a:r>
              <a:rPr sz="2400" b="1" dirty="0">
                <a:latin typeface="Arial"/>
                <a:cs typeface="Arial"/>
              </a:rPr>
              <a:t>the outer</a:t>
            </a:r>
            <a:r>
              <a:rPr sz="2400" b="1" spc="-5" dirty="0">
                <a:latin typeface="Arial"/>
                <a:cs typeface="Arial"/>
              </a:rPr>
              <a:t> </a:t>
            </a:r>
            <a:r>
              <a:rPr sz="2400" b="1" spc="-15" dirty="0">
                <a:latin typeface="Arial"/>
                <a:cs typeface="Arial"/>
              </a:rPr>
              <a:t>loop</a:t>
            </a:r>
            <a:r>
              <a:rPr sz="2400" b="1" spc="-30" dirty="0">
                <a:latin typeface="Arial"/>
                <a:cs typeface="Arial"/>
              </a:rPr>
              <a:t> </a:t>
            </a:r>
            <a:r>
              <a:rPr sz="2400" b="1" spc="-5" dirty="0">
                <a:latin typeface="Arial"/>
                <a:cs typeface="Arial"/>
              </a:rPr>
              <a:t>make</a:t>
            </a:r>
            <a:r>
              <a:rPr sz="2400" b="1" dirty="0">
                <a:latin typeface="Arial"/>
                <a:cs typeface="Arial"/>
              </a:rPr>
              <a:t>s</a:t>
            </a:r>
            <a:r>
              <a:rPr sz="2400" b="1" spc="5" dirty="0">
                <a:latin typeface="Arial"/>
                <a:cs typeface="Arial"/>
              </a:rPr>
              <a:t> </a:t>
            </a:r>
            <a:r>
              <a:rPr sz="2400" b="1" spc="-15" dirty="0">
                <a:latin typeface="Arial"/>
                <a:cs typeface="Arial"/>
              </a:rPr>
              <a:t>balan</a:t>
            </a:r>
            <a:r>
              <a:rPr sz="2400" b="1" spc="-25" dirty="0">
                <a:latin typeface="Arial"/>
                <a:cs typeface="Arial"/>
              </a:rPr>
              <a:t>c</a:t>
            </a:r>
            <a:r>
              <a:rPr sz="2400" b="1" spc="-15" dirty="0">
                <a:latin typeface="Arial"/>
                <a:cs typeface="Arial"/>
              </a:rPr>
              <a:t>ing</a:t>
            </a:r>
            <a:r>
              <a:rPr sz="2400" b="1" spc="-10" dirty="0">
                <a:latin typeface="Arial"/>
                <a:cs typeface="Arial"/>
              </a:rPr>
              <a:t> </a:t>
            </a:r>
            <a:r>
              <a:rPr sz="2400" b="1" dirty="0">
                <a:latin typeface="Arial"/>
                <a:cs typeface="Arial"/>
              </a:rPr>
              <a:t>the</a:t>
            </a:r>
            <a:r>
              <a:rPr sz="2400" b="1" spc="-10" dirty="0">
                <a:latin typeface="Arial"/>
                <a:cs typeface="Arial"/>
              </a:rPr>
              <a:t> </a:t>
            </a:r>
            <a:r>
              <a:rPr sz="2400" b="1" spc="-15" dirty="0">
                <a:latin typeface="Arial"/>
                <a:cs typeface="Arial"/>
              </a:rPr>
              <a:t>load </a:t>
            </a:r>
            <a:r>
              <a:rPr sz="2400" b="1" spc="-10" dirty="0">
                <a:latin typeface="Arial"/>
                <a:cs typeface="Arial"/>
              </a:rPr>
              <a:t>diff</a:t>
            </a:r>
            <a:r>
              <a:rPr sz="2400" b="1" spc="-5" dirty="0">
                <a:latin typeface="Arial"/>
                <a:cs typeface="Arial"/>
              </a:rPr>
              <a:t>i</a:t>
            </a:r>
            <a:r>
              <a:rPr sz="2400" b="1" spc="-15" dirty="0">
                <a:latin typeface="Arial"/>
                <a:cs typeface="Arial"/>
              </a:rPr>
              <a:t>cult.</a:t>
            </a:r>
            <a:endParaRPr sz="2400" dirty="0">
              <a:latin typeface="Arial"/>
              <a:cs typeface="Arial"/>
            </a:endParaRPr>
          </a:p>
        </p:txBody>
      </p:sp>
      <p:sp>
        <p:nvSpPr>
          <p:cNvPr id="9" name="object 9"/>
          <p:cNvSpPr txBox="1"/>
          <p:nvPr/>
        </p:nvSpPr>
        <p:spPr>
          <a:xfrm>
            <a:off x="6950456" y="2944503"/>
            <a:ext cx="1905000" cy="1465580"/>
          </a:xfrm>
          <a:prstGeom prst="rect">
            <a:avLst/>
          </a:prstGeom>
        </p:spPr>
        <p:txBody>
          <a:bodyPr vert="horz" wrap="square" lIns="0" tIns="0" rIns="0" bIns="0" rtlCol="0">
            <a:spAutoFit/>
          </a:bodyPr>
          <a:lstStyle/>
          <a:p>
            <a:pPr marL="92075" marR="267970">
              <a:lnSpc>
                <a:spcPct val="100000"/>
              </a:lnSpc>
            </a:pPr>
            <a:r>
              <a:rPr sz="1800" b="1" spc="-5" dirty="0">
                <a:latin typeface="Arial"/>
                <a:cs typeface="Arial"/>
              </a:rPr>
              <a:t>Numbe</a:t>
            </a:r>
            <a:r>
              <a:rPr sz="1800" b="1" dirty="0">
                <a:latin typeface="Arial"/>
                <a:cs typeface="Arial"/>
              </a:rPr>
              <a:t>r</a:t>
            </a:r>
            <a:r>
              <a:rPr sz="1800" b="1" spc="-10" dirty="0">
                <a:latin typeface="Arial"/>
                <a:cs typeface="Arial"/>
              </a:rPr>
              <a:t> o</a:t>
            </a:r>
            <a:r>
              <a:rPr sz="1800" b="1" dirty="0">
                <a:latin typeface="Arial"/>
                <a:cs typeface="Arial"/>
              </a:rPr>
              <a:t>f loops</a:t>
            </a:r>
            <a:r>
              <a:rPr sz="1800" b="1" spc="-15" dirty="0">
                <a:latin typeface="Arial"/>
                <a:cs typeface="Arial"/>
              </a:rPr>
              <a:t> </a:t>
            </a:r>
            <a:r>
              <a:rPr sz="1800" b="1" dirty="0">
                <a:latin typeface="Arial"/>
                <a:cs typeface="Arial"/>
              </a:rPr>
              <a:t>to</a:t>
            </a:r>
            <a:r>
              <a:rPr sz="1800" b="1" spc="-10" dirty="0">
                <a:latin typeface="Arial"/>
                <a:cs typeface="Arial"/>
              </a:rPr>
              <a:t> </a:t>
            </a:r>
            <a:r>
              <a:rPr sz="1800" b="1" dirty="0">
                <a:latin typeface="Arial"/>
                <a:cs typeface="Arial"/>
              </a:rPr>
              <a:t>be par</a:t>
            </a:r>
            <a:r>
              <a:rPr sz="1800" b="1" spc="-15" dirty="0">
                <a:latin typeface="Arial"/>
                <a:cs typeface="Arial"/>
              </a:rPr>
              <a:t>a</a:t>
            </a:r>
            <a:r>
              <a:rPr sz="1800" b="1" spc="-5" dirty="0">
                <a:latin typeface="Arial"/>
                <a:cs typeface="Arial"/>
              </a:rPr>
              <a:t>l</a:t>
            </a:r>
            <a:r>
              <a:rPr sz="1800" b="1" dirty="0">
                <a:latin typeface="Arial"/>
                <a:cs typeface="Arial"/>
              </a:rPr>
              <a:t>l</a:t>
            </a:r>
            <a:r>
              <a:rPr sz="1800" b="1" spc="-15" dirty="0">
                <a:latin typeface="Arial"/>
                <a:cs typeface="Arial"/>
              </a:rPr>
              <a:t>elized, cou</a:t>
            </a:r>
            <a:r>
              <a:rPr sz="1800" b="1" spc="-10" dirty="0">
                <a:latin typeface="Arial"/>
                <a:cs typeface="Arial"/>
              </a:rPr>
              <a:t>ntin</a:t>
            </a:r>
            <a:r>
              <a:rPr sz="1800" b="1" spc="-15" dirty="0">
                <a:latin typeface="Arial"/>
                <a:cs typeface="Arial"/>
              </a:rPr>
              <a:t>g</a:t>
            </a:r>
            <a:r>
              <a:rPr sz="1800" b="1" spc="-20" dirty="0">
                <a:latin typeface="Arial"/>
                <a:cs typeface="Arial"/>
              </a:rPr>
              <a:t> </a:t>
            </a:r>
            <a:r>
              <a:rPr sz="1800" b="1" dirty="0">
                <a:latin typeface="Arial"/>
                <a:cs typeface="Arial"/>
              </a:rPr>
              <a:t>from the </a:t>
            </a:r>
            <a:r>
              <a:rPr sz="1800" b="1" spc="-10" dirty="0">
                <a:latin typeface="Arial"/>
                <a:cs typeface="Arial"/>
              </a:rPr>
              <a:t>outsid</a:t>
            </a:r>
            <a:r>
              <a:rPr sz="1800" b="1" dirty="0">
                <a:latin typeface="Arial"/>
                <a:cs typeface="Arial"/>
              </a:rPr>
              <a:t>e</a:t>
            </a:r>
            <a:endParaRPr sz="1800">
              <a:latin typeface="Arial"/>
              <a:cs typeface="Arial"/>
            </a:endParaRPr>
          </a:p>
        </p:txBody>
      </p:sp>
      <p:sp>
        <p:nvSpPr>
          <p:cNvPr id="10" name="object 10"/>
          <p:cNvSpPr/>
          <p:nvPr/>
        </p:nvSpPr>
        <p:spPr>
          <a:xfrm>
            <a:off x="6950456" y="2944503"/>
            <a:ext cx="1905000" cy="1465580"/>
          </a:xfrm>
          <a:custGeom>
            <a:avLst/>
            <a:gdLst/>
            <a:ahLst/>
            <a:cxnLst/>
            <a:rect l="l" t="t" r="r" b="b"/>
            <a:pathLst>
              <a:path w="1905000" h="1465579">
                <a:moveTo>
                  <a:pt x="0" y="1465326"/>
                </a:moveTo>
                <a:lnTo>
                  <a:pt x="1905000" y="1465326"/>
                </a:lnTo>
                <a:lnTo>
                  <a:pt x="1905000" y="0"/>
                </a:lnTo>
                <a:lnTo>
                  <a:pt x="0" y="0"/>
                </a:lnTo>
                <a:lnTo>
                  <a:pt x="0" y="1465326"/>
                </a:lnTo>
                <a:close/>
              </a:path>
            </a:pathLst>
          </a:custGeom>
          <a:solidFill>
            <a:srgbClr val="FFFFFF"/>
          </a:solidFill>
        </p:spPr>
        <p:txBody>
          <a:bodyPr wrap="square" lIns="0" tIns="0" rIns="0" bIns="0" rtlCol="0"/>
          <a:lstStyle/>
          <a:p>
            <a:endParaRPr/>
          </a:p>
        </p:txBody>
      </p:sp>
      <p:sp>
        <p:nvSpPr>
          <p:cNvPr id="11" name="object 11"/>
          <p:cNvSpPr txBox="1"/>
          <p:nvPr/>
        </p:nvSpPr>
        <p:spPr>
          <a:xfrm>
            <a:off x="7030339" y="3564445"/>
            <a:ext cx="133350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par</a:t>
            </a:r>
            <a:r>
              <a:rPr sz="1800" b="1" spc="-15" dirty="0">
                <a:latin typeface="Arial"/>
                <a:cs typeface="Arial"/>
              </a:rPr>
              <a:t>a</a:t>
            </a:r>
            <a:r>
              <a:rPr sz="1800" b="1" spc="-5" dirty="0">
                <a:latin typeface="Arial"/>
                <a:cs typeface="Arial"/>
              </a:rPr>
              <a:t>l</a:t>
            </a:r>
            <a:r>
              <a:rPr sz="1800" b="1" dirty="0">
                <a:latin typeface="Arial"/>
                <a:cs typeface="Arial"/>
              </a:rPr>
              <a:t>l</a:t>
            </a:r>
            <a:r>
              <a:rPr sz="1800" b="1" spc="-15" dirty="0">
                <a:latin typeface="Arial"/>
                <a:cs typeface="Arial"/>
              </a:rPr>
              <a:t>elized,</a:t>
            </a:r>
            <a:endParaRPr sz="1800">
              <a:latin typeface="Arial"/>
              <a:cs typeface="Arial"/>
            </a:endParaRPr>
          </a:p>
        </p:txBody>
      </p:sp>
      <p:sp>
        <p:nvSpPr>
          <p:cNvPr id="12" name="object 12"/>
          <p:cNvSpPr txBox="1"/>
          <p:nvPr/>
        </p:nvSpPr>
        <p:spPr>
          <a:xfrm>
            <a:off x="7030339" y="3838765"/>
            <a:ext cx="1562100" cy="254000"/>
          </a:xfrm>
          <a:prstGeom prst="rect">
            <a:avLst/>
          </a:prstGeom>
        </p:spPr>
        <p:txBody>
          <a:bodyPr vert="horz" wrap="square" lIns="0" tIns="0" rIns="0" bIns="0" rtlCol="0">
            <a:spAutoFit/>
          </a:bodyPr>
          <a:lstStyle/>
          <a:p>
            <a:pPr marL="12700">
              <a:lnSpc>
                <a:spcPct val="100000"/>
              </a:lnSpc>
            </a:pPr>
            <a:r>
              <a:rPr sz="1800" b="1" spc="-20" dirty="0">
                <a:latin typeface="Arial"/>
                <a:cs typeface="Arial"/>
              </a:rPr>
              <a:t>cou</a:t>
            </a:r>
            <a:r>
              <a:rPr sz="1800" b="1" spc="-10" dirty="0">
                <a:latin typeface="Arial"/>
                <a:cs typeface="Arial"/>
              </a:rPr>
              <a:t>ntin</a:t>
            </a:r>
            <a:r>
              <a:rPr sz="1800" b="1" spc="-15" dirty="0">
                <a:latin typeface="Arial"/>
                <a:cs typeface="Arial"/>
              </a:rPr>
              <a:t>g</a:t>
            </a:r>
            <a:r>
              <a:rPr sz="1800" b="1" spc="-20" dirty="0">
                <a:latin typeface="Arial"/>
                <a:cs typeface="Arial"/>
              </a:rPr>
              <a:t> </a:t>
            </a:r>
            <a:r>
              <a:rPr sz="1800" b="1" dirty="0">
                <a:latin typeface="Arial"/>
                <a:cs typeface="Arial"/>
              </a:rPr>
              <a:t>from</a:t>
            </a:r>
            <a:endParaRPr sz="1800">
              <a:latin typeface="Arial"/>
              <a:cs typeface="Arial"/>
            </a:endParaRPr>
          </a:p>
        </p:txBody>
      </p:sp>
      <p:sp>
        <p:nvSpPr>
          <p:cNvPr id="13" name="object 13"/>
          <p:cNvSpPr txBox="1"/>
          <p:nvPr/>
        </p:nvSpPr>
        <p:spPr>
          <a:xfrm>
            <a:off x="7030339" y="4113086"/>
            <a:ext cx="1246505"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the </a:t>
            </a:r>
            <a:r>
              <a:rPr sz="1800" b="1" spc="-10" dirty="0">
                <a:latin typeface="Arial"/>
                <a:cs typeface="Arial"/>
              </a:rPr>
              <a:t>outsid</a:t>
            </a:r>
            <a:r>
              <a:rPr sz="1800" b="1" dirty="0">
                <a:latin typeface="Arial"/>
                <a:cs typeface="Arial"/>
              </a:rPr>
              <a:t>e</a:t>
            </a:r>
            <a:endParaRPr sz="1800">
              <a:latin typeface="Arial"/>
              <a:cs typeface="Arial"/>
            </a:endParaRPr>
          </a:p>
        </p:txBody>
      </p:sp>
      <p:sp>
        <p:nvSpPr>
          <p:cNvPr id="14" name="object 14"/>
          <p:cNvSpPr/>
          <p:nvPr/>
        </p:nvSpPr>
        <p:spPr>
          <a:xfrm>
            <a:off x="7164958" y="2558169"/>
            <a:ext cx="786765" cy="422275"/>
          </a:xfrm>
          <a:custGeom>
            <a:avLst/>
            <a:gdLst/>
            <a:ahLst/>
            <a:cxnLst/>
            <a:rect l="l" t="t" r="r" b="b"/>
            <a:pathLst>
              <a:path w="786765" h="422275">
                <a:moveTo>
                  <a:pt x="104614" y="41291"/>
                </a:moveTo>
                <a:lnTo>
                  <a:pt x="67379" y="43585"/>
                </a:lnTo>
                <a:lnTo>
                  <a:pt x="87935" y="75513"/>
                </a:lnTo>
                <a:lnTo>
                  <a:pt x="769366" y="422275"/>
                </a:lnTo>
                <a:lnTo>
                  <a:pt x="786638" y="388238"/>
                </a:lnTo>
                <a:lnTo>
                  <a:pt x="104614" y="41291"/>
                </a:lnTo>
                <a:close/>
              </a:path>
              <a:path w="786765" h="422275">
                <a:moveTo>
                  <a:pt x="164719" y="0"/>
                </a:moveTo>
                <a:lnTo>
                  <a:pt x="0" y="9398"/>
                </a:lnTo>
                <a:lnTo>
                  <a:pt x="89408" y="148209"/>
                </a:lnTo>
                <a:lnTo>
                  <a:pt x="96411" y="154463"/>
                </a:lnTo>
                <a:lnTo>
                  <a:pt x="107173" y="155761"/>
                </a:lnTo>
                <a:lnTo>
                  <a:pt x="120129" y="149988"/>
                </a:lnTo>
                <a:lnTo>
                  <a:pt x="124423" y="139097"/>
                </a:lnTo>
                <a:lnTo>
                  <a:pt x="121412" y="127508"/>
                </a:lnTo>
                <a:lnTo>
                  <a:pt x="87935" y="75513"/>
                </a:lnTo>
                <a:lnTo>
                  <a:pt x="25146" y="43561"/>
                </a:lnTo>
                <a:lnTo>
                  <a:pt x="42418" y="9651"/>
                </a:lnTo>
                <a:lnTo>
                  <a:pt x="181100" y="9651"/>
                </a:lnTo>
                <a:lnTo>
                  <a:pt x="177539" y="3941"/>
                </a:lnTo>
                <a:lnTo>
                  <a:pt x="164719" y="0"/>
                </a:lnTo>
                <a:close/>
              </a:path>
              <a:path w="786765" h="422275">
                <a:moveTo>
                  <a:pt x="42418" y="9651"/>
                </a:moveTo>
                <a:lnTo>
                  <a:pt x="25146" y="43561"/>
                </a:lnTo>
                <a:lnTo>
                  <a:pt x="87935" y="75513"/>
                </a:lnTo>
                <a:lnTo>
                  <a:pt x="68672" y="45593"/>
                </a:lnTo>
                <a:lnTo>
                  <a:pt x="34798" y="45593"/>
                </a:lnTo>
                <a:lnTo>
                  <a:pt x="49784" y="16256"/>
                </a:lnTo>
                <a:lnTo>
                  <a:pt x="55400" y="16256"/>
                </a:lnTo>
                <a:lnTo>
                  <a:pt x="42418" y="9651"/>
                </a:lnTo>
                <a:close/>
              </a:path>
              <a:path w="786765" h="422275">
                <a:moveTo>
                  <a:pt x="49784" y="16256"/>
                </a:moveTo>
                <a:lnTo>
                  <a:pt x="34798" y="45593"/>
                </a:lnTo>
                <a:lnTo>
                  <a:pt x="67379" y="43585"/>
                </a:lnTo>
                <a:lnTo>
                  <a:pt x="49784" y="16256"/>
                </a:lnTo>
                <a:close/>
              </a:path>
              <a:path w="786765" h="422275">
                <a:moveTo>
                  <a:pt x="67379" y="43585"/>
                </a:moveTo>
                <a:lnTo>
                  <a:pt x="34798" y="45593"/>
                </a:lnTo>
                <a:lnTo>
                  <a:pt x="68672" y="45593"/>
                </a:lnTo>
                <a:lnTo>
                  <a:pt x="67379" y="43585"/>
                </a:lnTo>
                <a:close/>
              </a:path>
              <a:path w="786765" h="422275">
                <a:moveTo>
                  <a:pt x="55400" y="16256"/>
                </a:moveTo>
                <a:lnTo>
                  <a:pt x="49784" y="16256"/>
                </a:lnTo>
                <a:lnTo>
                  <a:pt x="67379" y="43585"/>
                </a:lnTo>
                <a:lnTo>
                  <a:pt x="104614" y="41291"/>
                </a:lnTo>
                <a:lnTo>
                  <a:pt x="55400" y="16256"/>
                </a:lnTo>
                <a:close/>
              </a:path>
              <a:path w="786765" h="422275">
                <a:moveTo>
                  <a:pt x="181100" y="9651"/>
                </a:moveTo>
                <a:lnTo>
                  <a:pt x="42418" y="9651"/>
                </a:lnTo>
                <a:lnTo>
                  <a:pt x="104614" y="41291"/>
                </a:lnTo>
                <a:lnTo>
                  <a:pt x="171466" y="37172"/>
                </a:lnTo>
                <a:lnTo>
                  <a:pt x="181349" y="29450"/>
                </a:lnTo>
                <a:lnTo>
                  <a:pt x="184554" y="15190"/>
                </a:lnTo>
                <a:lnTo>
                  <a:pt x="181100" y="9651"/>
                </a:lnTo>
                <a:close/>
              </a:path>
            </a:pathLst>
          </a:custGeom>
          <a:solidFill>
            <a:srgbClr val="FFFFFF"/>
          </a:solidFill>
        </p:spPr>
        <p:txBody>
          <a:bodyPr wrap="square" lIns="0" tIns="0" rIns="0" bIns="0" rtlCol="0"/>
          <a:lstStyle/>
          <a:p>
            <a:endParaRPr/>
          </a:p>
        </p:txBody>
      </p:sp>
      <p:sp>
        <p:nvSpPr>
          <p:cNvPr id="15" name="object 15"/>
          <p:cNvSpPr txBox="1"/>
          <p:nvPr/>
        </p:nvSpPr>
        <p:spPr>
          <a:xfrm>
            <a:off x="295452" y="1199045"/>
            <a:ext cx="8524875" cy="1808187"/>
          </a:xfrm>
          <a:prstGeom prst="rect">
            <a:avLst/>
          </a:prstGeom>
        </p:spPr>
        <p:txBody>
          <a:bodyPr vert="horz" wrap="square" lIns="0" tIns="0" rIns="0" bIns="0" rtlCol="0">
            <a:spAutoFit/>
          </a:bodyPr>
          <a:lstStyle/>
          <a:p>
            <a:pPr marL="299085" indent="-286385">
              <a:lnSpc>
                <a:spcPts val="2780"/>
              </a:lnSpc>
              <a:buClr>
                <a:srgbClr val="F5C300"/>
              </a:buClr>
              <a:buSzPct val="75000"/>
              <a:buFont typeface="Arial Unicode MS"/>
              <a:buChar char="•"/>
              <a:tabLst>
                <a:tab pos="299720" algn="l"/>
              </a:tabLst>
            </a:pPr>
            <a:r>
              <a:rPr sz="2400" b="1" dirty="0">
                <a:latin typeface="Arial"/>
                <a:cs typeface="Arial"/>
              </a:rPr>
              <a:t>F</a:t>
            </a:r>
            <a:r>
              <a:rPr sz="2400" b="1" spc="-10" dirty="0">
                <a:latin typeface="Arial"/>
                <a:cs typeface="Arial"/>
              </a:rPr>
              <a:t>o</a:t>
            </a:r>
            <a:r>
              <a:rPr sz="2400" b="1" dirty="0">
                <a:latin typeface="Arial"/>
                <a:cs typeface="Arial"/>
              </a:rPr>
              <a:t>r </a:t>
            </a:r>
            <a:r>
              <a:rPr sz="2400" b="1" spc="-10" dirty="0">
                <a:latin typeface="Arial"/>
                <a:cs typeface="Arial"/>
              </a:rPr>
              <a:t>p</a:t>
            </a:r>
            <a:r>
              <a:rPr sz="2400" b="1" spc="-5" dirty="0">
                <a:latin typeface="Arial"/>
                <a:cs typeface="Arial"/>
              </a:rPr>
              <a:t>erfectl</a:t>
            </a:r>
            <a:r>
              <a:rPr sz="2400" b="1" dirty="0">
                <a:latin typeface="Arial"/>
                <a:cs typeface="Arial"/>
              </a:rPr>
              <a:t>y n</a:t>
            </a:r>
            <a:r>
              <a:rPr sz="2400" b="1" spc="-10" dirty="0">
                <a:latin typeface="Arial"/>
                <a:cs typeface="Arial"/>
              </a:rPr>
              <a:t>e</a:t>
            </a:r>
            <a:r>
              <a:rPr sz="2400" b="1" spc="-5" dirty="0">
                <a:latin typeface="Arial"/>
                <a:cs typeface="Arial"/>
              </a:rPr>
              <a:t>ste</a:t>
            </a:r>
            <a:r>
              <a:rPr sz="2400" b="1" dirty="0">
                <a:latin typeface="Arial"/>
                <a:cs typeface="Arial"/>
              </a:rPr>
              <a:t>d</a:t>
            </a:r>
            <a:r>
              <a:rPr sz="2400" b="1" spc="-10" dirty="0">
                <a:latin typeface="Arial"/>
                <a:cs typeface="Arial"/>
              </a:rPr>
              <a:t> </a:t>
            </a:r>
            <a:r>
              <a:rPr sz="2400" b="1" spc="-5" dirty="0">
                <a:latin typeface="Arial"/>
                <a:cs typeface="Arial"/>
              </a:rPr>
              <a:t>rectan</a:t>
            </a:r>
            <a:r>
              <a:rPr sz="2400" b="1" spc="-10" dirty="0">
                <a:latin typeface="Arial"/>
                <a:cs typeface="Arial"/>
              </a:rPr>
              <a:t>g</a:t>
            </a:r>
            <a:r>
              <a:rPr sz="2400" b="1" dirty="0">
                <a:latin typeface="Arial"/>
                <a:cs typeface="Arial"/>
              </a:rPr>
              <a:t>ular</a:t>
            </a:r>
            <a:r>
              <a:rPr sz="2400" b="1" spc="-15" dirty="0">
                <a:latin typeface="Arial"/>
                <a:cs typeface="Arial"/>
              </a:rPr>
              <a:t> </a:t>
            </a:r>
            <a:r>
              <a:rPr sz="2400" b="1" dirty="0">
                <a:latin typeface="Arial"/>
                <a:cs typeface="Arial"/>
              </a:rPr>
              <a:t>loo</a:t>
            </a:r>
            <a:r>
              <a:rPr sz="2400" b="1" spc="-10" dirty="0">
                <a:latin typeface="Arial"/>
                <a:cs typeface="Arial"/>
              </a:rPr>
              <a:t>p</a:t>
            </a:r>
            <a:r>
              <a:rPr sz="2400" b="1" dirty="0">
                <a:latin typeface="Arial"/>
                <a:cs typeface="Arial"/>
              </a:rPr>
              <a:t>s</a:t>
            </a:r>
            <a:r>
              <a:rPr sz="2400" b="1" spc="-15" dirty="0">
                <a:latin typeface="Arial"/>
                <a:cs typeface="Arial"/>
              </a:rPr>
              <a:t> </a:t>
            </a:r>
            <a:r>
              <a:rPr sz="2400" b="1" spc="20" dirty="0">
                <a:latin typeface="Arial"/>
                <a:cs typeface="Arial"/>
              </a:rPr>
              <a:t>w</a:t>
            </a:r>
            <a:r>
              <a:rPr sz="2400" b="1" dirty="0">
                <a:latin typeface="Arial"/>
                <a:cs typeface="Arial"/>
              </a:rPr>
              <a:t>e</a:t>
            </a:r>
            <a:r>
              <a:rPr sz="2400" b="1" spc="-40" dirty="0">
                <a:latin typeface="Arial"/>
                <a:cs typeface="Arial"/>
              </a:rPr>
              <a:t> </a:t>
            </a:r>
            <a:r>
              <a:rPr sz="2400" b="1" spc="-5" dirty="0">
                <a:latin typeface="Arial"/>
                <a:cs typeface="Arial"/>
              </a:rPr>
              <a:t>c</a:t>
            </a:r>
            <a:r>
              <a:rPr sz="2400" b="1" spc="-10" dirty="0">
                <a:latin typeface="Arial"/>
                <a:cs typeface="Arial"/>
              </a:rPr>
              <a:t>a</a:t>
            </a:r>
            <a:r>
              <a:rPr sz="2400" b="1" dirty="0">
                <a:latin typeface="Arial"/>
                <a:cs typeface="Arial"/>
              </a:rPr>
              <a:t>n p</a:t>
            </a:r>
            <a:r>
              <a:rPr sz="2400" b="1" spc="-10" dirty="0">
                <a:latin typeface="Arial"/>
                <a:cs typeface="Arial"/>
              </a:rPr>
              <a:t>a</a:t>
            </a:r>
            <a:r>
              <a:rPr sz="2400" b="1" spc="-5" dirty="0">
                <a:latin typeface="Arial"/>
                <a:cs typeface="Arial"/>
              </a:rPr>
              <a:t>rallel</a:t>
            </a:r>
            <a:r>
              <a:rPr sz="2400" b="1" spc="10" dirty="0">
                <a:latin typeface="Arial"/>
                <a:cs typeface="Arial"/>
              </a:rPr>
              <a:t>i</a:t>
            </a:r>
            <a:r>
              <a:rPr sz="2400" b="1" dirty="0">
                <a:latin typeface="Arial"/>
                <a:cs typeface="Arial"/>
              </a:rPr>
              <a:t>ze</a:t>
            </a:r>
            <a:endParaRPr sz="2400" dirty="0">
              <a:latin typeface="Arial"/>
              <a:cs typeface="Arial"/>
            </a:endParaRPr>
          </a:p>
          <a:p>
            <a:pPr marL="299085">
              <a:lnSpc>
                <a:spcPts val="2780"/>
              </a:lnSpc>
            </a:pPr>
            <a:r>
              <a:rPr sz="2400" b="1" spc="-20" dirty="0">
                <a:latin typeface="Arial"/>
                <a:cs typeface="Arial"/>
              </a:rPr>
              <a:t>mul</a:t>
            </a:r>
            <a:r>
              <a:rPr sz="2400" b="1" spc="-5" dirty="0">
                <a:latin typeface="Arial"/>
                <a:cs typeface="Arial"/>
              </a:rPr>
              <a:t>t</a:t>
            </a:r>
            <a:r>
              <a:rPr sz="2400" b="1" spc="-15" dirty="0">
                <a:latin typeface="Arial"/>
                <a:cs typeface="Arial"/>
              </a:rPr>
              <a:t>iple</a:t>
            </a:r>
            <a:r>
              <a:rPr sz="2400" b="1" spc="-30" dirty="0">
                <a:latin typeface="Arial"/>
                <a:cs typeface="Arial"/>
              </a:rPr>
              <a:t> </a:t>
            </a:r>
            <a:r>
              <a:rPr sz="2400" b="1" spc="-15" dirty="0">
                <a:latin typeface="Arial"/>
                <a:cs typeface="Arial"/>
              </a:rPr>
              <a:t>loops</a:t>
            </a:r>
            <a:r>
              <a:rPr sz="2400" b="1" spc="-30" dirty="0">
                <a:latin typeface="Arial"/>
                <a:cs typeface="Arial"/>
              </a:rPr>
              <a:t> </a:t>
            </a:r>
            <a:r>
              <a:rPr sz="2400" b="1" spc="-15" dirty="0">
                <a:latin typeface="Arial"/>
                <a:cs typeface="Arial"/>
              </a:rPr>
              <a:t>in</a:t>
            </a:r>
            <a:r>
              <a:rPr sz="2400" b="1" dirty="0">
                <a:latin typeface="Arial"/>
                <a:cs typeface="Arial"/>
              </a:rPr>
              <a:t> the</a:t>
            </a:r>
            <a:r>
              <a:rPr sz="2400" b="1" spc="-15" dirty="0">
                <a:latin typeface="Arial"/>
                <a:cs typeface="Arial"/>
              </a:rPr>
              <a:t> </a:t>
            </a:r>
            <a:r>
              <a:rPr sz="2400" b="1" dirty="0">
                <a:latin typeface="Arial"/>
                <a:cs typeface="Arial"/>
              </a:rPr>
              <a:t>ne</a:t>
            </a:r>
            <a:r>
              <a:rPr sz="2400" b="1" spc="-10" dirty="0">
                <a:latin typeface="Arial"/>
                <a:cs typeface="Arial"/>
              </a:rPr>
              <a:t>s</a:t>
            </a:r>
            <a:r>
              <a:rPr sz="2400" b="1" dirty="0">
                <a:latin typeface="Arial"/>
                <a:cs typeface="Arial"/>
              </a:rPr>
              <a:t>t</a:t>
            </a:r>
            <a:r>
              <a:rPr sz="2400" b="1" spc="5" dirty="0">
                <a:latin typeface="Arial"/>
                <a:cs typeface="Arial"/>
              </a:rPr>
              <a:t> w</a:t>
            </a:r>
            <a:r>
              <a:rPr sz="2400" b="1" spc="-10" dirty="0">
                <a:latin typeface="Arial"/>
                <a:cs typeface="Arial"/>
              </a:rPr>
              <a:t>ith</a:t>
            </a:r>
            <a:r>
              <a:rPr sz="2400" b="1" spc="-50" dirty="0">
                <a:latin typeface="Arial"/>
                <a:cs typeface="Arial"/>
              </a:rPr>
              <a:t> </a:t>
            </a:r>
            <a:r>
              <a:rPr sz="2400" b="1" dirty="0">
                <a:latin typeface="Arial"/>
                <a:cs typeface="Arial"/>
              </a:rPr>
              <a:t>the</a:t>
            </a:r>
            <a:r>
              <a:rPr sz="2400" b="1" spc="-10" dirty="0">
                <a:latin typeface="Arial"/>
                <a:cs typeface="Arial"/>
              </a:rPr>
              <a:t> </a:t>
            </a:r>
            <a:r>
              <a:rPr sz="2400" b="1" spc="-20" dirty="0">
                <a:latin typeface="Arial"/>
                <a:cs typeface="Arial"/>
              </a:rPr>
              <a:t>collaps</a:t>
            </a:r>
            <a:r>
              <a:rPr sz="2400" b="1" spc="-15" dirty="0">
                <a:latin typeface="Arial"/>
                <a:cs typeface="Arial"/>
              </a:rPr>
              <a:t>e</a:t>
            </a:r>
            <a:r>
              <a:rPr sz="2400" b="1" spc="-10" dirty="0">
                <a:latin typeface="Arial"/>
                <a:cs typeface="Arial"/>
              </a:rPr>
              <a:t> </a:t>
            </a:r>
            <a:r>
              <a:rPr sz="2400" b="1" spc="-5" dirty="0">
                <a:latin typeface="Arial"/>
                <a:cs typeface="Arial"/>
              </a:rPr>
              <a:t>clause:</a:t>
            </a:r>
            <a:endParaRPr sz="2400" dirty="0">
              <a:latin typeface="Arial"/>
              <a:cs typeface="Arial"/>
            </a:endParaRPr>
          </a:p>
          <a:p>
            <a:pPr>
              <a:lnSpc>
                <a:spcPct val="100000"/>
              </a:lnSpc>
              <a:spcBef>
                <a:spcPts val="52"/>
              </a:spcBef>
            </a:pPr>
            <a:endParaRPr sz="2200" dirty="0">
              <a:latin typeface="Times New Roman"/>
              <a:cs typeface="Times New Roman"/>
            </a:endParaRPr>
          </a:p>
          <a:p>
            <a:pPr marL="328930">
              <a:lnSpc>
                <a:spcPct val="100000"/>
              </a:lnSpc>
            </a:pPr>
            <a:r>
              <a:rPr sz="2400" b="1" spc="-5" dirty="0">
                <a:solidFill>
                  <a:srgbClr val="FFFF66"/>
                </a:solidFill>
                <a:latin typeface="Courier New"/>
                <a:cs typeface="Courier New"/>
              </a:rPr>
              <a:t>#pragm</a:t>
            </a:r>
            <a:r>
              <a:rPr sz="2400" b="1" dirty="0">
                <a:solidFill>
                  <a:srgbClr val="FFFF66"/>
                </a:solidFill>
                <a:latin typeface="Courier New"/>
                <a:cs typeface="Courier New"/>
              </a:rPr>
              <a:t>a</a:t>
            </a:r>
            <a:r>
              <a:rPr sz="2400" b="1" spc="-25" dirty="0">
                <a:solidFill>
                  <a:srgbClr val="FFFF66"/>
                </a:solidFill>
                <a:latin typeface="Courier New"/>
                <a:cs typeface="Courier New"/>
              </a:rPr>
              <a:t> </a:t>
            </a:r>
            <a:r>
              <a:rPr sz="2400" b="1" spc="-5" dirty="0">
                <a:solidFill>
                  <a:srgbClr val="FFFF66"/>
                </a:solidFill>
                <a:latin typeface="Courier New"/>
                <a:cs typeface="Courier New"/>
              </a:rPr>
              <a:t>om</a:t>
            </a:r>
            <a:r>
              <a:rPr sz="2400" b="1" dirty="0">
                <a:solidFill>
                  <a:srgbClr val="FFFF66"/>
                </a:solidFill>
                <a:latin typeface="Courier New"/>
                <a:cs typeface="Courier New"/>
              </a:rPr>
              <a:t>p </a:t>
            </a:r>
            <a:r>
              <a:rPr sz="2400" b="1" spc="-5" dirty="0">
                <a:solidFill>
                  <a:srgbClr val="FFFF66"/>
                </a:solidFill>
                <a:latin typeface="Courier New"/>
                <a:cs typeface="Courier New"/>
              </a:rPr>
              <a:t>pa</a:t>
            </a:r>
            <a:r>
              <a:rPr sz="2400" b="1" spc="-15" dirty="0">
                <a:solidFill>
                  <a:srgbClr val="FFFF66"/>
                </a:solidFill>
                <a:latin typeface="Courier New"/>
                <a:cs typeface="Courier New"/>
              </a:rPr>
              <a:t>ra</a:t>
            </a:r>
            <a:r>
              <a:rPr sz="2400" b="1" spc="-5" dirty="0">
                <a:solidFill>
                  <a:srgbClr val="FFFF66"/>
                </a:solidFill>
                <a:latin typeface="Courier New"/>
                <a:cs typeface="Courier New"/>
              </a:rPr>
              <a:t>lle</a:t>
            </a:r>
            <a:r>
              <a:rPr sz="2400" b="1" dirty="0">
                <a:solidFill>
                  <a:srgbClr val="FFFF66"/>
                </a:solidFill>
                <a:latin typeface="Courier New"/>
                <a:cs typeface="Courier New"/>
              </a:rPr>
              <a:t>l </a:t>
            </a:r>
            <a:r>
              <a:rPr sz="2400" b="1" spc="-5" dirty="0">
                <a:solidFill>
                  <a:srgbClr val="FFFF66"/>
                </a:solidFill>
                <a:latin typeface="Courier New"/>
                <a:cs typeface="Courier New"/>
              </a:rPr>
              <a:t>f</a:t>
            </a:r>
            <a:r>
              <a:rPr sz="2400" b="1" spc="-15" dirty="0">
                <a:solidFill>
                  <a:srgbClr val="FFFF66"/>
                </a:solidFill>
                <a:latin typeface="Courier New"/>
                <a:cs typeface="Courier New"/>
              </a:rPr>
              <a:t>o</a:t>
            </a:r>
            <a:r>
              <a:rPr sz="2400" b="1" dirty="0">
                <a:solidFill>
                  <a:srgbClr val="FFFF66"/>
                </a:solidFill>
                <a:latin typeface="Courier New"/>
                <a:cs typeface="Courier New"/>
              </a:rPr>
              <a:t>r</a:t>
            </a:r>
            <a:r>
              <a:rPr sz="2400" b="1" spc="-15" dirty="0">
                <a:solidFill>
                  <a:srgbClr val="FFFF66"/>
                </a:solidFill>
                <a:latin typeface="Courier New"/>
                <a:cs typeface="Courier New"/>
              </a:rPr>
              <a:t> </a:t>
            </a:r>
            <a:r>
              <a:rPr sz="2400" b="1" spc="-5" dirty="0">
                <a:solidFill>
                  <a:srgbClr val="FFFF66"/>
                </a:solidFill>
                <a:latin typeface="Courier New"/>
                <a:cs typeface="Courier New"/>
              </a:rPr>
              <a:t>colla</a:t>
            </a:r>
            <a:r>
              <a:rPr sz="2400" b="1" spc="-15" dirty="0">
                <a:solidFill>
                  <a:srgbClr val="FFFF66"/>
                </a:solidFill>
                <a:latin typeface="Courier New"/>
                <a:cs typeface="Courier New"/>
              </a:rPr>
              <a:t>ps</a:t>
            </a:r>
            <a:r>
              <a:rPr sz="2400" b="1" spc="-5" dirty="0">
                <a:solidFill>
                  <a:srgbClr val="FFFF66"/>
                </a:solidFill>
                <a:latin typeface="Courier New"/>
                <a:cs typeface="Courier New"/>
              </a:rPr>
              <a:t>e(2)</a:t>
            </a:r>
            <a:endParaRPr sz="2400" dirty="0">
              <a:latin typeface="Courier New"/>
              <a:cs typeface="Courier New"/>
            </a:endParaRPr>
          </a:p>
          <a:p>
            <a:pPr marL="328930">
              <a:lnSpc>
                <a:spcPct val="100000"/>
              </a:lnSpc>
              <a:tabLst>
                <a:tab pos="3797935" algn="l"/>
              </a:tabLst>
            </a:pPr>
            <a:r>
              <a:rPr sz="2400" b="1" spc="-5" dirty="0">
                <a:solidFill>
                  <a:srgbClr val="FFFFFF"/>
                </a:solidFill>
                <a:latin typeface="Courier New"/>
                <a:cs typeface="Courier New"/>
              </a:rPr>
              <a:t>fo</a:t>
            </a:r>
            <a:r>
              <a:rPr sz="2400" b="1" dirty="0">
                <a:solidFill>
                  <a:srgbClr val="FFFFFF"/>
                </a:solidFill>
                <a:latin typeface="Courier New"/>
                <a:cs typeface="Courier New"/>
              </a:rPr>
              <a:t>r</a:t>
            </a:r>
            <a:r>
              <a:rPr sz="2400" b="1" spc="-5" dirty="0">
                <a:solidFill>
                  <a:srgbClr val="FFFFFF"/>
                </a:solidFill>
                <a:latin typeface="Courier New"/>
                <a:cs typeface="Courier New"/>
              </a:rPr>
              <a:t> (i</a:t>
            </a:r>
            <a:r>
              <a:rPr sz="2400" b="1" spc="-15" dirty="0">
                <a:solidFill>
                  <a:srgbClr val="FFFFFF"/>
                </a:solidFill>
                <a:latin typeface="Courier New"/>
                <a:cs typeface="Courier New"/>
              </a:rPr>
              <a:t>n</a:t>
            </a:r>
            <a:r>
              <a:rPr sz="2400" b="1" dirty="0">
                <a:solidFill>
                  <a:srgbClr val="FFFFFF"/>
                </a:solidFill>
                <a:latin typeface="Courier New"/>
                <a:cs typeface="Courier New"/>
              </a:rPr>
              <a:t>t</a:t>
            </a:r>
            <a:r>
              <a:rPr sz="2400" b="1" spc="-15" dirty="0">
                <a:solidFill>
                  <a:srgbClr val="FFFFFF"/>
                </a:solidFill>
                <a:latin typeface="Courier New"/>
                <a:cs typeface="Courier New"/>
              </a:rPr>
              <a:t> </a:t>
            </a:r>
            <a:r>
              <a:rPr sz="2400" b="1" spc="-5" dirty="0">
                <a:solidFill>
                  <a:srgbClr val="FFFFFF"/>
                </a:solidFill>
                <a:latin typeface="Courier New"/>
                <a:cs typeface="Courier New"/>
              </a:rPr>
              <a:t>i=0</a:t>
            </a:r>
            <a:r>
              <a:rPr sz="2400" b="1" dirty="0">
                <a:solidFill>
                  <a:srgbClr val="FFFFFF"/>
                </a:solidFill>
                <a:latin typeface="Courier New"/>
                <a:cs typeface="Courier New"/>
              </a:rPr>
              <a:t>;</a:t>
            </a:r>
            <a:r>
              <a:rPr sz="2400" b="1" spc="-5" dirty="0">
                <a:solidFill>
                  <a:srgbClr val="FFFFFF"/>
                </a:solidFill>
                <a:latin typeface="Courier New"/>
                <a:cs typeface="Courier New"/>
              </a:rPr>
              <a:t> </a:t>
            </a:r>
            <a:r>
              <a:rPr sz="2400" b="1" spc="-15" dirty="0">
                <a:solidFill>
                  <a:srgbClr val="FFFFFF"/>
                </a:solidFill>
                <a:latin typeface="Courier New"/>
                <a:cs typeface="Courier New"/>
              </a:rPr>
              <a:t>i&lt;</a:t>
            </a:r>
            <a:r>
              <a:rPr sz="2400" b="1" spc="-5" dirty="0">
                <a:solidFill>
                  <a:srgbClr val="FFFFFF"/>
                </a:solidFill>
                <a:latin typeface="Courier New"/>
                <a:cs typeface="Courier New"/>
              </a:rPr>
              <a:t>N</a:t>
            </a:r>
            <a:r>
              <a:rPr sz="2400" b="1" dirty="0">
                <a:solidFill>
                  <a:srgbClr val="FFFFFF"/>
                </a:solidFill>
                <a:latin typeface="Courier New"/>
                <a:cs typeface="Courier New"/>
              </a:rPr>
              <a:t>;	</a:t>
            </a:r>
            <a:r>
              <a:rPr sz="2400" b="1" spc="-5" dirty="0">
                <a:solidFill>
                  <a:srgbClr val="FFFFFF"/>
                </a:solidFill>
                <a:latin typeface="Courier New"/>
                <a:cs typeface="Courier New"/>
              </a:rPr>
              <a:t>i++</a:t>
            </a:r>
            <a:r>
              <a:rPr sz="2400" b="1" dirty="0">
                <a:solidFill>
                  <a:srgbClr val="FFFFFF"/>
                </a:solidFill>
                <a:latin typeface="Courier New"/>
                <a:cs typeface="Courier New"/>
              </a:rPr>
              <a:t>)</a:t>
            </a:r>
            <a:r>
              <a:rPr sz="2400" b="1" spc="-30" dirty="0">
                <a:solidFill>
                  <a:srgbClr val="FFFFFF"/>
                </a:solidFill>
                <a:latin typeface="Courier New"/>
                <a:cs typeface="Courier New"/>
              </a:rPr>
              <a:t> </a:t>
            </a:r>
            <a:r>
              <a:rPr sz="2400" b="1" dirty="0">
                <a:solidFill>
                  <a:srgbClr val="FFFFFF"/>
                </a:solidFill>
                <a:latin typeface="Courier New"/>
                <a:cs typeface="Courier New"/>
              </a:rPr>
              <a:t>{</a:t>
            </a:r>
            <a:endParaRPr sz="2400" dirty="0">
              <a:latin typeface="Courier New"/>
              <a:cs typeface="Courier New"/>
            </a:endParaRPr>
          </a:p>
        </p:txBody>
      </p:sp>
      <p:sp>
        <p:nvSpPr>
          <p:cNvPr id="16" name="object 16"/>
          <p:cNvSpPr txBox="1"/>
          <p:nvPr/>
        </p:nvSpPr>
        <p:spPr>
          <a:xfrm>
            <a:off x="977595" y="3072419"/>
            <a:ext cx="4589145"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Courier New"/>
                <a:cs typeface="Courier New"/>
              </a:rPr>
              <a:t>fo</a:t>
            </a:r>
            <a:r>
              <a:rPr sz="2400" b="1" dirty="0">
                <a:solidFill>
                  <a:srgbClr val="FFFFFF"/>
                </a:solidFill>
                <a:latin typeface="Courier New"/>
                <a:cs typeface="Courier New"/>
              </a:rPr>
              <a:t>r </a:t>
            </a:r>
            <a:r>
              <a:rPr sz="2400" b="1" spc="-15" dirty="0">
                <a:solidFill>
                  <a:srgbClr val="FFFFFF"/>
                </a:solidFill>
                <a:latin typeface="Courier New"/>
                <a:cs typeface="Courier New"/>
              </a:rPr>
              <a:t>(i</a:t>
            </a:r>
            <a:r>
              <a:rPr sz="2400" b="1" spc="-5" dirty="0">
                <a:solidFill>
                  <a:srgbClr val="FFFFFF"/>
                </a:solidFill>
                <a:latin typeface="Courier New"/>
                <a:cs typeface="Courier New"/>
              </a:rPr>
              <a:t>n</a:t>
            </a:r>
            <a:r>
              <a:rPr sz="2400" b="1" dirty="0">
                <a:solidFill>
                  <a:srgbClr val="FFFFFF"/>
                </a:solidFill>
                <a:latin typeface="Courier New"/>
                <a:cs typeface="Courier New"/>
              </a:rPr>
              <a:t>t </a:t>
            </a:r>
            <a:r>
              <a:rPr sz="2400" b="1" spc="-5" dirty="0">
                <a:solidFill>
                  <a:srgbClr val="FFFFFF"/>
                </a:solidFill>
                <a:latin typeface="Courier New"/>
                <a:cs typeface="Courier New"/>
              </a:rPr>
              <a:t>j=0</a:t>
            </a:r>
            <a:r>
              <a:rPr sz="2400" b="1" dirty="0">
                <a:solidFill>
                  <a:srgbClr val="FFFFFF"/>
                </a:solidFill>
                <a:latin typeface="Courier New"/>
                <a:cs typeface="Courier New"/>
              </a:rPr>
              <a:t>;</a:t>
            </a:r>
            <a:r>
              <a:rPr sz="2400" b="1" spc="-25" dirty="0">
                <a:solidFill>
                  <a:srgbClr val="FFFFFF"/>
                </a:solidFill>
                <a:latin typeface="Courier New"/>
                <a:cs typeface="Courier New"/>
              </a:rPr>
              <a:t> </a:t>
            </a:r>
            <a:r>
              <a:rPr sz="2400" b="1" spc="-5" dirty="0">
                <a:solidFill>
                  <a:srgbClr val="FFFFFF"/>
                </a:solidFill>
                <a:latin typeface="Courier New"/>
                <a:cs typeface="Courier New"/>
              </a:rPr>
              <a:t>j&lt;M</a:t>
            </a:r>
            <a:r>
              <a:rPr sz="2400" b="1" dirty="0">
                <a:solidFill>
                  <a:srgbClr val="FFFFFF"/>
                </a:solidFill>
                <a:latin typeface="Courier New"/>
                <a:cs typeface="Courier New"/>
              </a:rPr>
              <a:t>; </a:t>
            </a:r>
            <a:r>
              <a:rPr sz="2400" b="1" spc="-5" dirty="0">
                <a:solidFill>
                  <a:srgbClr val="FFFFFF"/>
                </a:solidFill>
                <a:latin typeface="Courier New"/>
                <a:cs typeface="Courier New"/>
              </a:rPr>
              <a:t>j</a:t>
            </a:r>
            <a:r>
              <a:rPr sz="2400" b="1" spc="-15" dirty="0">
                <a:solidFill>
                  <a:srgbClr val="FFFFFF"/>
                </a:solidFill>
                <a:latin typeface="Courier New"/>
                <a:cs typeface="Courier New"/>
              </a:rPr>
              <a:t>++</a:t>
            </a:r>
            <a:r>
              <a:rPr sz="2400" b="1" dirty="0">
                <a:solidFill>
                  <a:srgbClr val="FFFFFF"/>
                </a:solidFill>
                <a:latin typeface="Courier New"/>
                <a:cs typeface="Courier New"/>
              </a:rPr>
              <a:t>)</a:t>
            </a:r>
            <a:r>
              <a:rPr sz="2400" b="1" spc="-5" dirty="0">
                <a:solidFill>
                  <a:srgbClr val="FFFFFF"/>
                </a:solidFill>
                <a:latin typeface="Courier New"/>
                <a:cs typeface="Courier New"/>
              </a:rPr>
              <a:t> </a:t>
            </a:r>
            <a:r>
              <a:rPr sz="2400" b="1" dirty="0">
                <a:solidFill>
                  <a:srgbClr val="FFFFFF"/>
                </a:solidFill>
                <a:latin typeface="Courier New"/>
                <a:cs typeface="Courier New"/>
              </a:rPr>
              <a:t>{</a:t>
            </a:r>
            <a:endParaRPr sz="2400">
              <a:latin typeface="Courier New"/>
              <a:cs typeface="Courier New"/>
            </a:endParaRPr>
          </a:p>
        </p:txBody>
      </p:sp>
      <p:sp>
        <p:nvSpPr>
          <p:cNvPr id="17" name="object 17"/>
          <p:cNvSpPr txBox="1"/>
          <p:nvPr/>
        </p:nvSpPr>
        <p:spPr>
          <a:xfrm>
            <a:off x="7030339" y="3015425"/>
            <a:ext cx="1168400" cy="254000"/>
          </a:xfrm>
          <a:prstGeom prst="rect">
            <a:avLst/>
          </a:prstGeom>
        </p:spPr>
        <p:txBody>
          <a:bodyPr vert="horz" wrap="square" lIns="0" tIns="0" rIns="0" bIns="0" rtlCol="0">
            <a:spAutoFit/>
          </a:bodyPr>
          <a:lstStyle/>
          <a:p>
            <a:pPr marL="12700">
              <a:lnSpc>
                <a:spcPct val="100000"/>
              </a:lnSpc>
            </a:pPr>
            <a:r>
              <a:rPr sz="1800" b="1" spc="-5" dirty="0">
                <a:latin typeface="Arial"/>
                <a:cs typeface="Arial"/>
              </a:rPr>
              <a:t>Numbe</a:t>
            </a:r>
            <a:r>
              <a:rPr sz="1800" b="1" dirty="0">
                <a:latin typeface="Arial"/>
                <a:cs typeface="Arial"/>
              </a:rPr>
              <a:t>r</a:t>
            </a:r>
            <a:r>
              <a:rPr sz="1800" b="1" spc="-10" dirty="0">
                <a:latin typeface="Arial"/>
                <a:cs typeface="Arial"/>
              </a:rPr>
              <a:t> o</a:t>
            </a:r>
            <a:r>
              <a:rPr sz="1800" b="1" dirty="0">
                <a:latin typeface="Arial"/>
                <a:cs typeface="Arial"/>
              </a:rPr>
              <a:t>f</a:t>
            </a:r>
            <a:endParaRPr sz="1800">
              <a:latin typeface="Arial"/>
              <a:cs typeface="Arial"/>
            </a:endParaRPr>
          </a:p>
        </p:txBody>
      </p:sp>
      <p:sp>
        <p:nvSpPr>
          <p:cNvPr id="18" name="object 18"/>
          <p:cNvSpPr txBox="1"/>
          <p:nvPr/>
        </p:nvSpPr>
        <p:spPr>
          <a:xfrm>
            <a:off x="7030339" y="3289879"/>
            <a:ext cx="1245235" cy="254635"/>
          </a:xfrm>
          <a:prstGeom prst="rect">
            <a:avLst/>
          </a:prstGeom>
        </p:spPr>
        <p:txBody>
          <a:bodyPr vert="horz" wrap="square" lIns="0" tIns="0" rIns="0" bIns="0" rtlCol="0">
            <a:spAutoFit/>
          </a:bodyPr>
          <a:lstStyle/>
          <a:p>
            <a:pPr marL="12700">
              <a:lnSpc>
                <a:spcPct val="100000"/>
              </a:lnSpc>
            </a:pPr>
            <a:r>
              <a:rPr sz="1800" b="1" dirty="0">
                <a:latin typeface="Arial"/>
                <a:cs typeface="Arial"/>
              </a:rPr>
              <a:t>loops</a:t>
            </a:r>
            <a:r>
              <a:rPr sz="1800" b="1" spc="-15" dirty="0">
                <a:latin typeface="Arial"/>
                <a:cs typeface="Arial"/>
              </a:rPr>
              <a:t> </a:t>
            </a:r>
            <a:r>
              <a:rPr sz="1800" b="1" dirty="0">
                <a:latin typeface="Arial"/>
                <a:cs typeface="Arial"/>
              </a:rPr>
              <a:t>to</a:t>
            </a:r>
            <a:r>
              <a:rPr sz="1800" b="1" spc="-10" dirty="0">
                <a:latin typeface="Arial"/>
                <a:cs typeface="Arial"/>
              </a:rPr>
              <a:t> </a:t>
            </a:r>
            <a:r>
              <a:rPr sz="1800" b="1" dirty="0">
                <a:latin typeface="Arial"/>
                <a:cs typeface="Arial"/>
              </a:rPr>
              <a:t>be</a:t>
            </a:r>
            <a:endParaRPr sz="18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fontScale="90000"/>
          </a:bodyPr>
          <a:lstStyle/>
          <a:p>
            <a:r>
              <a:rPr lang="en-US" altLang="zh-CN" dirty="0"/>
              <a:t>example</a:t>
            </a:r>
            <a:r>
              <a:rPr lang="zh-CN" altLang="en-US" dirty="0"/>
              <a:t>：</a:t>
            </a:r>
          </a:p>
        </p:txBody>
      </p:sp>
      <p:sp>
        <p:nvSpPr>
          <p:cNvPr id="9219" name="内容占位符 2"/>
          <p:cNvSpPr>
            <a:spLocks noGrp="1"/>
          </p:cNvSpPr>
          <p:nvPr>
            <p:ph idx="1"/>
          </p:nvPr>
        </p:nvSpPr>
        <p:spPr>
          <a:xfrm>
            <a:off x="214282" y="1571612"/>
            <a:ext cx="3543300" cy="3286148"/>
          </a:xfrm>
          <a:ln/>
        </p:spPr>
        <p:style>
          <a:lnRef idx="1">
            <a:schemeClr val="accent1"/>
          </a:lnRef>
          <a:fillRef idx="3">
            <a:schemeClr val="accent1"/>
          </a:fillRef>
          <a:effectRef idx="2">
            <a:schemeClr val="accent1"/>
          </a:effectRef>
          <a:fontRef idx="minor">
            <a:schemeClr val="lt1"/>
          </a:fontRef>
        </p:style>
        <p:txBody>
          <a:bodyPr/>
          <a:lstStyle/>
          <a:p>
            <a:pPr>
              <a:buFont typeface="Wingdings" pitchFamily="2" charset="2"/>
              <a:buNone/>
            </a:pPr>
            <a:r>
              <a:rPr lang="nn-NO" altLang="zh-CN" sz="1800" dirty="0">
                <a:solidFill>
                  <a:schemeClr val="bg1"/>
                </a:solidFill>
              </a:rPr>
              <a:t>int i, j;</a:t>
            </a:r>
          </a:p>
          <a:p>
            <a:pPr>
              <a:buFont typeface="Wingdings" pitchFamily="2" charset="2"/>
              <a:buNone/>
            </a:pPr>
            <a:r>
              <a:rPr lang="nn-NO" altLang="zh-CN" sz="1800" dirty="0">
                <a:solidFill>
                  <a:schemeClr val="bg1"/>
                </a:solidFill>
              </a:rPr>
              <a:t>int a[100][100] = {0};</a:t>
            </a:r>
          </a:p>
          <a:p>
            <a:pPr>
              <a:buFont typeface="Wingdings" pitchFamily="2" charset="2"/>
              <a:buNone/>
            </a:pPr>
            <a:r>
              <a:rPr lang="nn-NO" altLang="zh-CN" sz="1800" dirty="0">
                <a:solidFill>
                  <a:schemeClr val="bg1"/>
                </a:solidFill>
              </a:rPr>
              <a:t>for ( i =0; i &lt; 100; i++)</a:t>
            </a:r>
          </a:p>
          <a:p>
            <a:pPr>
              <a:buFont typeface="Wingdings" pitchFamily="2" charset="2"/>
              <a:buNone/>
            </a:pPr>
            <a:r>
              <a:rPr lang="nn-NO" altLang="zh-CN" sz="1800" dirty="0">
                <a:solidFill>
                  <a:schemeClr val="bg1"/>
                </a:solidFill>
              </a:rPr>
              <a:t>{</a:t>
            </a:r>
          </a:p>
          <a:p>
            <a:pPr>
              <a:buFont typeface="Wingdings" pitchFamily="2" charset="2"/>
              <a:buNone/>
            </a:pPr>
            <a:r>
              <a:rPr lang="nn-NO" altLang="zh-CN" sz="1800" dirty="0">
                <a:solidFill>
                  <a:schemeClr val="bg1"/>
                </a:solidFill>
              </a:rPr>
              <a:t>    for( </a:t>
            </a:r>
            <a:r>
              <a:rPr lang="nn-NO" altLang="zh-CN" sz="1800" dirty="0">
                <a:solidFill>
                  <a:srgbClr val="FF0000"/>
                </a:solidFill>
              </a:rPr>
              <a:t>j = i</a:t>
            </a:r>
            <a:r>
              <a:rPr lang="nn-NO" altLang="zh-CN" sz="1800" dirty="0">
                <a:solidFill>
                  <a:schemeClr val="bg1"/>
                </a:solidFill>
              </a:rPr>
              <a:t>; j &lt; 100; j++ )</a:t>
            </a:r>
          </a:p>
          <a:p>
            <a:pPr>
              <a:buFont typeface="Wingdings" pitchFamily="2" charset="2"/>
              <a:buNone/>
            </a:pPr>
            <a:r>
              <a:rPr lang="nn-NO" altLang="zh-CN" sz="1800" dirty="0">
                <a:solidFill>
                  <a:schemeClr val="bg1"/>
                </a:solidFill>
              </a:rPr>
              <a:t>    {</a:t>
            </a:r>
          </a:p>
          <a:p>
            <a:pPr>
              <a:buFont typeface="Wingdings" pitchFamily="2" charset="2"/>
              <a:buNone/>
            </a:pPr>
            <a:r>
              <a:rPr lang="nn-NO" altLang="zh-CN" sz="1800" dirty="0">
                <a:solidFill>
                  <a:schemeClr val="bg1"/>
                </a:solidFill>
              </a:rPr>
              <a:t>         a[i][j] = i*j;</a:t>
            </a:r>
          </a:p>
          <a:p>
            <a:pPr>
              <a:buFont typeface="Wingdings" pitchFamily="2" charset="2"/>
              <a:buNone/>
            </a:pPr>
            <a:r>
              <a:rPr lang="nn-NO" altLang="zh-CN" sz="1800" dirty="0">
                <a:solidFill>
                  <a:schemeClr val="bg1"/>
                </a:solidFill>
              </a:rPr>
              <a:t>     }</a:t>
            </a:r>
          </a:p>
          <a:p>
            <a:pPr>
              <a:buFont typeface="Wingdings" pitchFamily="2" charset="2"/>
              <a:buNone/>
            </a:pPr>
            <a:r>
              <a:rPr lang="nn-NO" altLang="zh-CN" sz="1800" dirty="0">
                <a:solidFill>
                  <a:schemeClr val="bg1"/>
                </a:solidFill>
              </a:rPr>
              <a:t>}</a:t>
            </a:r>
          </a:p>
          <a:p>
            <a:endParaRPr lang="zh-CN" altLang="en-US" dirty="0"/>
          </a:p>
        </p:txBody>
      </p:sp>
      <p:sp>
        <p:nvSpPr>
          <p:cNvPr id="5" name="TextBox 4"/>
          <p:cNvSpPr txBox="1"/>
          <p:nvPr/>
        </p:nvSpPr>
        <p:spPr>
          <a:xfrm>
            <a:off x="3929058" y="2786058"/>
            <a:ext cx="3643338" cy="1477328"/>
          </a:xfrm>
          <a:prstGeom prst="rect">
            <a:avLst/>
          </a:prstGeom>
          <a:noFill/>
        </p:spPr>
        <p:txBody>
          <a:bodyPr wrap="square" rtlCol="0">
            <a:spAutoFit/>
          </a:bodyPr>
          <a:lstStyle/>
          <a:p>
            <a:r>
              <a:rPr lang="en-US" altLang="zh-CN" dirty="0"/>
              <a:t>If the outer loop is paralleled,  such as using 4 threads, there is 100 times  computing difference when I is 0 and I is 99 respectively, then each thread may appear larger load imbalance.</a:t>
            </a:r>
            <a:endParaRPr lang="zh-CN" altLang="en-US" dirty="0"/>
          </a:p>
        </p:txBody>
      </p:sp>
      <p:sp>
        <p:nvSpPr>
          <p:cNvPr id="6" name="TextBox 5"/>
          <p:cNvSpPr txBox="1"/>
          <p:nvPr/>
        </p:nvSpPr>
        <p:spPr>
          <a:xfrm>
            <a:off x="571472" y="5143512"/>
            <a:ext cx="7858180" cy="1477328"/>
          </a:xfrm>
          <a:prstGeom prst="rect">
            <a:avLst/>
          </a:prstGeom>
          <a:noFill/>
        </p:spPr>
        <p:txBody>
          <a:bodyPr wrap="square" rtlCol="0">
            <a:spAutoFit/>
          </a:bodyPr>
          <a:lstStyle/>
          <a:p>
            <a:r>
              <a:rPr lang="en-US" altLang="zh-CN" dirty="0"/>
              <a:t>The </a:t>
            </a:r>
            <a:r>
              <a:rPr lang="en-US" altLang="zh-CN" b="1" dirty="0"/>
              <a:t>schedule clause specifies</a:t>
            </a:r>
          </a:p>
          <a:p>
            <a:r>
              <a:rPr lang="en-US" altLang="zh-CN" dirty="0"/>
              <a:t>how iterations of these associated loops are divided into contiguous non-empty subsets, called chunks, and how these chunks are distributed among threads of the team. Each thread executes its  assigned chunk(s) in the context of its implicit task.</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Static</a:t>
            </a:r>
            <a:r>
              <a:rPr lang="zh-CN" altLang="en-US" dirty="0"/>
              <a:t> </a:t>
            </a:r>
            <a:r>
              <a:rPr lang="en-US" altLang="zh-CN" dirty="0"/>
              <a:t>schedule </a:t>
            </a:r>
            <a:endParaRPr lang="zh-CN" altLang="en-US" dirty="0"/>
          </a:p>
        </p:txBody>
      </p:sp>
      <p:sp>
        <p:nvSpPr>
          <p:cNvPr id="3" name="内容占位符 2"/>
          <p:cNvSpPr>
            <a:spLocks noGrp="1"/>
          </p:cNvSpPr>
          <p:nvPr>
            <p:ph idx="1"/>
          </p:nvPr>
        </p:nvSpPr>
        <p:spPr>
          <a:xfrm>
            <a:off x="214282" y="1214422"/>
            <a:ext cx="8715436" cy="2928958"/>
          </a:xfrm>
        </p:spPr>
        <p:txBody>
          <a:bodyPr>
            <a:normAutofit fontScale="92500" lnSpcReduction="20000"/>
          </a:bodyPr>
          <a:lstStyle/>
          <a:p>
            <a:r>
              <a:rPr lang="en-US" altLang="zh-CN" b="1" dirty="0"/>
              <a:t>schedule Clause : </a:t>
            </a:r>
            <a:r>
              <a:rPr lang="en-US" altLang="zh-CN" dirty="0"/>
              <a:t>schedule (STATIC [, size]</a:t>
            </a:r>
            <a:r>
              <a:rPr lang="zh-CN" altLang="en-US" dirty="0"/>
              <a:t>）</a:t>
            </a:r>
            <a:endParaRPr lang="en-US" altLang="zh-CN" dirty="0"/>
          </a:p>
          <a:p>
            <a:pPr lvl="1"/>
            <a:r>
              <a:rPr lang="en-US" altLang="zh-CN" dirty="0"/>
              <a:t>no </a:t>
            </a:r>
            <a:r>
              <a:rPr lang="en-US" altLang="zh-CN" i="1" dirty="0" err="1"/>
              <a:t>chunk_size</a:t>
            </a:r>
            <a:r>
              <a:rPr lang="en-US" altLang="zh-CN" i="1" dirty="0"/>
              <a:t> is specified</a:t>
            </a:r>
            <a:endParaRPr lang="en-US" altLang="zh-CN" dirty="0"/>
          </a:p>
          <a:p>
            <a:pPr lvl="2"/>
            <a:r>
              <a:rPr lang="en-US" altLang="zh-CN" dirty="0"/>
              <a:t>the iteration space is divided into chunks that are approximately equal in size</a:t>
            </a:r>
          </a:p>
          <a:p>
            <a:pPr lvl="1"/>
            <a:r>
              <a:rPr lang="en-US" altLang="zh-CN" i="1" dirty="0" err="1"/>
              <a:t>chunk_size</a:t>
            </a:r>
            <a:r>
              <a:rPr lang="en-US" altLang="zh-CN" i="1" dirty="0"/>
              <a:t> is specified</a:t>
            </a:r>
            <a:endParaRPr lang="en-US" altLang="zh-CN" dirty="0"/>
          </a:p>
          <a:p>
            <a:pPr lvl="2"/>
            <a:r>
              <a:rPr lang="en-US" altLang="zh-CN" dirty="0"/>
              <a:t>iterations are divided into chunks of size </a:t>
            </a:r>
            <a:r>
              <a:rPr lang="en-US" altLang="zh-CN" i="1" dirty="0" err="1"/>
              <a:t>chunk_size</a:t>
            </a:r>
            <a:r>
              <a:rPr lang="zh-CN" altLang="en-US" dirty="0"/>
              <a:t>􀀹</a:t>
            </a:r>
            <a:endParaRPr lang="en-US" altLang="zh-CN" dirty="0"/>
          </a:p>
          <a:p>
            <a:pPr lvl="1"/>
            <a:r>
              <a:rPr lang="en-US" altLang="zh-CN" dirty="0"/>
              <a:t>example</a:t>
            </a:r>
            <a:r>
              <a:rPr lang="zh-CN" altLang="en-US" dirty="0"/>
              <a:t>：</a:t>
            </a:r>
            <a:r>
              <a:rPr lang="en-US" altLang="zh-CN" dirty="0" err="1"/>
              <a:t>thread_num</a:t>
            </a:r>
            <a:r>
              <a:rPr lang="en-US" altLang="zh-CN" dirty="0"/>
              <a:t> is 4</a:t>
            </a:r>
          </a:p>
          <a:p>
            <a:endParaRPr lang="zh-CN" altLang="en-US" dirty="0"/>
          </a:p>
        </p:txBody>
      </p:sp>
      <p:pic>
        <p:nvPicPr>
          <p:cNvPr id="178178" name="Picture 2"/>
          <p:cNvPicPr>
            <a:picLocks noChangeAspect="1" noChangeArrowheads="1"/>
          </p:cNvPicPr>
          <p:nvPr/>
        </p:nvPicPr>
        <p:blipFill>
          <a:blip r:embed="rId2"/>
          <a:srcRect/>
          <a:stretch>
            <a:fillRect/>
          </a:stretch>
        </p:blipFill>
        <p:spPr bwMode="auto">
          <a:xfrm>
            <a:off x="1142976" y="4143380"/>
            <a:ext cx="6819900" cy="224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400" b="1" dirty="0"/>
              <a:t>schedule (DYNAMIC[, size]</a:t>
            </a:r>
            <a:r>
              <a:rPr lang="zh-CN" altLang="en-US" sz="2400" b="1" dirty="0"/>
              <a:t>）</a:t>
            </a:r>
            <a:r>
              <a:rPr lang="en-US" altLang="zh-CN" sz="2400" b="1" dirty="0"/>
              <a:t>:</a:t>
            </a:r>
            <a:r>
              <a:rPr lang="zh-CN" altLang="en-US" sz="2400" b="1" dirty="0"/>
              <a:t>􀂋</a:t>
            </a:r>
            <a:endParaRPr lang="en-US" altLang="zh-CN" sz="2400" b="1" dirty="0"/>
          </a:p>
          <a:p>
            <a:pPr lvl="1">
              <a:spcBef>
                <a:spcPts val="1200"/>
              </a:spcBef>
            </a:pPr>
            <a:r>
              <a:rPr lang="en-US" altLang="zh-CN" sz="2100" dirty="0"/>
              <a:t>the iterations are distributed to threads in the team in chunks.</a:t>
            </a:r>
          </a:p>
          <a:p>
            <a:pPr lvl="1">
              <a:spcBef>
                <a:spcPts val="1200"/>
              </a:spcBef>
            </a:pPr>
            <a:r>
              <a:rPr lang="en-US" altLang="zh-CN" sz="2100" dirty="0"/>
              <a:t>Each thread executes a chunk of iterations, then requests another chunk, until no chunks remain to be distributed.</a:t>
            </a:r>
            <a:endParaRPr lang="en-US" altLang="zh-CN" sz="2100" b="1" dirty="0"/>
          </a:p>
          <a:p>
            <a:pPr lvl="1"/>
            <a:r>
              <a:rPr lang="en-US" altLang="zh-CN" sz="2000" dirty="0"/>
              <a:t>no </a:t>
            </a:r>
            <a:r>
              <a:rPr lang="en-US" altLang="zh-CN" sz="2000" i="1" dirty="0" err="1"/>
              <a:t>chunk_size</a:t>
            </a:r>
            <a:r>
              <a:rPr lang="en-US" altLang="zh-CN" sz="2000" i="1" dirty="0"/>
              <a:t> is specified, it defaults to 1.</a:t>
            </a:r>
            <a:endParaRPr lang="en-US" altLang="zh-CN" sz="2400" b="1" dirty="0"/>
          </a:p>
          <a:p>
            <a:r>
              <a:rPr lang="en-US" altLang="zh-CN" sz="2400" b="1" dirty="0"/>
              <a:t>schedule (GUIDED[, </a:t>
            </a:r>
            <a:r>
              <a:rPr lang="en-US" altLang="zh-CN" sz="2400" b="1" dirty="0" err="1"/>
              <a:t>chunksize</a:t>
            </a:r>
            <a:r>
              <a:rPr lang="en-US" altLang="zh-CN" sz="2400" b="1" dirty="0"/>
              <a:t>]</a:t>
            </a:r>
            <a:r>
              <a:rPr lang="zh-CN" altLang="en-US" sz="2400" b="1" dirty="0"/>
              <a:t>）</a:t>
            </a:r>
            <a:endParaRPr lang="en-US" altLang="zh-CN" sz="2400" b="1" dirty="0"/>
          </a:p>
          <a:p>
            <a:pPr lvl="1"/>
            <a:r>
              <a:rPr lang="en-US" altLang="zh-CN" sz="2100" dirty="0"/>
              <a:t>Each thread executes a chunk of iterations, then requests another chunk, until no chunks remain to be assigned.</a:t>
            </a:r>
          </a:p>
          <a:p>
            <a:endParaRPr lang="en-US" altLang="zh-CN" b="1" dirty="0"/>
          </a:p>
          <a:p>
            <a:endParaRPr lang="zh-CN" altLang="en-US" b="1" dirty="0"/>
          </a:p>
          <a:p>
            <a:pPr lvl="1"/>
            <a:r>
              <a:rPr lang="en-US" altLang="zh-CN" sz="2100" dirty="0"/>
              <a:t>Where N</a:t>
            </a:r>
            <a:r>
              <a:rPr lang="zh-CN" altLang="en-US" sz="2100" dirty="0"/>
              <a:t> </a:t>
            </a:r>
            <a:r>
              <a:rPr lang="en-US" altLang="zh-CN" sz="2100" dirty="0"/>
              <a:t>is the number of </a:t>
            </a:r>
            <a:r>
              <a:rPr lang="en-US" altLang="zh-CN" sz="2100" dirty="0" err="1"/>
              <a:t>theads</a:t>
            </a:r>
            <a:r>
              <a:rPr lang="zh-CN" altLang="en-US" sz="2100" dirty="0"/>
              <a:t>，</a:t>
            </a:r>
            <a:r>
              <a:rPr lang="en-US" altLang="zh-CN" sz="2100" dirty="0" err="1"/>
              <a:t>Sk</a:t>
            </a:r>
            <a:r>
              <a:rPr lang="en-US" altLang="zh-CN" sz="2100" dirty="0"/>
              <a:t> is the size of the </a:t>
            </a:r>
            <a:r>
              <a:rPr lang="en-US" altLang="zh-CN" sz="2100" dirty="0" err="1"/>
              <a:t>kth</a:t>
            </a:r>
            <a:r>
              <a:rPr lang="en-US" altLang="zh-CN" sz="2100" dirty="0"/>
              <a:t> chunk</a:t>
            </a:r>
            <a:r>
              <a:rPr lang="zh-CN" altLang="en-US" sz="2100" dirty="0"/>
              <a:t>，</a:t>
            </a:r>
            <a:r>
              <a:rPr lang="en-US" altLang="zh-CN" sz="2100" dirty="0" err="1"/>
              <a:t>Rk</a:t>
            </a:r>
            <a:r>
              <a:rPr lang="en-US" altLang="zh-CN" sz="2100" dirty="0"/>
              <a:t>  is the number of remaining iterations</a:t>
            </a:r>
            <a:r>
              <a:rPr lang="zh-CN" altLang="en-US" sz="2600" dirty="0"/>
              <a:t>。</a:t>
            </a:r>
            <a:r>
              <a:rPr lang="zh-CN" altLang="en-US" sz="2600" dirty="0" smtClean="0"/>
              <a:t>􀂋</a:t>
            </a:r>
            <a:endParaRPr lang="zh-CN" altLang="en-US" sz="2600" dirty="0"/>
          </a:p>
          <a:p>
            <a:endParaRPr lang="zh-CN" altLang="en-US" dirty="0"/>
          </a:p>
        </p:txBody>
      </p:sp>
      <p:pic>
        <p:nvPicPr>
          <p:cNvPr id="182274" name="Picture 2"/>
          <p:cNvPicPr>
            <a:picLocks noChangeAspect="1" noChangeArrowheads="1"/>
          </p:cNvPicPr>
          <p:nvPr/>
        </p:nvPicPr>
        <p:blipFill>
          <a:blip r:embed="rId2"/>
          <a:srcRect/>
          <a:stretch>
            <a:fillRect/>
          </a:stretch>
        </p:blipFill>
        <p:spPr bwMode="auto">
          <a:xfrm>
            <a:off x="3500430" y="4643446"/>
            <a:ext cx="1058341"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SCHEDULE example</a:t>
            </a:r>
            <a:endParaRPr lang="zh-CN" altLang="en-US" dirty="0"/>
          </a:p>
        </p:txBody>
      </p:sp>
      <p:pic>
        <p:nvPicPr>
          <p:cNvPr id="183298" name="Picture 2"/>
          <p:cNvPicPr>
            <a:picLocks noChangeAspect="1" noChangeArrowheads="1"/>
          </p:cNvPicPr>
          <p:nvPr/>
        </p:nvPicPr>
        <p:blipFill>
          <a:blip r:embed="rId2"/>
          <a:srcRect/>
          <a:stretch>
            <a:fillRect/>
          </a:stretch>
        </p:blipFill>
        <p:spPr bwMode="auto">
          <a:xfrm>
            <a:off x="714348" y="1357298"/>
            <a:ext cx="7496175" cy="506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hangingPunct="1"/>
            <a:r>
              <a:rPr lang="en-US" altLang="zh-CN" b="1" dirty="0"/>
              <a:t>parallel </a:t>
            </a:r>
            <a:r>
              <a:rPr lang="en-US" altLang="zh-CN" b="1" dirty="0" smtClean="0"/>
              <a:t>for</a:t>
            </a:r>
            <a:r>
              <a:rPr lang="zh-CN" altLang="en-US" b="1" dirty="0" smtClean="0"/>
              <a:t> </a:t>
            </a:r>
            <a:r>
              <a:rPr lang="en-US" altLang="zh-CN" b="1" dirty="0" smtClean="0"/>
              <a:t>vector sum</a:t>
            </a:r>
            <a:endParaRPr lang="en-US" altLang="zh-CN" b="1" dirty="0"/>
          </a:p>
        </p:txBody>
      </p:sp>
      <p:sp>
        <p:nvSpPr>
          <p:cNvPr id="45059" name="Rectangle 3"/>
          <p:cNvSpPr>
            <a:spLocks noGrp="1" noChangeArrowheads="1"/>
          </p:cNvSpPr>
          <p:nvPr>
            <p:ph idx="1"/>
          </p:nvPr>
        </p:nvSpPr>
        <p:spPr>
          <a:xfrm>
            <a:off x="214282" y="1285860"/>
            <a:ext cx="5429288" cy="5286412"/>
          </a:xfrm>
        </p:spPr>
        <p:style>
          <a:lnRef idx="1">
            <a:schemeClr val="accent1"/>
          </a:lnRef>
          <a:fillRef idx="3">
            <a:schemeClr val="accent1"/>
          </a:fillRef>
          <a:effectRef idx="2">
            <a:schemeClr val="accent1"/>
          </a:effectRef>
          <a:fontRef idx="minor">
            <a:schemeClr val="lt1"/>
          </a:fontRef>
        </p:style>
        <p:txBody>
          <a:bodyPr>
            <a:noAutofit/>
          </a:bodyPr>
          <a:lstStyle/>
          <a:p>
            <a:pPr eaLnBrk="1" hangingPunct="1">
              <a:lnSpc>
                <a:spcPct val="110000"/>
              </a:lnSpc>
              <a:buFont typeface="Wingdings" pitchFamily="2" charset="2"/>
              <a:buNone/>
            </a:pPr>
            <a:r>
              <a:rPr lang="en-US" altLang="zh-CN" sz="1600" dirty="0">
                <a:solidFill>
                  <a:schemeClr val="bg1"/>
                </a:solidFill>
                <a:latin typeface="Times New Roman" pitchFamily="18" charset="0"/>
              </a:rPr>
              <a:t>#include &lt;</a:t>
            </a:r>
            <a:r>
              <a:rPr lang="en-US" altLang="zh-CN" sz="1600" dirty="0" err="1">
                <a:solidFill>
                  <a:schemeClr val="bg1"/>
                </a:solidFill>
                <a:latin typeface="Times New Roman" pitchFamily="18" charset="0"/>
              </a:rPr>
              <a:t>omp.h</a:t>
            </a:r>
            <a:r>
              <a:rPr lang="en-US" altLang="zh-CN" sz="1600" dirty="0">
                <a:solidFill>
                  <a:schemeClr val="bg1"/>
                </a:solidFill>
                <a:latin typeface="Times New Roman" pitchFamily="18" charset="0"/>
              </a:rPr>
              <a:t>&gt; </a:t>
            </a:r>
            <a:r>
              <a:rPr lang="en-US" altLang="zh-CN" sz="1600" dirty="0">
                <a:solidFill>
                  <a:schemeClr val="bg1"/>
                </a:solidFill>
                <a:latin typeface="Times New Roman" pitchFamily="18" charset="0"/>
                <a:hlinkClick r:id="rId2" action="ppaction://hlinkfile"/>
              </a:rPr>
              <a:t>//ex2</a:t>
            </a:r>
            <a:endParaRPr lang="en-US" altLang="zh-CN" sz="1600" dirty="0">
              <a:solidFill>
                <a:schemeClr val="bg1"/>
              </a:solidFill>
              <a:latin typeface="Times New Roman" pitchFamily="18" charset="0"/>
            </a:endParaRPr>
          </a:p>
          <a:p>
            <a:pPr eaLnBrk="1" hangingPunct="1">
              <a:lnSpc>
                <a:spcPct val="110000"/>
              </a:lnSpc>
              <a:buFont typeface="Wingdings" pitchFamily="2" charset="2"/>
              <a:buNone/>
            </a:pPr>
            <a:r>
              <a:rPr lang="en-US" altLang="zh-CN" sz="1600" dirty="0">
                <a:solidFill>
                  <a:schemeClr val="bg1"/>
                </a:solidFill>
                <a:latin typeface="Times New Roman" pitchFamily="18" charset="0"/>
              </a:rPr>
              <a:t>#define   N       1000</a:t>
            </a:r>
          </a:p>
          <a:p>
            <a:pPr eaLnBrk="1" hangingPunct="1">
              <a:lnSpc>
                <a:spcPct val="110000"/>
              </a:lnSpc>
              <a:buFont typeface="Wingdings" pitchFamily="2" charset="2"/>
              <a:buNone/>
            </a:pPr>
            <a:r>
              <a:rPr lang="en-US" altLang="zh-CN" sz="1600" dirty="0">
                <a:solidFill>
                  <a:schemeClr val="bg1"/>
                </a:solidFill>
                <a:latin typeface="Times New Roman" pitchFamily="18" charset="0"/>
              </a:rPr>
              <a:t>#define CHUNKSIZE   100</a:t>
            </a:r>
          </a:p>
          <a:p>
            <a:pPr eaLnBrk="1" hangingPunct="1">
              <a:lnSpc>
                <a:spcPct val="110000"/>
              </a:lnSpc>
              <a:buFont typeface="Wingdings" pitchFamily="2" charset="2"/>
              <a:buNone/>
            </a:pPr>
            <a:r>
              <a:rPr lang="en-US" altLang="zh-CN" sz="1600" dirty="0" err="1">
                <a:solidFill>
                  <a:schemeClr val="bg1"/>
                </a:solidFill>
                <a:latin typeface="Times New Roman" pitchFamily="18" charset="0"/>
              </a:rPr>
              <a:t>int</a:t>
            </a:r>
            <a:r>
              <a:rPr lang="en-US" altLang="zh-CN" sz="1600" dirty="0">
                <a:solidFill>
                  <a:schemeClr val="bg1"/>
                </a:solidFill>
                <a:latin typeface="Times New Roman" pitchFamily="18" charset="0"/>
              </a:rPr>
              <a:t> main () {</a:t>
            </a:r>
          </a:p>
          <a:p>
            <a:pPr eaLnBrk="1" hangingPunct="1">
              <a:lnSpc>
                <a:spcPct val="110000"/>
              </a:lnSpc>
              <a:buFont typeface="Wingdings" pitchFamily="2" charset="2"/>
              <a:buNone/>
            </a:pPr>
            <a:r>
              <a:rPr lang="en-US" altLang="zh-CN" sz="1600" dirty="0">
                <a:solidFill>
                  <a:schemeClr val="bg1"/>
                </a:solidFill>
                <a:latin typeface="Times New Roman" pitchFamily="18" charset="0"/>
              </a:rPr>
              <a:t>	</a:t>
            </a:r>
            <a:r>
              <a:rPr lang="en-US" altLang="zh-CN" sz="1600" dirty="0" err="1">
                <a:solidFill>
                  <a:schemeClr val="bg1"/>
                </a:solidFill>
                <a:latin typeface="Times New Roman" pitchFamily="18" charset="0"/>
              </a:rPr>
              <a:t>int</a:t>
            </a:r>
            <a:r>
              <a:rPr lang="en-US" altLang="zh-CN" sz="1600" dirty="0">
                <a:solidFill>
                  <a:schemeClr val="bg1"/>
                </a:solidFill>
                <a:latin typeface="Times New Roman" pitchFamily="18" charset="0"/>
              </a:rPr>
              <a:t>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chunk;</a:t>
            </a:r>
          </a:p>
          <a:p>
            <a:pPr eaLnBrk="1" hangingPunct="1">
              <a:lnSpc>
                <a:spcPct val="110000"/>
              </a:lnSpc>
              <a:buFont typeface="Wingdings" pitchFamily="2" charset="2"/>
              <a:buNone/>
            </a:pPr>
            <a:r>
              <a:rPr lang="en-US" altLang="zh-CN" sz="1600" dirty="0">
                <a:solidFill>
                  <a:schemeClr val="bg1"/>
                </a:solidFill>
                <a:latin typeface="Times New Roman" pitchFamily="18" charset="0"/>
              </a:rPr>
              <a:t>	float a[N], b[N], c[N];</a:t>
            </a:r>
          </a:p>
          <a:p>
            <a:pPr eaLnBrk="1" hangingPunct="1">
              <a:lnSpc>
                <a:spcPct val="110000"/>
              </a:lnSpc>
              <a:buFont typeface="Wingdings" pitchFamily="2" charset="2"/>
              <a:buNone/>
            </a:pPr>
            <a:r>
              <a:rPr lang="en-US" altLang="zh-CN" sz="1600" dirty="0">
                <a:solidFill>
                  <a:schemeClr val="bg1"/>
                </a:solidFill>
                <a:latin typeface="Times New Roman" pitchFamily="18" charset="0"/>
              </a:rPr>
              <a:t>	/* Some initializations */</a:t>
            </a:r>
          </a:p>
          <a:p>
            <a:pPr eaLnBrk="1" hangingPunct="1">
              <a:lnSpc>
                <a:spcPct val="110000"/>
              </a:lnSpc>
              <a:buFont typeface="Wingdings" pitchFamily="2" charset="2"/>
              <a:buNone/>
            </a:pPr>
            <a:r>
              <a:rPr lang="en-US" altLang="zh-CN" sz="1600" dirty="0">
                <a:solidFill>
                  <a:schemeClr val="bg1"/>
                </a:solidFill>
                <a:latin typeface="Times New Roman" pitchFamily="18" charset="0"/>
              </a:rPr>
              <a:t>	for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=0;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&lt; N;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a:t>
            </a:r>
          </a:p>
          <a:p>
            <a:pPr eaLnBrk="1" hangingPunct="1">
              <a:lnSpc>
                <a:spcPct val="110000"/>
              </a:lnSpc>
              <a:buFont typeface="Wingdings" pitchFamily="2" charset="2"/>
              <a:buNone/>
            </a:pPr>
            <a:r>
              <a:rPr lang="en-US" altLang="zh-CN" sz="1600" dirty="0">
                <a:solidFill>
                  <a:schemeClr val="bg1"/>
                </a:solidFill>
                <a:latin typeface="Times New Roman" pitchFamily="18" charset="0"/>
              </a:rPr>
              <a:t>		a[</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 b[</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 1.0;</a:t>
            </a:r>
          </a:p>
          <a:p>
            <a:pPr eaLnBrk="1" hangingPunct="1">
              <a:lnSpc>
                <a:spcPct val="110000"/>
              </a:lnSpc>
              <a:buFont typeface="Wingdings" pitchFamily="2" charset="2"/>
              <a:buNone/>
            </a:pPr>
            <a:r>
              <a:rPr lang="en-US" altLang="zh-CN" sz="1600" dirty="0">
                <a:solidFill>
                  <a:schemeClr val="bg1"/>
                </a:solidFill>
                <a:latin typeface="Times New Roman" pitchFamily="18" charset="0"/>
              </a:rPr>
              <a:t>	chunk = CHUNKSIZE;</a:t>
            </a:r>
          </a:p>
          <a:p>
            <a:pPr eaLnBrk="1" hangingPunct="1">
              <a:lnSpc>
                <a:spcPct val="110000"/>
              </a:lnSpc>
              <a:buFont typeface="Wingdings" pitchFamily="2" charset="2"/>
              <a:buNone/>
            </a:pPr>
            <a:r>
              <a:rPr lang="en-US" altLang="zh-CN" sz="1600" dirty="0">
                <a:solidFill>
                  <a:schemeClr val="bg1"/>
                </a:solidFill>
                <a:latin typeface="Times New Roman" pitchFamily="18" charset="0"/>
              </a:rPr>
              <a:t>	</a:t>
            </a:r>
            <a:r>
              <a:rPr lang="en-US" altLang="zh-CN" sz="1600" dirty="0">
                <a:solidFill>
                  <a:srgbClr val="FFFF00"/>
                </a:solidFill>
                <a:latin typeface="Times New Roman" pitchFamily="18" charset="0"/>
              </a:rPr>
              <a:t>#</a:t>
            </a:r>
            <a:r>
              <a:rPr lang="en-US" altLang="zh-CN" sz="1600" dirty="0" err="1">
                <a:solidFill>
                  <a:srgbClr val="FFFF00"/>
                </a:solidFill>
                <a:latin typeface="Times New Roman" pitchFamily="18" charset="0"/>
              </a:rPr>
              <a:t>pragma</a:t>
            </a:r>
            <a:r>
              <a:rPr lang="en-US" altLang="zh-CN" sz="1600" dirty="0">
                <a:solidFill>
                  <a:srgbClr val="FFFF00"/>
                </a:solidFill>
                <a:latin typeface="Times New Roman" pitchFamily="18" charset="0"/>
              </a:rPr>
              <a:t> </a:t>
            </a:r>
            <a:r>
              <a:rPr lang="en-US" altLang="zh-CN" sz="1600" dirty="0" err="1">
                <a:solidFill>
                  <a:srgbClr val="FFFF00"/>
                </a:solidFill>
                <a:latin typeface="Times New Roman" pitchFamily="18" charset="0"/>
              </a:rPr>
              <a:t>omp</a:t>
            </a:r>
            <a:r>
              <a:rPr lang="en-US" altLang="zh-CN" sz="1600" dirty="0">
                <a:solidFill>
                  <a:srgbClr val="FFFF00"/>
                </a:solidFill>
                <a:latin typeface="Times New Roman" pitchFamily="18" charset="0"/>
              </a:rPr>
              <a:t> parallel for \   </a:t>
            </a:r>
          </a:p>
          <a:p>
            <a:pPr eaLnBrk="1" hangingPunct="1">
              <a:lnSpc>
                <a:spcPct val="110000"/>
              </a:lnSpc>
              <a:buFont typeface="Wingdings" pitchFamily="2" charset="2"/>
              <a:buNone/>
            </a:pPr>
            <a:r>
              <a:rPr lang="en-US" altLang="zh-CN" sz="1600" dirty="0">
                <a:solidFill>
                  <a:srgbClr val="FFFF00"/>
                </a:solidFill>
                <a:latin typeface="Times New Roman" pitchFamily="18" charset="0"/>
              </a:rPr>
              <a:t>		shared(</a:t>
            </a:r>
            <a:r>
              <a:rPr lang="en-US" altLang="zh-CN" sz="1600" dirty="0" err="1">
                <a:solidFill>
                  <a:srgbClr val="FFFF00"/>
                </a:solidFill>
                <a:latin typeface="Times New Roman" pitchFamily="18" charset="0"/>
              </a:rPr>
              <a:t>a,b,c,chunk</a:t>
            </a:r>
            <a:r>
              <a:rPr lang="en-US" altLang="zh-CN" sz="1600" dirty="0">
                <a:solidFill>
                  <a:srgbClr val="FFFF00"/>
                </a:solidFill>
                <a:latin typeface="Times New Roman" pitchFamily="18" charset="0"/>
              </a:rPr>
              <a:t>) private(</a:t>
            </a:r>
            <a:r>
              <a:rPr lang="en-US" altLang="zh-CN" sz="1600" dirty="0" err="1">
                <a:solidFill>
                  <a:srgbClr val="FFFF00"/>
                </a:solidFill>
                <a:latin typeface="Times New Roman" pitchFamily="18" charset="0"/>
              </a:rPr>
              <a:t>i</a:t>
            </a:r>
            <a:r>
              <a:rPr lang="en-US" altLang="zh-CN" sz="1600" dirty="0">
                <a:solidFill>
                  <a:srgbClr val="FFFF00"/>
                </a:solidFill>
                <a:latin typeface="Times New Roman" pitchFamily="18" charset="0"/>
              </a:rPr>
              <a:t>) \   </a:t>
            </a:r>
          </a:p>
          <a:p>
            <a:pPr eaLnBrk="1" hangingPunct="1">
              <a:lnSpc>
                <a:spcPct val="110000"/>
              </a:lnSpc>
              <a:buFont typeface="Wingdings" pitchFamily="2" charset="2"/>
              <a:buNone/>
            </a:pPr>
            <a:r>
              <a:rPr lang="en-US" altLang="zh-CN" sz="1600" dirty="0">
                <a:solidFill>
                  <a:srgbClr val="FFFF00"/>
                </a:solidFill>
                <a:latin typeface="Times New Roman" pitchFamily="18" charset="0"/>
              </a:rPr>
              <a:t>		schedule(</a:t>
            </a:r>
            <a:r>
              <a:rPr lang="en-US" altLang="zh-CN" sz="1600" dirty="0" err="1">
                <a:solidFill>
                  <a:srgbClr val="FFFF00"/>
                </a:solidFill>
                <a:latin typeface="Times New Roman" pitchFamily="18" charset="0"/>
              </a:rPr>
              <a:t>static,chunk</a:t>
            </a:r>
            <a:r>
              <a:rPr lang="en-US" altLang="zh-CN" sz="1600" dirty="0">
                <a:solidFill>
                  <a:srgbClr val="FFFF00"/>
                </a:solidFill>
                <a:latin typeface="Times New Roman" pitchFamily="18" charset="0"/>
              </a:rPr>
              <a:t>)  </a:t>
            </a:r>
          </a:p>
          <a:p>
            <a:pPr eaLnBrk="1" hangingPunct="1">
              <a:lnSpc>
                <a:spcPct val="110000"/>
              </a:lnSpc>
              <a:buFont typeface="Wingdings" pitchFamily="2" charset="2"/>
              <a:buNone/>
            </a:pPr>
            <a:r>
              <a:rPr lang="en-US" altLang="zh-CN" sz="1600" dirty="0">
                <a:solidFill>
                  <a:schemeClr val="bg1"/>
                </a:solidFill>
                <a:latin typeface="Times New Roman" pitchFamily="18" charset="0"/>
              </a:rPr>
              <a:t>		for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=0;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&lt;N; </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a:t>
            </a:r>
          </a:p>
          <a:p>
            <a:pPr eaLnBrk="1" hangingPunct="1">
              <a:lnSpc>
                <a:spcPct val="110000"/>
              </a:lnSpc>
              <a:buFont typeface="Wingdings" pitchFamily="2" charset="2"/>
              <a:buNone/>
            </a:pPr>
            <a:r>
              <a:rPr lang="en-US" altLang="zh-CN" sz="1600" dirty="0">
                <a:solidFill>
                  <a:schemeClr val="bg1"/>
                </a:solidFill>
                <a:latin typeface="Times New Roman" pitchFamily="18" charset="0"/>
              </a:rPr>
              <a:t>			c[</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 a[</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 + b[</a:t>
            </a:r>
            <a:r>
              <a:rPr lang="en-US" altLang="zh-CN" sz="1600" dirty="0" err="1">
                <a:solidFill>
                  <a:schemeClr val="bg1"/>
                </a:solidFill>
                <a:latin typeface="Times New Roman" pitchFamily="18" charset="0"/>
              </a:rPr>
              <a:t>i</a:t>
            </a:r>
            <a:r>
              <a:rPr lang="en-US" altLang="zh-CN" sz="1600" dirty="0">
                <a:solidFill>
                  <a:schemeClr val="bg1"/>
                </a:solidFill>
                <a:latin typeface="Times New Roman" pitchFamily="18" charset="0"/>
              </a:rPr>
              <a:t>];</a:t>
            </a:r>
          </a:p>
          <a:p>
            <a:pPr>
              <a:lnSpc>
                <a:spcPct val="110000"/>
              </a:lnSpc>
              <a:buNone/>
            </a:pPr>
            <a:r>
              <a:rPr lang="en-US" altLang="zh-CN" sz="1600" dirty="0">
                <a:solidFill>
                  <a:schemeClr val="bg1"/>
                </a:solidFill>
                <a:latin typeface="Times New Roman" pitchFamily="18" charset="0"/>
              </a:rPr>
              <a:t>	}</a:t>
            </a:r>
          </a:p>
          <a:p>
            <a:pPr eaLnBrk="1" hangingPunct="1">
              <a:lnSpc>
                <a:spcPct val="110000"/>
              </a:lnSpc>
              <a:buFont typeface="Wingdings" pitchFamily="2" charset="2"/>
              <a:buNone/>
            </a:pPr>
            <a:r>
              <a:rPr lang="en-US" altLang="zh-CN" sz="1600" dirty="0">
                <a:solidFill>
                  <a:schemeClr val="bg1"/>
                </a:solidFill>
                <a:latin typeface="Times New Roman" pitchFamily="18" charset="0"/>
              </a:rPr>
              <a:t>} </a:t>
            </a:r>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993" y="6572188"/>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82</a:t>
            </a:r>
            <a:endParaRPr sz="1400">
              <a:latin typeface="Arial"/>
              <a:cs typeface="Arial"/>
            </a:endParaRPr>
          </a:p>
        </p:txBody>
      </p:sp>
      <p:sp>
        <p:nvSpPr>
          <p:cNvPr id="3" name="object 3"/>
          <p:cNvSpPr txBox="1">
            <a:spLocks noGrp="1"/>
          </p:cNvSpPr>
          <p:nvPr>
            <p:ph type="title"/>
          </p:nvPr>
        </p:nvSpPr>
        <p:spPr>
          <a:xfrm>
            <a:off x="214282" y="500042"/>
            <a:ext cx="8715436" cy="685700"/>
          </a:xfrm>
          <a:prstGeom prst="rect">
            <a:avLst/>
          </a:prstGeom>
        </p:spPr>
        <p:txBody>
          <a:bodyPr vert="horz" wrap="square" lIns="0" tIns="69468" rIns="0" bIns="0" rtlCol="0">
            <a:spAutoFit/>
          </a:bodyPr>
          <a:lstStyle/>
          <a:p>
            <a:pPr marL="239395">
              <a:lnSpc>
                <a:spcPts val="4760"/>
              </a:lnSpc>
            </a:pPr>
            <a:r>
              <a:rPr lang="en-US" sz="4000" dirty="0" smtClean="0">
                <a:solidFill>
                  <a:schemeClr val="tx1"/>
                </a:solidFill>
              </a:rPr>
              <a:t>Reduce</a:t>
            </a:r>
            <a:endParaRPr sz="4000" dirty="0">
              <a:solidFill>
                <a:schemeClr val="tx1"/>
              </a:solidFill>
            </a:endParaRPr>
          </a:p>
        </p:txBody>
      </p:sp>
      <p:sp>
        <p:nvSpPr>
          <p:cNvPr id="4" name="object 4"/>
          <p:cNvSpPr txBox="1"/>
          <p:nvPr/>
        </p:nvSpPr>
        <p:spPr>
          <a:xfrm>
            <a:off x="368300" y="3629254"/>
            <a:ext cx="7921625" cy="2657266"/>
          </a:xfrm>
          <a:prstGeom prst="rect">
            <a:avLst/>
          </a:prstGeom>
        </p:spPr>
        <p:txBody>
          <a:bodyPr vert="horz" wrap="square" lIns="0" tIns="0" rIns="0" bIns="0" rtlCol="0">
            <a:spAutoFit/>
          </a:bodyPr>
          <a:lstStyle/>
          <a:p>
            <a:pPr marL="299085" marR="25400" indent="-286385" algn="just">
              <a:lnSpc>
                <a:spcPct val="94000"/>
              </a:lnSpc>
              <a:buClr>
                <a:srgbClr val="F5C300"/>
              </a:buClr>
              <a:buSzPct val="75000"/>
              <a:buFont typeface="Arial Unicode MS"/>
              <a:buChar char="•"/>
              <a:tabLst>
                <a:tab pos="299720" algn="l"/>
              </a:tabLst>
            </a:pPr>
            <a:r>
              <a:rPr sz="2400" b="1" dirty="0">
                <a:latin typeface="Arial"/>
                <a:cs typeface="Arial"/>
              </a:rPr>
              <a:t>We</a:t>
            </a:r>
            <a:r>
              <a:rPr sz="2400" b="1" spc="-10" dirty="0">
                <a:latin typeface="Arial"/>
                <a:cs typeface="Arial"/>
              </a:rPr>
              <a:t> </a:t>
            </a:r>
            <a:r>
              <a:rPr sz="2400" b="1" spc="-5" dirty="0">
                <a:latin typeface="Arial"/>
                <a:cs typeface="Arial"/>
              </a:rPr>
              <a:t>ar</a:t>
            </a:r>
            <a:r>
              <a:rPr sz="2400" b="1" dirty="0">
                <a:latin typeface="Arial"/>
                <a:cs typeface="Arial"/>
              </a:rPr>
              <a:t>e </a:t>
            </a:r>
            <a:r>
              <a:rPr sz="2400" b="1" spc="-20" dirty="0">
                <a:latin typeface="Arial"/>
                <a:cs typeface="Arial"/>
              </a:rPr>
              <a:t>combinin</a:t>
            </a:r>
            <a:r>
              <a:rPr sz="2400" b="1" spc="-15" dirty="0">
                <a:latin typeface="Arial"/>
                <a:cs typeface="Arial"/>
              </a:rPr>
              <a:t>g </a:t>
            </a:r>
            <a:r>
              <a:rPr sz="2400" b="1" spc="-5" dirty="0">
                <a:latin typeface="Arial"/>
                <a:cs typeface="Arial"/>
              </a:rPr>
              <a:t>value</a:t>
            </a:r>
            <a:r>
              <a:rPr sz="2400" b="1" dirty="0">
                <a:latin typeface="Arial"/>
                <a:cs typeface="Arial"/>
              </a:rPr>
              <a:t>s </a:t>
            </a:r>
            <a:r>
              <a:rPr sz="2400" b="1" spc="-15" dirty="0">
                <a:latin typeface="Arial"/>
                <a:cs typeface="Arial"/>
              </a:rPr>
              <a:t>into</a:t>
            </a:r>
            <a:r>
              <a:rPr sz="2400" b="1" spc="-20" dirty="0">
                <a:latin typeface="Arial"/>
                <a:cs typeface="Arial"/>
              </a:rPr>
              <a:t> </a:t>
            </a:r>
            <a:r>
              <a:rPr sz="2400" b="1" dirty="0">
                <a:latin typeface="Arial"/>
                <a:cs typeface="Arial"/>
              </a:rPr>
              <a:t>a</a:t>
            </a:r>
            <a:r>
              <a:rPr sz="2400" b="1" spc="-5" dirty="0">
                <a:latin typeface="Arial"/>
                <a:cs typeface="Arial"/>
              </a:rPr>
              <a:t> </a:t>
            </a:r>
            <a:r>
              <a:rPr sz="2400" b="1" spc="-20" dirty="0">
                <a:latin typeface="Arial"/>
                <a:cs typeface="Arial"/>
              </a:rPr>
              <a:t>singl</a:t>
            </a:r>
            <a:r>
              <a:rPr sz="2400" b="1" spc="-15" dirty="0">
                <a:latin typeface="Arial"/>
                <a:cs typeface="Arial"/>
              </a:rPr>
              <a:t>e </a:t>
            </a:r>
            <a:r>
              <a:rPr sz="2400" b="1" spc="-5" dirty="0">
                <a:latin typeface="Arial"/>
                <a:cs typeface="Arial"/>
              </a:rPr>
              <a:t>ac</a:t>
            </a:r>
            <a:r>
              <a:rPr sz="2400" b="1" spc="-10" dirty="0">
                <a:latin typeface="Arial"/>
                <a:cs typeface="Arial"/>
              </a:rPr>
              <a:t>c</a:t>
            </a:r>
            <a:r>
              <a:rPr sz="2400" b="1" spc="-15" dirty="0">
                <a:latin typeface="Arial"/>
                <a:cs typeface="Arial"/>
              </a:rPr>
              <a:t>umulat</a:t>
            </a:r>
            <a:r>
              <a:rPr sz="2400" b="1" spc="-5" dirty="0">
                <a:latin typeface="Arial"/>
                <a:cs typeface="Arial"/>
              </a:rPr>
              <a:t>i</a:t>
            </a:r>
            <a:r>
              <a:rPr sz="2400" b="1" spc="-15" dirty="0">
                <a:latin typeface="Arial"/>
                <a:cs typeface="Arial"/>
              </a:rPr>
              <a:t>on</a:t>
            </a:r>
            <a:r>
              <a:rPr sz="2400" b="1" spc="-10" dirty="0">
                <a:latin typeface="Arial"/>
                <a:cs typeface="Arial"/>
              </a:rPr>
              <a:t> </a:t>
            </a:r>
            <a:r>
              <a:rPr sz="2400" b="1" dirty="0">
                <a:latin typeface="Arial"/>
                <a:cs typeface="Arial"/>
              </a:rPr>
              <a:t>variable (a</a:t>
            </a:r>
            <a:r>
              <a:rPr sz="2400" b="1" spc="-10" dirty="0">
                <a:latin typeface="Arial"/>
                <a:cs typeface="Arial"/>
              </a:rPr>
              <a:t>v</a:t>
            </a:r>
            <a:r>
              <a:rPr sz="2400" b="1" dirty="0">
                <a:latin typeface="Arial"/>
                <a:cs typeface="Arial"/>
              </a:rPr>
              <a:t>e) … </a:t>
            </a:r>
            <a:r>
              <a:rPr sz="2400" b="1" spc="5" dirty="0">
                <a:latin typeface="Arial"/>
                <a:cs typeface="Arial"/>
              </a:rPr>
              <a:t>t</a:t>
            </a:r>
            <a:r>
              <a:rPr sz="2400" b="1" dirty="0">
                <a:latin typeface="Arial"/>
                <a:cs typeface="Arial"/>
              </a:rPr>
              <a:t>here</a:t>
            </a:r>
            <a:r>
              <a:rPr sz="2400" b="1" spc="-15" dirty="0">
                <a:latin typeface="Arial"/>
                <a:cs typeface="Arial"/>
              </a:rPr>
              <a:t> </a:t>
            </a:r>
            <a:r>
              <a:rPr sz="2400" b="1" dirty="0">
                <a:latin typeface="Arial"/>
                <a:cs typeface="Arial"/>
              </a:rPr>
              <a:t>is a</a:t>
            </a:r>
            <a:r>
              <a:rPr sz="2400" b="1" spc="-10" dirty="0">
                <a:latin typeface="Arial"/>
                <a:cs typeface="Arial"/>
              </a:rPr>
              <a:t> </a:t>
            </a:r>
            <a:r>
              <a:rPr sz="2400" b="1" spc="5" dirty="0">
                <a:latin typeface="Arial"/>
                <a:cs typeface="Arial"/>
              </a:rPr>
              <a:t>t</a:t>
            </a:r>
            <a:r>
              <a:rPr sz="2400" b="1" dirty="0">
                <a:latin typeface="Arial"/>
                <a:cs typeface="Arial"/>
              </a:rPr>
              <a:t>rue</a:t>
            </a:r>
            <a:r>
              <a:rPr sz="2400" b="1" spc="-10" dirty="0">
                <a:latin typeface="Arial"/>
                <a:cs typeface="Arial"/>
              </a:rPr>
              <a:t> </a:t>
            </a:r>
            <a:r>
              <a:rPr sz="2400" b="1" dirty="0">
                <a:latin typeface="Arial"/>
                <a:cs typeface="Arial"/>
              </a:rPr>
              <a:t>de</a:t>
            </a:r>
            <a:r>
              <a:rPr sz="2400" b="1" spc="-10" dirty="0">
                <a:latin typeface="Arial"/>
                <a:cs typeface="Arial"/>
              </a:rPr>
              <a:t>p</a:t>
            </a:r>
            <a:r>
              <a:rPr sz="2400" b="1" dirty="0">
                <a:latin typeface="Arial"/>
                <a:cs typeface="Arial"/>
              </a:rPr>
              <a:t>en</a:t>
            </a:r>
            <a:r>
              <a:rPr sz="2400" b="1" spc="-10" dirty="0">
                <a:latin typeface="Arial"/>
                <a:cs typeface="Arial"/>
              </a:rPr>
              <a:t>d</a:t>
            </a:r>
            <a:r>
              <a:rPr sz="2400" b="1" dirty="0">
                <a:latin typeface="Arial"/>
                <a:cs typeface="Arial"/>
              </a:rPr>
              <a:t>en</a:t>
            </a:r>
            <a:r>
              <a:rPr sz="2400" b="1" spc="-10" dirty="0">
                <a:latin typeface="Arial"/>
                <a:cs typeface="Arial"/>
              </a:rPr>
              <a:t>c</a:t>
            </a:r>
            <a:r>
              <a:rPr sz="2400" b="1" dirty="0">
                <a:latin typeface="Arial"/>
                <a:cs typeface="Arial"/>
              </a:rPr>
              <a:t>e</a:t>
            </a:r>
            <a:r>
              <a:rPr sz="2400" b="1" spc="10" dirty="0">
                <a:latin typeface="Arial"/>
                <a:cs typeface="Arial"/>
              </a:rPr>
              <a:t> </a:t>
            </a:r>
            <a:r>
              <a:rPr sz="2400" b="1" dirty="0">
                <a:latin typeface="Arial"/>
                <a:cs typeface="Arial"/>
              </a:rPr>
              <a:t>bet</a:t>
            </a:r>
            <a:r>
              <a:rPr sz="2400" b="1" spc="25" dirty="0">
                <a:latin typeface="Arial"/>
                <a:cs typeface="Arial"/>
              </a:rPr>
              <a:t>w</a:t>
            </a:r>
            <a:r>
              <a:rPr sz="2400" b="1" dirty="0">
                <a:latin typeface="Arial"/>
                <a:cs typeface="Arial"/>
              </a:rPr>
              <a:t>een loop</a:t>
            </a:r>
            <a:r>
              <a:rPr sz="2400" b="1" spc="-25" dirty="0">
                <a:latin typeface="Arial"/>
                <a:cs typeface="Arial"/>
              </a:rPr>
              <a:t> </a:t>
            </a:r>
            <a:r>
              <a:rPr sz="2400" b="1" dirty="0">
                <a:latin typeface="Arial"/>
                <a:cs typeface="Arial"/>
              </a:rPr>
              <a:t>i</a:t>
            </a:r>
            <a:r>
              <a:rPr sz="2400" b="1" spc="5" dirty="0">
                <a:latin typeface="Arial"/>
                <a:cs typeface="Arial"/>
              </a:rPr>
              <a:t>t</a:t>
            </a:r>
            <a:r>
              <a:rPr sz="2400" b="1" dirty="0">
                <a:latin typeface="Arial"/>
                <a:cs typeface="Arial"/>
              </a:rPr>
              <a:t>erations</a:t>
            </a:r>
            <a:r>
              <a:rPr sz="2400" b="1" spc="-30" dirty="0">
                <a:latin typeface="Arial"/>
                <a:cs typeface="Arial"/>
              </a:rPr>
              <a:t> </a:t>
            </a:r>
            <a:r>
              <a:rPr sz="2400" b="1" dirty="0">
                <a:latin typeface="Arial"/>
                <a:cs typeface="Arial"/>
              </a:rPr>
              <a:t>that ca</a:t>
            </a:r>
            <a:r>
              <a:rPr sz="2400" b="1" spc="-10" dirty="0">
                <a:latin typeface="Arial"/>
                <a:cs typeface="Arial"/>
              </a:rPr>
              <a:t>n</a:t>
            </a:r>
            <a:r>
              <a:rPr sz="2400" b="1" dirty="0">
                <a:latin typeface="Arial"/>
                <a:cs typeface="Arial"/>
              </a:rPr>
              <a:t>’t</a:t>
            </a:r>
            <a:r>
              <a:rPr sz="2400" b="1" spc="5" dirty="0">
                <a:latin typeface="Arial"/>
                <a:cs typeface="Arial"/>
              </a:rPr>
              <a:t> </a:t>
            </a:r>
            <a:r>
              <a:rPr sz="2400" b="1" spc="-10" dirty="0">
                <a:latin typeface="Arial"/>
                <a:cs typeface="Arial"/>
              </a:rPr>
              <a:t>b</a:t>
            </a:r>
            <a:r>
              <a:rPr sz="2400" b="1" dirty="0">
                <a:latin typeface="Arial"/>
                <a:cs typeface="Arial"/>
              </a:rPr>
              <a:t>e t</a:t>
            </a:r>
            <a:r>
              <a:rPr sz="2400" b="1" spc="5" dirty="0">
                <a:latin typeface="Arial"/>
                <a:cs typeface="Arial"/>
              </a:rPr>
              <a:t>r</a:t>
            </a:r>
            <a:r>
              <a:rPr sz="2400" b="1" dirty="0">
                <a:latin typeface="Arial"/>
                <a:cs typeface="Arial"/>
              </a:rPr>
              <a:t>ivially</a:t>
            </a:r>
            <a:r>
              <a:rPr sz="2400" b="1" spc="-30" dirty="0">
                <a:latin typeface="Arial"/>
                <a:cs typeface="Arial"/>
              </a:rPr>
              <a:t> </a:t>
            </a:r>
            <a:r>
              <a:rPr sz="2400" b="1" dirty="0">
                <a:latin typeface="Arial"/>
                <a:cs typeface="Arial"/>
              </a:rPr>
              <a:t>r</a:t>
            </a:r>
            <a:r>
              <a:rPr sz="2400" b="1" spc="-10" dirty="0">
                <a:latin typeface="Arial"/>
                <a:cs typeface="Arial"/>
              </a:rPr>
              <a:t>e</a:t>
            </a:r>
            <a:r>
              <a:rPr sz="2400" b="1" dirty="0">
                <a:latin typeface="Arial"/>
                <a:cs typeface="Arial"/>
              </a:rPr>
              <a:t>moved</a:t>
            </a:r>
            <a:endParaRPr sz="2400" dirty="0">
              <a:latin typeface="Arial"/>
              <a:cs typeface="Arial"/>
            </a:endParaRPr>
          </a:p>
          <a:p>
            <a:pPr marL="299085" indent="-286385">
              <a:lnSpc>
                <a:spcPts val="2790"/>
              </a:lnSpc>
              <a:spcBef>
                <a:spcPts val="700"/>
              </a:spcBef>
              <a:buClr>
                <a:srgbClr val="F5C300"/>
              </a:buClr>
              <a:buSzPct val="75000"/>
              <a:buFont typeface="Arial Unicode MS"/>
              <a:buChar char="•"/>
              <a:tabLst>
                <a:tab pos="299720" algn="l"/>
              </a:tabLst>
            </a:pPr>
            <a:r>
              <a:rPr sz="2400" b="1" dirty="0">
                <a:latin typeface="Arial"/>
                <a:cs typeface="Arial"/>
              </a:rPr>
              <a:t>T</a:t>
            </a:r>
            <a:r>
              <a:rPr sz="2400" b="1" spc="-10" dirty="0">
                <a:latin typeface="Arial"/>
                <a:cs typeface="Arial"/>
              </a:rPr>
              <a:t>h</a:t>
            </a:r>
            <a:r>
              <a:rPr sz="2400" b="1" dirty="0">
                <a:latin typeface="Arial"/>
                <a:cs typeface="Arial"/>
              </a:rPr>
              <a:t>is</a:t>
            </a:r>
            <a:r>
              <a:rPr sz="2400" b="1" spc="-10" dirty="0">
                <a:latin typeface="Arial"/>
                <a:cs typeface="Arial"/>
              </a:rPr>
              <a:t> </a:t>
            </a:r>
            <a:r>
              <a:rPr sz="2400" b="1" dirty="0">
                <a:latin typeface="Arial"/>
                <a:cs typeface="Arial"/>
              </a:rPr>
              <a:t>is</a:t>
            </a:r>
            <a:r>
              <a:rPr sz="2400" b="1" spc="-20" dirty="0">
                <a:latin typeface="Arial"/>
                <a:cs typeface="Arial"/>
              </a:rPr>
              <a:t> </a:t>
            </a:r>
            <a:r>
              <a:rPr sz="2400" b="1" dirty="0">
                <a:latin typeface="Arial"/>
                <a:cs typeface="Arial"/>
              </a:rPr>
              <a:t>a very</a:t>
            </a:r>
            <a:r>
              <a:rPr sz="2400" b="1" spc="5" dirty="0">
                <a:latin typeface="Arial"/>
                <a:cs typeface="Arial"/>
              </a:rPr>
              <a:t> </a:t>
            </a:r>
            <a:r>
              <a:rPr sz="2400" b="1" dirty="0">
                <a:latin typeface="Arial"/>
                <a:cs typeface="Arial"/>
              </a:rPr>
              <a:t>c</a:t>
            </a:r>
            <a:r>
              <a:rPr sz="2400" b="1" spc="-10" dirty="0">
                <a:latin typeface="Arial"/>
                <a:cs typeface="Arial"/>
              </a:rPr>
              <a:t>o</a:t>
            </a:r>
            <a:r>
              <a:rPr sz="2400" b="1" dirty="0">
                <a:latin typeface="Arial"/>
                <a:cs typeface="Arial"/>
              </a:rPr>
              <a:t>mmon</a:t>
            </a:r>
            <a:r>
              <a:rPr sz="2400" b="1" spc="-15" dirty="0">
                <a:latin typeface="Arial"/>
                <a:cs typeface="Arial"/>
              </a:rPr>
              <a:t> </a:t>
            </a:r>
            <a:r>
              <a:rPr sz="2400" b="1" dirty="0">
                <a:latin typeface="Arial"/>
                <a:cs typeface="Arial"/>
              </a:rPr>
              <a:t>situation</a:t>
            </a:r>
            <a:r>
              <a:rPr sz="2400" b="1" spc="-25" dirty="0">
                <a:latin typeface="Arial"/>
                <a:cs typeface="Arial"/>
              </a:rPr>
              <a:t> </a:t>
            </a:r>
            <a:r>
              <a:rPr sz="2400" b="1" dirty="0">
                <a:latin typeface="Arial"/>
                <a:cs typeface="Arial"/>
              </a:rPr>
              <a:t>…</a:t>
            </a:r>
            <a:r>
              <a:rPr sz="2400" b="1" spc="-10" dirty="0">
                <a:latin typeface="Arial"/>
                <a:cs typeface="Arial"/>
              </a:rPr>
              <a:t> </a:t>
            </a:r>
            <a:r>
              <a:rPr sz="2400" b="1" dirty="0">
                <a:latin typeface="Arial"/>
                <a:cs typeface="Arial"/>
              </a:rPr>
              <a:t>it</a:t>
            </a:r>
            <a:r>
              <a:rPr sz="2400" b="1" spc="-15" dirty="0">
                <a:latin typeface="Arial"/>
                <a:cs typeface="Arial"/>
              </a:rPr>
              <a:t> </a:t>
            </a:r>
            <a:r>
              <a:rPr sz="2400" b="1" dirty="0">
                <a:latin typeface="Arial"/>
                <a:cs typeface="Arial"/>
              </a:rPr>
              <a:t>is</a:t>
            </a:r>
            <a:r>
              <a:rPr sz="2400" b="1" spc="-10" dirty="0">
                <a:latin typeface="Arial"/>
                <a:cs typeface="Arial"/>
              </a:rPr>
              <a:t> </a:t>
            </a:r>
            <a:r>
              <a:rPr sz="2400" b="1" dirty="0">
                <a:latin typeface="Arial"/>
                <a:cs typeface="Arial"/>
              </a:rPr>
              <a:t>c</a:t>
            </a:r>
            <a:r>
              <a:rPr sz="2400" b="1" spc="-10" dirty="0">
                <a:latin typeface="Arial"/>
                <a:cs typeface="Arial"/>
              </a:rPr>
              <a:t>a</a:t>
            </a:r>
            <a:r>
              <a:rPr sz="2400" b="1" dirty="0">
                <a:latin typeface="Arial"/>
                <a:cs typeface="Arial"/>
              </a:rPr>
              <a:t>lled</a:t>
            </a:r>
            <a:r>
              <a:rPr sz="2400" b="1" spc="-15" dirty="0">
                <a:latin typeface="Arial"/>
                <a:cs typeface="Arial"/>
              </a:rPr>
              <a:t> </a:t>
            </a:r>
            <a:r>
              <a:rPr sz="2400" b="1" dirty="0">
                <a:latin typeface="Arial"/>
                <a:cs typeface="Arial"/>
              </a:rPr>
              <a:t>a</a:t>
            </a:r>
            <a:endParaRPr sz="2400" dirty="0">
              <a:latin typeface="Arial"/>
              <a:cs typeface="Arial"/>
            </a:endParaRPr>
          </a:p>
          <a:p>
            <a:pPr marL="299085">
              <a:lnSpc>
                <a:spcPts val="2790"/>
              </a:lnSpc>
            </a:pPr>
            <a:r>
              <a:rPr sz="2400" b="1" dirty="0">
                <a:latin typeface="Arial"/>
                <a:cs typeface="Arial"/>
              </a:rPr>
              <a:t>“redu</a:t>
            </a:r>
            <a:r>
              <a:rPr sz="2400" b="1" spc="-10" dirty="0">
                <a:latin typeface="Arial"/>
                <a:cs typeface="Arial"/>
              </a:rPr>
              <a:t>c</a:t>
            </a:r>
            <a:r>
              <a:rPr sz="2400" b="1" dirty="0">
                <a:latin typeface="Arial"/>
                <a:cs typeface="Arial"/>
              </a:rPr>
              <a:t>t</a:t>
            </a:r>
            <a:r>
              <a:rPr sz="2400" b="1" spc="5" dirty="0">
                <a:latin typeface="Arial"/>
                <a:cs typeface="Arial"/>
              </a:rPr>
              <a:t>i</a:t>
            </a:r>
            <a:r>
              <a:rPr sz="2400" b="1" dirty="0">
                <a:latin typeface="Arial"/>
                <a:cs typeface="Arial"/>
              </a:rPr>
              <a:t>on”.</a:t>
            </a:r>
            <a:endParaRPr sz="2400" dirty="0">
              <a:latin typeface="Arial"/>
              <a:cs typeface="Arial"/>
            </a:endParaRPr>
          </a:p>
          <a:p>
            <a:pPr marL="299085" marR="5080" indent="-286385" algn="just">
              <a:lnSpc>
                <a:spcPts val="2710"/>
              </a:lnSpc>
              <a:spcBef>
                <a:spcPts val="925"/>
              </a:spcBef>
              <a:buClr>
                <a:srgbClr val="F5C300"/>
              </a:buClr>
              <a:buSzPct val="75000"/>
              <a:buFont typeface="Arial Unicode MS"/>
              <a:buChar char="•"/>
              <a:tabLst>
                <a:tab pos="299720" algn="l"/>
              </a:tabLst>
            </a:pPr>
            <a:r>
              <a:rPr sz="2400" b="1" spc="-20" dirty="0">
                <a:latin typeface="Arial"/>
                <a:cs typeface="Arial"/>
              </a:rPr>
              <a:t>Su</a:t>
            </a:r>
            <a:r>
              <a:rPr sz="2400" b="1" spc="-25" dirty="0">
                <a:latin typeface="Arial"/>
                <a:cs typeface="Arial"/>
              </a:rPr>
              <a:t>p</a:t>
            </a:r>
            <a:r>
              <a:rPr sz="2400" b="1" spc="-15" dirty="0">
                <a:latin typeface="Arial"/>
                <a:cs typeface="Arial"/>
              </a:rPr>
              <a:t>port</a:t>
            </a:r>
            <a:r>
              <a:rPr sz="2400" b="1" spc="-5" dirty="0">
                <a:latin typeface="Arial"/>
                <a:cs typeface="Arial"/>
              </a:rPr>
              <a:t> </a:t>
            </a:r>
            <a:r>
              <a:rPr sz="2400" b="1" dirty="0">
                <a:latin typeface="Arial"/>
                <a:cs typeface="Arial"/>
              </a:rPr>
              <a:t>for</a:t>
            </a:r>
            <a:r>
              <a:rPr sz="2400" b="1" spc="-10" dirty="0">
                <a:latin typeface="Arial"/>
                <a:cs typeface="Arial"/>
              </a:rPr>
              <a:t> </a:t>
            </a:r>
            <a:r>
              <a:rPr sz="2400" b="1" spc="-5" dirty="0">
                <a:latin typeface="Arial"/>
                <a:cs typeface="Arial"/>
              </a:rPr>
              <a:t>redu</a:t>
            </a:r>
            <a:r>
              <a:rPr sz="2400" b="1" spc="-10" dirty="0">
                <a:latin typeface="Arial"/>
                <a:cs typeface="Arial"/>
              </a:rPr>
              <a:t>ct</a:t>
            </a:r>
            <a:r>
              <a:rPr sz="2400" b="1" spc="-5" dirty="0">
                <a:latin typeface="Arial"/>
                <a:cs typeface="Arial"/>
              </a:rPr>
              <a:t>i</a:t>
            </a:r>
            <a:r>
              <a:rPr sz="2400" b="1" spc="-15" dirty="0">
                <a:latin typeface="Arial"/>
                <a:cs typeface="Arial"/>
              </a:rPr>
              <a:t>on</a:t>
            </a:r>
            <a:r>
              <a:rPr sz="2400" b="1" spc="-25" dirty="0">
                <a:latin typeface="Arial"/>
                <a:cs typeface="Arial"/>
              </a:rPr>
              <a:t> </a:t>
            </a:r>
            <a:r>
              <a:rPr sz="2400" b="1" spc="-15" dirty="0">
                <a:latin typeface="Arial"/>
                <a:cs typeface="Arial"/>
              </a:rPr>
              <a:t>op</a:t>
            </a:r>
            <a:r>
              <a:rPr sz="2400" b="1" spc="-25" dirty="0">
                <a:latin typeface="Arial"/>
                <a:cs typeface="Arial"/>
              </a:rPr>
              <a:t>e</a:t>
            </a:r>
            <a:r>
              <a:rPr sz="2400" b="1" spc="-5" dirty="0">
                <a:latin typeface="Arial"/>
                <a:cs typeface="Arial"/>
              </a:rPr>
              <a:t>rat</a:t>
            </a:r>
            <a:r>
              <a:rPr sz="2400" b="1" spc="5" dirty="0">
                <a:latin typeface="Arial"/>
                <a:cs typeface="Arial"/>
              </a:rPr>
              <a:t>i</a:t>
            </a:r>
            <a:r>
              <a:rPr sz="2400" b="1" spc="-15" dirty="0">
                <a:latin typeface="Arial"/>
                <a:cs typeface="Arial"/>
              </a:rPr>
              <a:t>ons</a:t>
            </a:r>
            <a:r>
              <a:rPr sz="2400" b="1" spc="-10" dirty="0">
                <a:latin typeface="Arial"/>
                <a:cs typeface="Arial"/>
              </a:rPr>
              <a:t> is</a:t>
            </a:r>
            <a:r>
              <a:rPr sz="2400" b="1" spc="-15" dirty="0">
                <a:latin typeface="Arial"/>
                <a:cs typeface="Arial"/>
              </a:rPr>
              <a:t> included</a:t>
            </a:r>
            <a:r>
              <a:rPr sz="2400" b="1" spc="-30" dirty="0">
                <a:latin typeface="Arial"/>
                <a:cs typeface="Arial"/>
              </a:rPr>
              <a:t> </a:t>
            </a:r>
            <a:r>
              <a:rPr sz="2400" b="1" spc="-15" dirty="0">
                <a:latin typeface="Arial"/>
                <a:cs typeface="Arial"/>
              </a:rPr>
              <a:t>in</a:t>
            </a:r>
            <a:r>
              <a:rPr sz="2400" b="1" dirty="0">
                <a:latin typeface="Arial"/>
                <a:cs typeface="Arial"/>
              </a:rPr>
              <a:t> </a:t>
            </a:r>
            <a:r>
              <a:rPr sz="2400" b="1" spc="-5" dirty="0">
                <a:latin typeface="Arial"/>
                <a:cs typeface="Arial"/>
              </a:rPr>
              <a:t>mo</a:t>
            </a:r>
            <a:r>
              <a:rPr sz="2400" b="1" spc="-10" dirty="0">
                <a:latin typeface="Arial"/>
                <a:cs typeface="Arial"/>
              </a:rPr>
              <a:t>s</a:t>
            </a:r>
            <a:r>
              <a:rPr sz="2400" b="1" dirty="0">
                <a:latin typeface="Arial"/>
                <a:cs typeface="Arial"/>
              </a:rPr>
              <a:t>t </a:t>
            </a:r>
            <a:r>
              <a:rPr sz="2400" b="1" spc="-15" dirty="0">
                <a:latin typeface="Arial"/>
                <a:cs typeface="Arial"/>
              </a:rPr>
              <a:t>parallel</a:t>
            </a:r>
            <a:r>
              <a:rPr sz="2400" b="1" spc="-20" dirty="0">
                <a:latin typeface="Arial"/>
                <a:cs typeface="Arial"/>
              </a:rPr>
              <a:t> </a:t>
            </a:r>
            <a:r>
              <a:rPr sz="2400" b="1" spc="-15" dirty="0">
                <a:latin typeface="Arial"/>
                <a:cs typeface="Arial"/>
              </a:rPr>
              <a:t>programming</a:t>
            </a:r>
            <a:r>
              <a:rPr sz="2400" b="1" spc="-10" dirty="0">
                <a:latin typeface="Arial"/>
                <a:cs typeface="Arial"/>
              </a:rPr>
              <a:t> e</a:t>
            </a:r>
            <a:r>
              <a:rPr sz="2400" b="1" spc="-15" dirty="0">
                <a:latin typeface="Arial"/>
                <a:cs typeface="Arial"/>
              </a:rPr>
              <a:t>nvironments.</a:t>
            </a:r>
            <a:endParaRPr sz="2400" dirty="0">
              <a:latin typeface="Arial"/>
              <a:cs typeface="Arial"/>
            </a:endParaRPr>
          </a:p>
        </p:txBody>
      </p:sp>
      <p:sp>
        <p:nvSpPr>
          <p:cNvPr id="5" name="object 5"/>
          <p:cNvSpPr txBox="1"/>
          <p:nvPr/>
        </p:nvSpPr>
        <p:spPr>
          <a:xfrm>
            <a:off x="2230373" y="1928802"/>
            <a:ext cx="4766310" cy="1693545"/>
          </a:xfrm>
          <a:prstGeom prst="rect">
            <a:avLst/>
          </a:prstGeom>
          <a:solidFill>
            <a:srgbClr val="001B72"/>
          </a:solidFill>
        </p:spPr>
        <p:txBody>
          <a:bodyPr vert="horz" wrap="square" lIns="0" tIns="0" rIns="0" bIns="0" rtlCol="0">
            <a:spAutoFit/>
          </a:bodyPr>
          <a:lstStyle/>
          <a:p>
            <a:pPr marL="168275">
              <a:lnSpc>
                <a:spcPct val="100000"/>
              </a:lnSpc>
              <a:tabLst>
                <a:tab pos="3270250" algn="l"/>
              </a:tabLst>
            </a:pPr>
            <a:r>
              <a:rPr sz="2000" b="1" spc="-5" dirty="0">
                <a:solidFill>
                  <a:srgbClr val="FFFFFF"/>
                </a:solidFill>
                <a:latin typeface="Times New Roman"/>
                <a:cs typeface="Times New Roman"/>
              </a:rPr>
              <a:t>d</a:t>
            </a:r>
            <a:r>
              <a:rPr sz="2000" b="1" spc="5" dirty="0">
                <a:solidFill>
                  <a:srgbClr val="FFFFFF"/>
                </a:solidFill>
                <a:latin typeface="Times New Roman"/>
                <a:cs typeface="Times New Roman"/>
              </a:rPr>
              <a:t>o</a:t>
            </a:r>
            <a:r>
              <a:rPr sz="2000" b="1" spc="-5" dirty="0">
                <a:solidFill>
                  <a:srgbClr val="FFFFFF"/>
                </a:solidFill>
                <a:latin typeface="Times New Roman"/>
                <a:cs typeface="Times New Roman"/>
              </a:rPr>
              <a:t>ubl</a:t>
            </a:r>
            <a:r>
              <a:rPr sz="2000" b="1" dirty="0">
                <a:solidFill>
                  <a:srgbClr val="FFFFFF"/>
                </a:solidFill>
                <a:latin typeface="Times New Roman"/>
                <a:cs typeface="Times New Roman"/>
              </a:rPr>
              <a:t>e </a:t>
            </a:r>
            <a:r>
              <a:rPr sz="2000" b="1" spc="-20" dirty="0">
                <a:solidFill>
                  <a:srgbClr val="FFFFFF"/>
                </a:solidFill>
                <a:latin typeface="Times New Roman"/>
                <a:cs typeface="Times New Roman"/>
              </a:rPr>
              <a:t> </a:t>
            </a:r>
            <a:r>
              <a:rPr sz="2000" b="1" spc="5" dirty="0">
                <a:solidFill>
                  <a:srgbClr val="FFFFFF"/>
                </a:solidFill>
                <a:latin typeface="Times New Roman"/>
                <a:cs typeface="Times New Roman"/>
              </a:rPr>
              <a:t>av</a:t>
            </a:r>
            <a:r>
              <a:rPr sz="2000" b="1" spc="-5" dirty="0">
                <a:solidFill>
                  <a:srgbClr val="FFFFFF"/>
                </a:solidFill>
                <a:latin typeface="Times New Roman"/>
                <a:cs typeface="Times New Roman"/>
              </a:rPr>
              <a:t>e</a:t>
            </a:r>
            <a:r>
              <a:rPr sz="2000" b="1" dirty="0">
                <a:solidFill>
                  <a:srgbClr val="FFFFFF"/>
                </a:solidFill>
                <a:latin typeface="Times New Roman"/>
                <a:cs typeface="Times New Roman"/>
              </a:rPr>
              <a:t>=0.0,</a:t>
            </a:r>
            <a:r>
              <a:rPr sz="2000" b="1" spc="-160"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M</a:t>
            </a:r>
            <a:r>
              <a:rPr sz="2000" b="1" spc="5" dirty="0">
                <a:solidFill>
                  <a:srgbClr val="FFFFFF"/>
                </a:solidFill>
                <a:latin typeface="Times New Roman"/>
                <a:cs typeface="Times New Roman"/>
              </a:rPr>
              <a:t>A</a:t>
            </a:r>
            <a:r>
              <a:rPr sz="2000" b="1" spc="15" dirty="0">
                <a:solidFill>
                  <a:srgbClr val="FFFFFF"/>
                </a:solidFill>
                <a:latin typeface="Times New Roman"/>
                <a:cs typeface="Times New Roman"/>
              </a:rPr>
              <a:t>X</a:t>
            </a:r>
            <a:r>
              <a:rPr sz="2000" b="1" dirty="0">
                <a:solidFill>
                  <a:srgbClr val="FFFFFF"/>
                </a:solidFill>
                <a:latin typeface="Times New Roman"/>
                <a:cs typeface="Times New Roman"/>
              </a:rPr>
              <a:t>];	int</a:t>
            </a:r>
            <a:r>
              <a:rPr sz="2000" b="1" spc="-20" dirty="0">
                <a:solidFill>
                  <a:srgbClr val="FFFFFF"/>
                </a:solidFill>
                <a:latin typeface="Times New Roman"/>
                <a:cs typeface="Times New Roman"/>
              </a:rPr>
              <a:t> </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a:t>
            </a:r>
            <a:endParaRPr sz="2000">
              <a:latin typeface="Times New Roman"/>
              <a:cs typeface="Times New Roman"/>
            </a:endParaRPr>
          </a:p>
          <a:p>
            <a:pPr marL="282575">
              <a:lnSpc>
                <a:spcPct val="100000"/>
              </a:lnSpc>
              <a:spcBef>
                <a:spcPts val="95"/>
              </a:spcBef>
            </a:pPr>
            <a:r>
              <a:rPr sz="2000" b="1" dirty="0">
                <a:solidFill>
                  <a:srgbClr val="FFFFFF"/>
                </a:solidFill>
                <a:latin typeface="Times New Roman"/>
                <a:cs typeface="Times New Roman"/>
              </a:rPr>
              <a:t>f</a:t>
            </a:r>
            <a:r>
              <a:rPr sz="2000" b="1" spc="5" dirty="0">
                <a:solidFill>
                  <a:srgbClr val="FFFFFF"/>
                </a:solidFill>
                <a:latin typeface="Times New Roman"/>
                <a:cs typeface="Times New Roman"/>
              </a:rPr>
              <a:t>o</a:t>
            </a:r>
            <a:r>
              <a:rPr sz="2000" b="1" dirty="0">
                <a:solidFill>
                  <a:srgbClr val="FFFFFF"/>
                </a:solidFill>
                <a:latin typeface="Times New Roman"/>
                <a:cs typeface="Times New Roman"/>
              </a:rPr>
              <a:t>r</a:t>
            </a:r>
            <a:r>
              <a:rPr sz="2000" b="1" spc="-60" dirty="0">
                <a:solidFill>
                  <a:srgbClr val="FFFFFF"/>
                </a:solidFill>
                <a:latin typeface="Times New Roman"/>
                <a:cs typeface="Times New Roman"/>
              </a:rPr>
              <a:t> </a:t>
            </a:r>
            <a:r>
              <a:rPr sz="2000" b="1" dirty="0">
                <a:solidFill>
                  <a:srgbClr val="FFFFFF"/>
                </a:solidFill>
                <a:latin typeface="Times New Roman"/>
                <a:cs typeface="Times New Roman"/>
              </a:rPr>
              <a:t>(</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=0;i&lt;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MA</a:t>
            </a:r>
            <a:r>
              <a:rPr sz="2000" b="1" spc="25" dirty="0">
                <a:solidFill>
                  <a:srgbClr val="FFFFFF"/>
                </a:solidFill>
                <a:latin typeface="Times New Roman"/>
                <a:cs typeface="Times New Roman"/>
              </a:rPr>
              <a:t>X</a:t>
            </a:r>
            <a:r>
              <a:rPr sz="2000" b="1" dirty="0">
                <a:solidFill>
                  <a:srgbClr val="FFFFFF"/>
                </a:solidFill>
                <a:latin typeface="Times New Roman"/>
                <a:cs typeface="Times New Roman"/>
              </a:rPr>
              <a:t>;</a:t>
            </a:r>
            <a:r>
              <a:rPr sz="2000" b="1" spc="-35" dirty="0">
                <a:solidFill>
                  <a:srgbClr val="FFFFFF"/>
                </a:solidFill>
                <a:latin typeface="Times New Roman"/>
                <a:cs typeface="Times New Roman"/>
              </a:rPr>
              <a:t> </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a:t>
            </a:r>
            <a:r>
              <a:rPr sz="2000" b="1" spc="-10" dirty="0">
                <a:solidFill>
                  <a:srgbClr val="FFFFFF"/>
                </a:solidFill>
                <a:latin typeface="Times New Roman"/>
                <a:cs typeface="Times New Roman"/>
              </a:rPr>
              <a:t>+</a:t>
            </a:r>
            <a:r>
              <a:rPr sz="2000" b="1" dirty="0">
                <a:solidFill>
                  <a:srgbClr val="FFFFFF"/>
                </a:solidFill>
                <a:latin typeface="Times New Roman"/>
                <a:cs typeface="Times New Roman"/>
              </a:rPr>
              <a:t>)</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a:t>
            </a:r>
            <a:endParaRPr sz="2000">
              <a:latin typeface="Times New Roman"/>
              <a:cs typeface="Times New Roman"/>
            </a:endParaRPr>
          </a:p>
          <a:p>
            <a:pPr marL="663575">
              <a:lnSpc>
                <a:spcPct val="100000"/>
              </a:lnSpc>
            </a:pPr>
            <a:r>
              <a:rPr sz="2000" b="1" spc="5" dirty="0">
                <a:solidFill>
                  <a:srgbClr val="FFFFFF"/>
                </a:solidFill>
                <a:latin typeface="Times New Roman"/>
                <a:cs typeface="Times New Roman"/>
              </a:rPr>
              <a:t>av</a:t>
            </a:r>
            <a:r>
              <a:rPr sz="2000" b="1" dirty="0">
                <a:solidFill>
                  <a:srgbClr val="FFFFFF"/>
                </a:solidFill>
                <a:latin typeface="Times New Roman"/>
                <a:cs typeface="Times New Roman"/>
              </a:rPr>
              <a:t>e</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 =</a:t>
            </a:r>
            <a:r>
              <a:rPr sz="2000" b="1" spc="-120"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10" dirty="0">
                <a:solidFill>
                  <a:srgbClr val="FFFFFF"/>
                </a:solidFill>
                <a:latin typeface="Times New Roman"/>
                <a:cs typeface="Times New Roman"/>
              </a:rPr>
              <a:t>[</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a:t>
            </a:r>
            <a:endParaRPr sz="2000">
              <a:latin typeface="Times New Roman"/>
              <a:cs typeface="Times New Roman"/>
            </a:endParaRPr>
          </a:p>
          <a:p>
            <a:pPr marL="282575">
              <a:lnSpc>
                <a:spcPct val="100000"/>
              </a:lnSpc>
            </a:pPr>
            <a:r>
              <a:rPr sz="2000" b="1" dirty="0">
                <a:solidFill>
                  <a:srgbClr val="FFFFFF"/>
                </a:solidFill>
                <a:latin typeface="Times New Roman"/>
                <a:cs typeface="Times New Roman"/>
              </a:rPr>
              <a:t>}</a:t>
            </a:r>
            <a:endParaRPr sz="2000">
              <a:latin typeface="Times New Roman"/>
              <a:cs typeface="Times New Roman"/>
            </a:endParaRPr>
          </a:p>
          <a:p>
            <a:pPr marL="282575">
              <a:lnSpc>
                <a:spcPct val="100000"/>
              </a:lnSpc>
            </a:pPr>
            <a:r>
              <a:rPr sz="2000" b="1" spc="5" dirty="0">
                <a:solidFill>
                  <a:srgbClr val="FFFFFF"/>
                </a:solidFill>
                <a:latin typeface="Times New Roman"/>
                <a:cs typeface="Times New Roman"/>
              </a:rPr>
              <a:t>av</a:t>
            </a:r>
            <a:r>
              <a:rPr sz="2000" b="1" dirty="0">
                <a:solidFill>
                  <a:srgbClr val="FFFFFF"/>
                </a:solidFill>
                <a:latin typeface="Times New Roman"/>
                <a:cs typeface="Times New Roman"/>
              </a:rPr>
              <a:t>e</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 </a:t>
            </a:r>
            <a:r>
              <a:rPr sz="2000" b="1" spc="5" dirty="0">
                <a:solidFill>
                  <a:srgbClr val="FFFFFF"/>
                </a:solidFill>
                <a:latin typeface="Times New Roman"/>
                <a:cs typeface="Times New Roman"/>
              </a:rPr>
              <a:t>av</a:t>
            </a:r>
            <a:r>
              <a:rPr sz="2000" b="1" spc="-5" dirty="0">
                <a:solidFill>
                  <a:srgbClr val="FFFFFF"/>
                </a:solidFill>
                <a:latin typeface="Times New Roman"/>
                <a:cs typeface="Times New Roman"/>
              </a:rPr>
              <a:t>e</a:t>
            </a:r>
            <a:r>
              <a:rPr sz="2000" b="1" dirty="0">
                <a:solidFill>
                  <a:srgbClr val="FFFFFF"/>
                </a:solidFill>
                <a:latin typeface="Times New Roman"/>
                <a:cs typeface="Times New Roman"/>
              </a:rPr>
              <a:t>/M</a:t>
            </a:r>
            <a:r>
              <a:rPr sz="2000" b="1" spc="-10" dirty="0">
                <a:solidFill>
                  <a:srgbClr val="FFFFFF"/>
                </a:solidFill>
                <a:latin typeface="Times New Roman"/>
                <a:cs typeface="Times New Roman"/>
              </a:rPr>
              <a:t>A</a:t>
            </a:r>
            <a:r>
              <a:rPr sz="2000" b="1" spc="15" dirty="0">
                <a:solidFill>
                  <a:srgbClr val="FFFFFF"/>
                </a:solidFill>
                <a:latin typeface="Times New Roman"/>
                <a:cs typeface="Times New Roman"/>
              </a:rPr>
              <a:t>X</a:t>
            </a:r>
            <a:r>
              <a:rPr sz="2000" b="1" dirty="0">
                <a:solidFill>
                  <a:srgbClr val="FFFFFF"/>
                </a:solidFill>
                <a:latin typeface="Times New Roman"/>
                <a:cs typeface="Times New Roman"/>
              </a:rPr>
              <a:t>;</a:t>
            </a:r>
            <a:endParaRPr sz="2000">
              <a:latin typeface="Times New Roman"/>
              <a:cs typeface="Times New Roman"/>
            </a:endParaRPr>
          </a:p>
        </p:txBody>
      </p:sp>
      <p:sp>
        <p:nvSpPr>
          <p:cNvPr id="7" name="TextBox 6"/>
          <p:cNvSpPr txBox="1"/>
          <p:nvPr/>
        </p:nvSpPr>
        <p:spPr>
          <a:xfrm>
            <a:off x="285720" y="1428736"/>
            <a:ext cx="3642664" cy="741229"/>
          </a:xfrm>
          <a:prstGeom prst="rect">
            <a:avLst/>
          </a:prstGeom>
          <a:noFill/>
        </p:spPr>
        <p:txBody>
          <a:bodyPr wrap="none" rtlCol="0">
            <a:spAutoFit/>
          </a:bodyPr>
          <a:lstStyle/>
          <a:p>
            <a:pPr marL="299085" indent="-286385">
              <a:lnSpc>
                <a:spcPts val="2855"/>
              </a:lnSpc>
              <a:buClr>
                <a:srgbClr val="F5C300"/>
              </a:buClr>
              <a:buSzPct val="75000"/>
              <a:buFont typeface="Arial Unicode MS"/>
              <a:buChar char="•"/>
              <a:tabLst>
                <a:tab pos="299720" algn="l"/>
              </a:tabLst>
            </a:pPr>
            <a:r>
              <a:rPr lang="en-US" b="1" spc="-25" dirty="0" smtClean="0">
                <a:latin typeface="Arial"/>
                <a:cs typeface="Arial"/>
              </a:rPr>
              <a:t>Ho</a:t>
            </a:r>
            <a:r>
              <a:rPr lang="en-US" b="1" spc="-20" dirty="0" smtClean="0">
                <a:latin typeface="Arial"/>
                <a:cs typeface="Arial"/>
              </a:rPr>
              <a:t>w</a:t>
            </a:r>
            <a:r>
              <a:rPr lang="en-US" b="1" spc="-15" dirty="0" smtClean="0">
                <a:latin typeface="Arial"/>
                <a:cs typeface="Arial"/>
              </a:rPr>
              <a:t> do </a:t>
            </a:r>
            <a:r>
              <a:rPr lang="en-US" b="1" spc="5" dirty="0" smtClean="0">
                <a:latin typeface="Arial"/>
                <a:cs typeface="Arial"/>
              </a:rPr>
              <a:t>w</a:t>
            </a:r>
            <a:r>
              <a:rPr lang="en-US" b="1" dirty="0" smtClean="0">
                <a:latin typeface="Arial"/>
                <a:cs typeface="Arial"/>
              </a:rPr>
              <a:t>e</a:t>
            </a:r>
            <a:r>
              <a:rPr lang="en-US" b="1" spc="-35" dirty="0" smtClean="0">
                <a:latin typeface="Arial"/>
                <a:cs typeface="Arial"/>
              </a:rPr>
              <a:t> </a:t>
            </a:r>
            <a:r>
              <a:rPr lang="en-US" b="1" spc="-15" dirty="0" smtClean="0">
                <a:latin typeface="Arial"/>
                <a:cs typeface="Arial"/>
              </a:rPr>
              <a:t>ha</a:t>
            </a:r>
            <a:r>
              <a:rPr lang="en-US" b="1" spc="-25" dirty="0" smtClean="0">
                <a:latin typeface="Arial"/>
                <a:cs typeface="Arial"/>
              </a:rPr>
              <a:t>n</a:t>
            </a:r>
            <a:r>
              <a:rPr lang="en-US" b="1" spc="-15" dirty="0" smtClean="0">
                <a:latin typeface="Arial"/>
                <a:cs typeface="Arial"/>
              </a:rPr>
              <a:t>dle</a:t>
            </a:r>
            <a:r>
              <a:rPr lang="en-US" b="1" spc="-10" dirty="0" smtClean="0">
                <a:latin typeface="Arial"/>
                <a:cs typeface="Arial"/>
              </a:rPr>
              <a:t> </a:t>
            </a:r>
            <a:r>
              <a:rPr lang="en-US" b="1" spc="-15" dirty="0" smtClean="0">
                <a:latin typeface="Arial"/>
                <a:cs typeface="Arial"/>
              </a:rPr>
              <a:t>th</a:t>
            </a:r>
            <a:r>
              <a:rPr lang="en-US" b="1" spc="-5" dirty="0" smtClean="0">
                <a:latin typeface="Arial"/>
                <a:cs typeface="Arial"/>
              </a:rPr>
              <a:t>i</a:t>
            </a:r>
            <a:r>
              <a:rPr lang="en-US" b="1" dirty="0" smtClean="0">
                <a:latin typeface="Arial"/>
                <a:cs typeface="Arial"/>
              </a:rPr>
              <a:t>s</a:t>
            </a:r>
            <a:r>
              <a:rPr lang="en-US" b="1" spc="-25" dirty="0" smtClean="0">
                <a:latin typeface="Arial"/>
                <a:cs typeface="Arial"/>
              </a:rPr>
              <a:t> </a:t>
            </a:r>
            <a:r>
              <a:rPr lang="en-US" b="1" spc="-5" dirty="0" smtClean="0">
                <a:latin typeface="Arial"/>
                <a:cs typeface="Arial"/>
              </a:rPr>
              <a:t>ca</a:t>
            </a:r>
            <a:r>
              <a:rPr lang="en-US" b="1" spc="-10" dirty="0" smtClean="0">
                <a:latin typeface="Arial"/>
                <a:cs typeface="Arial"/>
              </a:rPr>
              <a:t>s</a:t>
            </a:r>
            <a:r>
              <a:rPr lang="en-US" b="1" spc="-20" dirty="0" smtClean="0">
                <a:latin typeface="Arial"/>
                <a:cs typeface="Arial"/>
              </a:rPr>
              <a:t>e?</a:t>
            </a:r>
            <a:endParaRPr lang="en-US" dirty="0" smtClean="0">
              <a:latin typeface="Arial"/>
              <a:cs typeface="Arial"/>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993" y="6572188"/>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83</a:t>
            </a:r>
            <a:endParaRPr sz="1400">
              <a:latin typeface="Arial"/>
              <a:cs typeface="Arial"/>
            </a:endParaRPr>
          </a:p>
        </p:txBody>
      </p:sp>
      <p:sp>
        <p:nvSpPr>
          <p:cNvPr id="3" name="object 3"/>
          <p:cNvSpPr txBox="1">
            <a:spLocks noGrp="1"/>
          </p:cNvSpPr>
          <p:nvPr>
            <p:ph type="title"/>
          </p:nvPr>
        </p:nvSpPr>
        <p:spPr>
          <a:xfrm>
            <a:off x="214282" y="500042"/>
            <a:ext cx="8715436" cy="685700"/>
          </a:xfrm>
          <a:prstGeom prst="rect">
            <a:avLst/>
          </a:prstGeom>
        </p:spPr>
        <p:txBody>
          <a:bodyPr vert="horz" wrap="square" lIns="0" tIns="69468" rIns="0" bIns="0" rtlCol="0">
            <a:spAutoFit/>
          </a:bodyPr>
          <a:lstStyle/>
          <a:p>
            <a:pPr marL="239395">
              <a:lnSpc>
                <a:spcPts val="4760"/>
              </a:lnSpc>
            </a:pPr>
            <a:r>
              <a:rPr sz="4000" spc="-35" dirty="0">
                <a:solidFill>
                  <a:schemeClr val="tx1"/>
                </a:solidFill>
              </a:rPr>
              <a:t>Re</a:t>
            </a:r>
            <a:r>
              <a:rPr sz="4000" spc="-40" dirty="0">
                <a:solidFill>
                  <a:schemeClr val="tx1"/>
                </a:solidFill>
              </a:rPr>
              <a:t>d</a:t>
            </a:r>
            <a:r>
              <a:rPr sz="4000" spc="-20" dirty="0">
                <a:solidFill>
                  <a:schemeClr val="tx1"/>
                </a:solidFill>
              </a:rPr>
              <a:t>uction</a:t>
            </a:r>
            <a:endParaRPr sz="4000" dirty="0">
              <a:solidFill>
                <a:schemeClr val="tx1"/>
              </a:solidFill>
            </a:endParaRPr>
          </a:p>
        </p:txBody>
      </p:sp>
      <p:sp>
        <p:nvSpPr>
          <p:cNvPr id="4" name="object 4"/>
          <p:cNvSpPr txBox="1"/>
          <p:nvPr/>
        </p:nvSpPr>
        <p:spPr>
          <a:xfrm>
            <a:off x="142844" y="1143337"/>
            <a:ext cx="9001156" cy="3642985"/>
          </a:xfrm>
          <a:prstGeom prst="rect">
            <a:avLst/>
          </a:prstGeom>
        </p:spPr>
        <p:txBody>
          <a:bodyPr vert="horz" wrap="square" lIns="0" tIns="0" rIns="0" bIns="0" rtlCol="0">
            <a:spAutoFit/>
          </a:bodyPr>
          <a:lstStyle/>
          <a:p>
            <a:pPr marL="927100" marR="4032250" indent="-914400">
              <a:lnSpc>
                <a:spcPct val="124200"/>
              </a:lnSpc>
              <a:buClr>
                <a:srgbClr val="F5C300"/>
              </a:buClr>
              <a:buSzPct val="75000"/>
              <a:buFont typeface="Arial Unicode MS"/>
              <a:buChar char="•"/>
              <a:tabLst>
                <a:tab pos="299720" algn="l"/>
              </a:tabLst>
            </a:pPr>
            <a:r>
              <a:rPr sz="2000" b="1" spc="-20" dirty="0">
                <a:latin typeface="Arial"/>
                <a:cs typeface="Arial"/>
              </a:rPr>
              <a:t>OpenMP</a:t>
            </a:r>
            <a:r>
              <a:rPr sz="2000" b="1" spc="-15" dirty="0">
                <a:latin typeface="Arial"/>
                <a:cs typeface="Arial"/>
              </a:rPr>
              <a:t> </a:t>
            </a:r>
            <a:r>
              <a:rPr sz="2000" b="1" spc="-5" dirty="0">
                <a:latin typeface="Arial"/>
                <a:cs typeface="Arial"/>
              </a:rPr>
              <a:t>redu</a:t>
            </a:r>
            <a:r>
              <a:rPr sz="2000" b="1" spc="-10" dirty="0">
                <a:latin typeface="Arial"/>
                <a:cs typeface="Arial"/>
              </a:rPr>
              <a:t>ct</a:t>
            </a:r>
            <a:r>
              <a:rPr sz="2000" b="1" spc="-5" dirty="0">
                <a:latin typeface="Arial"/>
                <a:cs typeface="Arial"/>
              </a:rPr>
              <a:t>i</a:t>
            </a:r>
            <a:r>
              <a:rPr sz="2000" b="1" spc="-15" dirty="0">
                <a:latin typeface="Arial"/>
                <a:cs typeface="Arial"/>
              </a:rPr>
              <a:t>on</a:t>
            </a:r>
            <a:r>
              <a:rPr sz="2000" b="1" spc="-25" dirty="0">
                <a:latin typeface="Arial"/>
                <a:cs typeface="Arial"/>
              </a:rPr>
              <a:t> </a:t>
            </a:r>
            <a:r>
              <a:rPr sz="2000" b="1" spc="-5" dirty="0">
                <a:latin typeface="Arial"/>
                <a:cs typeface="Arial"/>
              </a:rPr>
              <a:t>clause: redu</a:t>
            </a:r>
            <a:r>
              <a:rPr sz="2000" b="1" spc="-10" dirty="0">
                <a:latin typeface="Arial"/>
                <a:cs typeface="Arial"/>
              </a:rPr>
              <a:t>ct</a:t>
            </a:r>
            <a:r>
              <a:rPr sz="2000" b="1" spc="-5" dirty="0">
                <a:latin typeface="Arial"/>
                <a:cs typeface="Arial"/>
              </a:rPr>
              <a:t>i</a:t>
            </a:r>
            <a:r>
              <a:rPr sz="2000" b="1" spc="-15" dirty="0">
                <a:latin typeface="Arial"/>
                <a:cs typeface="Arial"/>
              </a:rPr>
              <a:t>on (op</a:t>
            </a:r>
            <a:r>
              <a:rPr sz="2000" b="1" spc="-20" dirty="0">
                <a:latin typeface="Arial"/>
                <a:cs typeface="Arial"/>
              </a:rPr>
              <a:t> </a:t>
            </a:r>
            <a:r>
              <a:rPr sz="2000" b="1" dirty="0">
                <a:latin typeface="Arial"/>
                <a:cs typeface="Arial"/>
              </a:rPr>
              <a:t>: </a:t>
            </a:r>
            <a:r>
              <a:rPr sz="2000" b="1" spc="-10" dirty="0">
                <a:latin typeface="Arial"/>
                <a:cs typeface="Arial"/>
              </a:rPr>
              <a:t>lis</a:t>
            </a:r>
            <a:r>
              <a:rPr sz="2000" b="1" spc="-5" dirty="0">
                <a:latin typeface="Arial"/>
                <a:cs typeface="Arial"/>
              </a:rPr>
              <a:t>t</a:t>
            </a:r>
            <a:r>
              <a:rPr sz="2000" b="1" dirty="0">
                <a:latin typeface="Arial"/>
                <a:cs typeface="Arial"/>
              </a:rPr>
              <a:t>)</a:t>
            </a:r>
            <a:endParaRPr sz="2000" dirty="0">
              <a:latin typeface="Arial"/>
              <a:cs typeface="Arial"/>
            </a:endParaRPr>
          </a:p>
          <a:p>
            <a:pPr marL="299085" indent="-286385">
              <a:lnSpc>
                <a:spcPct val="100000"/>
              </a:lnSpc>
              <a:spcBef>
                <a:spcPts val="660"/>
              </a:spcBef>
              <a:buClr>
                <a:srgbClr val="F5C300"/>
              </a:buClr>
              <a:buSzPct val="75000"/>
              <a:buFont typeface="Arial Unicode MS"/>
              <a:buChar char="•"/>
              <a:tabLst>
                <a:tab pos="299720" algn="l"/>
              </a:tabLst>
            </a:pPr>
            <a:r>
              <a:rPr sz="2000" b="1" dirty="0">
                <a:latin typeface="Arial"/>
                <a:cs typeface="Arial"/>
              </a:rPr>
              <a:t>Inside</a:t>
            </a:r>
            <a:r>
              <a:rPr sz="2000" b="1" spc="-30" dirty="0">
                <a:latin typeface="Arial"/>
                <a:cs typeface="Arial"/>
              </a:rPr>
              <a:t> </a:t>
            </a:r>
            <a:r>
              <a:rPr sz="2000" b="1" dirty="0">
                <a:latin typeface="Arial"/>
                <a:cs typeface="Arial"/>
              </a:rPr>
              <a:t>a par</a:t>
            </a:r>
            <a:r>
              <a:rPr sz="2000" b="1" spc="-15" dirty="0">
                <a:latin typeface="Arial"/>
                <a:cs typeface="Arial"/>
              </a:rPr>
              <a:t>a</a:t>
            </a:r>
            <a:r>
              <a:rPr sz="2000" b="1" dirty="0">
                <a:latin typeface="Arial"/>
                <a:cs typeface="Arial"/>
              </a:rPr>
              <a:t>l</a:t>
            </a:r>
            <a:r>
              <a:rPr sz="2000" b="1" spc="5" dirty="0">
                <a:latin typeface="Arial"/>
                <a:cs typeface="Arial"/>
              </a:rPr>
              <a:t>l</a:t>
            </a:r>
            <a:r>
              <a:rPr sz="2000" b="1" spc="-5" dirty="0">
                <a:latin typeface="Arial"/>
                <a:cs typeface="Arial"/>
              </a:rPr>
              <a:t>e</a:t>
            </a:r>
            <a:r>
              <a:rPr sz="2000" b="1" dirty="0">
                <a:latin typeface="Arial"/>
                <a:cs typeface="Arial"/>
              </a:rPr>
              <a:t>l</a:t>
            </a:r>
            <a:r>
              <a:rPr sz="2000" b="1" spc="-20" dirty="0">
                <a:latin typeface="Arial"/>
                <a:cs typeface="Arial"/>
              </a:rPr>
              <a:t> </a:t>
            </a:r>
            <a:r>
              <a:rPr sz="2000" b="1" dirty="0">
                <a:latin typeface="Arial"/>
                <a:cs typeface="Arial"/>
              </a:rPr>
              <a:t>or</a:t>
            </a:r>
            <a:r>
              <a:rPr sz="2000" b="1" spc="-10" dirty="0">
                <a:latin typeface="Arial"/>
                <a:cs typeface="Arial"/>
              </a:rPr>
              <a:t> </a:t>
            </a:r>
            <a:r>
              <a:rPr sz="2000" b="1" dirty="0">
                <a:latin typeface="Arial"/>
                <a:cs typeface="Arial"/>
              </a:rPr>
              <a:t>a </a:t>
            </a:r>
            <a:r>
              <a:rPr sz="2000" b="1" spc="20" dirty="0">
                <a:latin typeface="Arial"/>
                <a:cs typeface="Arial"/>
              </a:rPr>
              <a:t>w</a:t>
            </a:r>
            <a:r>
              <a:rPr sz="2000" b="1" dirty="0">
                <a:latin typeface="Arial"/>
                <a:cs typeface="Arial"/>
              </a:rPr>
              <a:t>ork-</a:t>
            </a:r>
            <a:r>
              <a:rPr sz="2000" b="1" spc="-5" dirty="0">
                <a:latin typeface="Arial"/>
                <a:cs typeface="Arial"/>
              </a:rPr>
              <a:t>s</a:t>
            </a:r>
            <a:r>
              <a:rPr sz="2000" b="1" spc="-10" dirty="0">
                <a:latin typeface="Arial"/>
                <a:cs typeface="Arial"/>
              </a:rPr>
              <a:t>h</a:t>
            </a:r>
            <a:r>
              <a:rPr sz="2000" b="1" spc="-5" dirty="0">
                <a:latin typeface="Arial"/>
                <a:cs typeface="Arial"/>
              </a:rPr>
              <a:t>arin</a:t>
            </a:r>
            <a:r>
              <a:rPr sz="2000" b="1" dirty="0">
                <a:latin typeface="Arial"/>
                <a:cs typeface="Arial"/>
              </a:rPr>
              <a:t>g</a:t>
            </a:r>
            <a:r>
              <a:rPr sz="2000" b="1" spc="-50" dirty="0">
                <a:latin typeface="Arial"/>
                <a:cs typeface="Arial"/>
              </a:rPr>
              <a:t> </a:t>
            </a:r>
            <a:r>
              <a:rPr sz="2000" b="1" spc="-5" dirty="0">
                <a:latin typeface="Arial"/>
                <a:cs typeface="Arial"/>
              </a:rPr>
              <a:t>c</a:t>
            </a:r>
            <a:r>
              <a:rPr sz="2000" b="1" spc="-10" dirty="0">
                <a:latin typeface="Arial"/>
                <a:cs typeface="Arial"/>
              </a:rPr>
              <a:t>o</a:t>
            </a:r>
            <a:r>
              <a:rPr sz="2000" b="1" dirty="0">
                <a:latin typeface="Arial"/>
                <a:cs typeface="Arial"/>
              </a:rPr>
              <a:t>n</a:t>
            </a:r>
            <a:r>
              <a:rPr sz="2000" b="1" spc="-10" dirty="0">
                <a:latin typeface="Arial"/>
                <a:cs typeface="Arial"/>
              </a:rPr>
              <a:t>s</a:t>
            </a:r>
            <a:r>
              <a:rPr sz="2000" b="1" dirty="0">
                <a:latin typeface="Arial"/>
                <a:cs typeface="Arial"/>
              </a:rPr>
              <a:t>truct:</a:t>
            </a:r>
            <a:endParaRPr sz="2000" dirty="0">
              <a:latin typeface="Arial"/>
              <a:cs typeface="Arial"/>
            </a:endParaRPr>
          </a:p>
          <a:p>
            <a:pPr marL="1155700" lvl="1" indent="-228600">
              <a:lnSpc>
                <a:spcPts val="2315"/>
              </a:lnSpc>
              <a:spcBef>
                <a:spcPts val="555"/>
              </a:spcBef>
              <a:buClr>
                <a:srgbClr val="F5C300"/>
              </a:buClr>
              <a:buFont typeface="Arial"/>
              <a:buChar char="–"/>
              <a:tabLst>
                <a:tab pos="1156335" algn="l"/>
              </a:tabLst>
            </a:pPr>
            <a:r>
              <a:rPr sz="2000" b="1" dirty="0">
                <a:latin typeface="Arial"/>
                <a:cs typeface="Arial"/>
              </a:rPr>
              <a:t>A local</a:t>
            </a:r>
            <a:r>
              <a:rPr sz="2000" b="1" spc="-30" dirty="0">
                <a:latin typeface="Arial"/>
                <a:cs typeface="Arial"/>
              </a:rPr>
              <a:t> </a:t>
            </a:r>
            <a:r>
              <a:rPr sz="2000" b="1" spc="-5" dirty="0">
                <a:latin typeface="Arial"/>
                <a:cs typeface="Arial"/>
              </a:rPr>
              <a:t>cop</a:t>
            </a:r>
            <a:r>
              <a:rPr sz="2000" b="1" dirty="0">
                <a:latin typeface="Arial"/>
                <a:cs typeface="Arial"/>
              </a:rPr>
              <a:t>y</a:t>
            </a:r>
            <a:r>
              <a:rPr sz="2000" b="1" spc="-20" dirty="0">
                <a:latin typeface="Arial"/>
                <a:cs typeface="Arial"/>
              </a:rPr>
              <a:t> </a:t>
            </a:r>
            <a:r>
              <a:rPr sz="2000" b="1" dirty="0">
                <a:latin typeface="Arial"/>
                <a:cs typeface="Arial"/>
              </a:rPr>
              <a:t>of</a:t>
            </a:r>
            <a:r>
              <a:rPr sz="2000" b="1" spc="-15" dirty="0">
                <a:latin typeface="Arial"/>
                <a:cs typeface="Arial"/>
              </a:rPr>
              <a:t> </a:t>
            </a:r>
            <a:r>
              <a:rPr sz="2000" b="1" spc="-5" dirty="0">
                <a:latin typeface="Arial"/>
                <a:cs typeface="Arial"/>
              </a:rPr>
              <a:t>eac</a:t>
            </a:r>
            <a:r>
              <a:rPr sz="2000" b="1" dirty="0">
                <a:latin typeface="Arial"/>
                <a:cs typeface="Arial"/>
              </a:rPr>
              <a:t>h</a:t>
            </a:r>
            <a:r>
              <a:rPr sz="2000" b="1" spc="-10" dirty="0">
                <a:latin typeface="Arial"/>
                <a:cs typeface="Arial"/>
              </a:rPr>
              <a:t> </a:t>
            </a:r>
            <a:r>
              <a:rPr sz="2000" b="1" dirty="0">
                <a:latin typeface="Arial"/>
                <a:cs typeface="Arial"/>
              </a:rPr>
              <a:t>l</a:t>
            </a:r>
            <a:r>
              <a:rPr sz="2000" b="1" spc="-10" dirty="0">
                <a:latin typeface="Arial"/>
                <a:cs typeface="Arial"/>
              </a:rPr>
              <a:t>i</a:t>
            </a:r>
            <a:r>
              <a:rPr sz="2000" b="1" spc="-5" dirty="0">
                <a:latin typeface="Arial"/>
                <a:cs typeface="Arial"/>
              </a:rPr>
              <a:t>s</a:t>
            </a:r>
            <a:r>
              <a:rPr sz="2000" b="1" dirty="0">
                <a:latin typeface="Arial"/>
                <a:cs typeface="Arial"/>
              </a:rPr>
              <a:t>t</a:t>
            </a:r>
            <a:r>
              <a:rPr sz="2000" b="1" spc="-15" dirty="0">
                <a:latin typeface="Arial"/>
                <a:cs typeface="Arial"/>
              </a:rPr>
              <a:t> </a:t>
            </a:r>
            <a:r>
              <a:rPr sz="2000" b="1" spc="-25" dirty="0">
                <a:latin typeface="Arial"/>
                <a:cs typeface="Arial"/>
              </a:rPr>
              <a:t>v</a:t>
            </a:r>
            <a:r>
              <a:rPr sz="2000" b="1" spc="-5" dirty="0">
                <a:latin typeface="Arial"/>
                <a:cs typeface="Arial"/>
              </a:rPr>
              <a:t>ariabl</a:t>
            </a:r>
            <a:r>
              <a:rPr sz="2000" b="1" dirty="0">
                <a:latin typeface="Arial"/>
                <a:cs typeface="Arial"/>
              </a:rPr>
              <a:t>e </a:t>
            </a:r>
            <a:r>
              <a:rPr sz="2000" b="1" spc="-10" dirty="0">
                <a:latin typeface="Arial"/>
                <a:cs typeface="Arial"/>
              </a:rPr>
              <a:t>i</a:t>
            </a:r>
            <a:r>
              <a:rPr sz="2000" b="1" dirty="0">
                <a:latin typeface="Arial"/>
                <a:cs typeface="Arial"/>
              </a:rPr>
              <a:t>s</a:t>
            </a:r>
            <a:r>
              <a:rPr sz="2000" b="1" spc="-20" dirty="0">
                <a:latin typeface="Arial"/>
                <a:cs typeface="Arial"/>
              </a:rPr>
              <a:t> </a:t>
            </a:r>
            <a:r>
              <a:rPr sz="2000" b="1" spc="-5" dirty="0">
                <a:latin typeface="Arial"/>
                <a:cs typeface="Arial"/>
              </a:rPr>
              <a:t>mad</a:t>
            </a:r>
            <a:r>
              <a:rPr sz="2000" b="1" dirty="0">
                <a:latin typeface="Arial"/>
                <a:cs typeface="Arial"/>
              </a:rPr>
              <a:t>e</a:t>
            </a:r>
            <a:r>
              <a:rPr sz="2000" b="1" spc="-20" dirty="0">
                <a:latin typeface="Arial"/>
                <a:cs typeface="Arial"/>
              </a:rPr>
              <a:t> </a:t>
            </a:r>
            <a:r>
              <a:rPr sz="2000" b="1" spc="-5" dirty="0">
                <a:latin typeface="Arial"/>
                <a:cs typeface="Arial"/>
              </a:rPr>
              <a:t>an</a:t>
            </a:r>
            <a:r>
              <a:rPr sz="2000" b="1" dirty="0">
                <a:latin typeface="Arial"/>
                <a:cs typeface="Arial"/>
              </a:rPr>
              <a:t>d </a:t>
            </a:r>
            <a:r>
              <a:rPr sz="2000" b="1" spc="-10" dirty="0">
                <a:latin typeface="Arial"/>
                <a:cs typeface="Arial"/>
              </a:rPr>
              <a:t>i</a:t>
            </a:r>
            <a:r>
              <a:rPr sz="2000" b="1" dirty="0">
                <a:latin typeface="Arial"/>
                <a:cs typeface="Arial"/>
              </a:rPr>
              <a:t>nitia</a:t>
            </a:r>
            <a:r>
              <a:rPr sz="2000" b="1" spc="-15" dirty="0">
                <a:latin typeface="Arial"/>
                <a:cs typeface="Arial"/>
              </a:rPr>
              <a:t>l</a:t>
            </a:r>
            <a:r>
              <a:rPr sz="2000" b="1" dirty="0">
                <a:latin typeface="Arial"/>
                <a:cs typeface="Arial"/>
              </a:rPr>
              <a:t>ized</a:t>
            </a:r>
            <a:endParaRPr sz="2000" dirty="0">
              <a:latin typeface="Arial"/>
              <a:cs typeface="Arial"/>
            </a:endParaRPr>
          </a:p>
          <a:p>
            <a:pPr marL="1155700">
              <a:lnSpc>
                <a:spcPts val="2315"/>
              </a:lnSpc>
            </a:pPr>
            <a:r>
              <a:rPr sz="2000" b="1" dirty="0">
                <a:latin typeface="Arial"/>
                <a:cs typeface="Arial"/>
              </a:rPr>
              <a:t>depending</a:t>
            </a:r>
            <a:r>
              <a:rPr sz="2000" b="1" spc="-10" dirty="0">
                <a:latin typeface="Arial"/>
                <a:cs typeface="Arial"/>
              </a:rPr>
              <a:t> </a:t>
            </a:r>
            <a:r>
              <a:rPr sz="2000" b="1" dirty="0">
                <a:latin typeface="Arial"/>
                <a:cs typeface="Arial"/>
              </a:rPr>
              <a:t>on the</a:t>
            </a:r>
            <a:r>
              <a:rPr sz="2000" b="1" spc="-30" dirty="0">
                <a:latin typeface="Arial"/>
                <a:cs typeface="Arial"/>
              </a:rPr>
              <a:t> </a:t>
            </a:r>
            <a:r>
              <a:rPr sz="2000" b="1" dirty="0">
                <a:latin typeface="Arial"/>
                <a:cs typeface="Arial"/>
              </a:rPr>
              <a:t>“op”</a:t>
            </a:r>
            <a:r>
              <a:rPr sz="2000" b="1" spc="-10" dirty="0">
                <a:latin typeface="Arial"/>
                <a:cs typeface="Arial"/>
              </a:rPr>
              <a:t> </a:t>
            </a:r>
            <a:r>
              <a:rPr sz="2000" b="1" dirty="0">
                <a:latin typeface="Arial"/>
                <a:cs typeface="Arial"/>
              </a:rPr>
              <a:t>(e.g.</a:t>
            </a:r>
            <a:r>
              <a:rPr sz="2000" b="1" spc="-30" dirty="0">
                <a:latin typeface="Arial"/>
                <a:cs typeface="Arial"/>
              </a:rPr>
              <a:t> </a:t>
            </a:r>
            <a:r>
              <a:rPr sz="2000" b="1" dirty="0">
                <a:latin typeface="Arial"/>
                <a:cs typeface="Arial"/>
              </a:rPr>
              <a:t>0</a:t>
            </a:r>
            <a:r>
              <a:rPr sz="2000" b="1" spc="-15" dirty="0">
                <a:latin typeface="Arial"/>
                <a:cs typeface="Arial"/>
              </a:rPr>
              <a:t> </a:t>
            </a:r>
            <a:r>
              <a:rPr sz="2000" b="1" dirty="0">
                <a:latin typeface="Arial"/>
                <a:cs typeface="Arial"/>
              </a:rPr>
              <a:t>for</a:t>
            </a:r>
            <a:r>
              <a:rPr sz="2000" b="1" spc="-15" dirty="0">
                <a:latin typeface="Arial"/>
                <a:cs typeface="Arial"/>
              </a:rPr>
              <a:t> </a:t>
            </a:r>
            <a:r>
              <a:rPr sz="2000" b="1" dirty="0">
                <a:latin typeface="Arial"/>
                <a:cs typeface="Arial"/>
              </a:rPr>
              <a:t>“</a:t>
            </a:r>
            <a:r>
              <a:rPr sz="2000" b="1" spc="10" dirty="0">
                <a:latin typeface="Arial"/>
                <a:cs typeface="Arial"/>
              </a:rPr>
              <a:t>+</a:t>
            </a:r>
            <a:r>
              <a:rPr sz="2000" b="1" dirty="0">
                <a:latin typeface="Arial"/>
                <a:cs typeface="Arial"/>
              </a:rPr>
              <a:t>”</a:t>
            </a:r>
            <a:r>
              <a:rPr sz="2000" b="1" spc="5" dirty="0">
                <a:latin typeface="Arial"/>
                <a:cs typeface="Arial"/>
              </a:rPr>
              <a:t>)</a:t>
            </a:r>
            <a:r>
              <a:rPr sz="2000" b="1" dirty="0">
                <a:latin typeface="Arial"/>
                <a:cs typeface="Arial"/>
              </a:rPr>
              <a:t>.</a:t>
            </a:r>
            <a:endParaRPr sz="2000" dirty="0">
              <a:latin typeface="Arial"/>
              <a:cs typeface="Arial"/>
            </a:endParaRPr>
          </a:p>
          <a:p>
            <a:pPr marL="1155700" lvl="1" indent="-228600">
              <a:lnSpc>
                <a:spcPct val="100000"/>
              </a:lnSpc>
              <a:spcBef>
                <a:spcPts val="550"/>
              </a:spcBef>
              <a:buClr>
                <a:srgbClr val="F5C300"/>
              </a:buClr>
              <a:buFont typeface="Arial"/>
              <a:buChar char="–"/>
              <a:tabLst>
                <a:tab pos="1156335" algn="l"/>
              </a:tabLst>
            </a:pPr>
            <a:r>
              <a:rPr sz="2000" b="1" spc="-5" dirty="0">
                <a:latin typeface="Arial"/>
                <a:cs typeface="Arial"/>
              </a:rPr>
              <a:t>Upda</a:t>
            </a:r>
            <a:r>
              <a:rPr sz="2000" b="1" spc="5" dirty="0">
                <a:latin typeface="Arial"/>
                <a:cs typeface="Arial"/>
              </a:rPr>
              <a:t>t</a:t>
            </a:r>
            <a:r>
              <a:rPr sz="2000" b="1" spc="-5" dirty="0">
                <a:latin typeface="Arial"/>
                <a:cs typeface="Arial"/>
              </a:rPr>
              <a:t>e</a:t>
            </a:r>
            <a:r>
              <a:rPr sz="2000" b="1" dirty="0">
                <a:latin typeface="Arial"/>
                <a:cs typeface="Arial"/>
              </a:rPr>
              <a:t>s</a:t>
            </a:r>
            <a:r>
              <a:rPr sz="2000" b="1" spc="-25" dirty="0">
                <a:latin typeface="Arial"/>
                <a:cs typeface="Arial"/>
              </a:rPr>
              <a:t> </a:t>
            </a:r>
            <a:r>
              <a:rPr sz="2000" b="1" dirty="0">
                <a:latin typeface="Arial"/>
                <a:cs typeface="Arial"/>
              </a:rPr>
              <a:t>occur</a:t>
            </a:r>
            <a:r>
              <a:rPr sz="2000" b="1" spc="-20" dirty="0">
                <a:latin typeface="Arial"/>
                <a:cs typeface="Arial"/>
              </a:rPr>
              <a:t> </a:t>
            </a:r>
            <a:r>
              <a:rPr sz="2000" b="1" dirty="0">
                <a:latin typeface="Arial"/>
                <a:cs typeface="Arial"/>
              </a:rPr>
              <a:t>on the</a:t>
            </a:r>
            <a:r>
              <a:rPr sz="2000" b="1" spc="-20" dirty="0">
                <a:latin typeface="Arial"/>
                <a:cs typeface="Arial"/>
              </a:rPr>
              <a:t> </a:t>
            </a:r>
            <a:r>
              <a:rPr sz="2000" b="1" dirty="0">
                <a:latin typeface="Arial"/>
                <a:cs typeface="Arial"/>
              </a:rPr>
              <a:t>local</a:t>
            </a:r>
            <a:r>
              <a:rPr sz="2000" b="1" spc="-30" dirty="0">
                <a:latin typeface="Arial"/>
                <a:cs typeface="Arial"/>
              </a:rPr>
              <a:t> </a:t>
            </a:r>
            <a:r>
              <a:rPr sz="2000" b="1" spc="-5" dirty="0">
                <a:latin typeface="Arial"/>
                <a:cs typeface="Arial"/>
              </a:rPr>
              <a:t>cop</a:t>
            </a:r>
            <a:r>
              <a:rPr sz="2000" b="1" spc="-35" dirty="0">
                <a:latin typeface="Arial"/>
                <a:cs typeface="Arial"/>
              </a:rPr>
              <a:t>y</a:t>
            </a:r>
            <a:r>
              <a:rPr sz="2000" b="1" dirty="0">
                <a:latin typeface="Arial"/>
                <a:cs typeface="Arial"/>
              </a:rPr>
              <a:t>.</a:t>
            </a:r>
            <a:endParaRPr sz="2000" dirty="0">
              <a:latin typeface="Arial"/>
              <a:cs typeface="Arial"/>
            </a:endParaRPr>
          </a:p>
          <a:p>
            <a:pPr marL="1155700" marR="1177290" lvl="1" indent="-228600">
              <a:lnSpc>
                <a:spcPts val="2230"/>
              </a:lnSpc>
              <a:spcBef>
                <a:spcPts val="770"/>
              </a:spcBef>
              <a:buClr>
                <a:srgbClr val="F5C300"/>
              </a:buClr>
              <a:buFont typeface="Arial"/>
              <a:buChar char="–"/>
              <a:tabLst>
                <a:tab pos="1156335" algn="l"/>
              </a:tabLst>
            </a:pPr>
            <a:r>
              <a:rPr sz="2000" b="1" dirty="0">
                <a:latin typeface="Arial"/>
                <a:cs typeface="Arial"/>
              </a:rPr>
              <a:t>Local</a:t>
            </a:r>
            <a:r>
              <a:rPr sz="2000" b="1" spc="-25" dirty="0">
                <a:latin typeface="Arial"/>
                <a:cs typeface="Arial"/>
              </a:rPr>
              <a:t> </a:t>
            </a:r>
            <a:r>
              <a:rPr sz="2000" b="1" spc="-5" dirty="0">
                <a:latin typeface="Arial"/>
                <a:cs typeface="Arial"/>
              </a:rPr>
              <a:t>copie</a:t>
            </a:r>
            <a:r>
              <a:rPr sz="2000" b="1" dirty="0">
                <a:latin typeface="Arial"/>
                <a:cs typeface="Arial"/>
              </a:rPr>
              <a:t>s</a:t>
            </a:r>
            <a:r>
              <a:rPr sz="2000" b="1" spc="-15" dirty="0">
                <a:latin typeface="Arial"/>
                <a:cs typeface="Arial"/>
              </a:rPr>
              <a:t> </a:t>
            </a:r>
            <a:r>
              <a:rPr sz="2000" b="1" spc="-5" dirty="0">
                <a:latin typeface="Arial"/>
                <a:cs typeface="Arial"/>
              </a:rPr>
              <a:t>ar</a:t>
            </a:r>
            <a:r>
              <a:rPr sz="2000" b="1" dirty="0">
                <a:latin typeface="Arial"/>
                <a:cs typeface="Arial"/>
              </a:rPr>
              <a:t>e</a:t>
            </a:r>
            <a:r>
              <a:rPr sz="2000" b="1" spc="-15" dirty="0">
                <a:latin typeface="Arial"/>
                <a:cs typeface="Arial"/>
              </a:rPr>
              <a:t> </a:t>
            </a:r>
            <a:r>
              <a:rPr sz="2000" b="1" spc="-5" dirty="0">
                <a:latin typeface="Arial"/>
                <a:cs typeface="Arial"/>
              </a:rPr>
              <a:t>reduce</a:t>
            </a:r>
            <a:r>
              <a:rPr sz="2000" b="1" dirty="0">
                <a:latin typeface="Arial"/>
                <a:cs typeface="Arial"/>
              </a:rPr>
              <a:t>d</a:t>
            </a:r>
            <a:r>
              <a:rPr sz="2000" b="1" spc="-10" dirty="0">
                <a:latin typeface="Arial"/>
                <a:cs typeface="Arial"/>
              </a:rPr>
              <a:t> </a:t>
            </a:r>
            <a:r>
              <a:rPr sz="2000" b="1" dirty="0">
                <a:latin typeface="Arial"/>
                <a:cs typeface="Arial"/>
              </a:rPr>
              <a:t>into</a:t>
            </a:r>
            <a:r>
              <a:rPr sz="2000" b="1" spc="-20" dirty="0">
                <a:latin typeface="Arial"/>
                <a:cs typeface="Arial"/>
              </a:rPr>
              <a:t> </a:t>
            </a:r>
            <a:r>
              <a:rPr sz="2000" b="1" dirty="0">
                <a:latin typeface="Arial"/>
                <a:cs typeface="Arial"/>
              </a:rPr>
              <a:t>a</a:t>
            </a:r>
            <a:r>
              <a:rPr sz="2000" b="1" spc="-20" dirty="0">
                <a:latin typeface="Arial"/>
                <a:cs typeface="Arial"/>
              </a:rPr>
              <a:t> </a:t>
            </a:r>
            <a:r>
              <a:rPr sz="2000" b="1" spc="-5" dirty="0">
                <a:latin typeface="Arial"/>
                <a:cs typeface="Arial"/>
              </a:rPr>
              <a:t>sing</a:t>
            </a:r>
            <a:r>
              <a:rPr sz="2000" b="1" spc="-10" dirty="0">
                <a:latin typeface="Arial"/>
                <a:cs typeface="Arial"/>
              </a:rPr>
              <a:t>l</a:t>
            </a:r>
            <a:r>
              <a:rPr sz="2000" b="1" dirty="0">
                <a:latin typeface="Arial"/>
                <a:cs typeface="Arial"/>
              </a:rPr>
              <a:t>e </a:t>
            </a:r>
            <a:r>
              <a:rPr sz="2000" b="1" spc="-30" dirty="0">
                <a:latin typeface="Arial"/>
                <a:cs typeface="Arial"/>
              </a:rPr>
              <a:t>v</a:t>
            </a:r>
            <a:r>
              <a:rPr sz="2000" b="1" spc="-5" dirty="0">
                <a:latin typeface="Arial"/>
                <a:cs typeface="Arial"/>
              </a:rPr>
              <a:t>alu</a:t>
            </a:r>
            <a:r>
              <a:rPr sz="2000" b="1" dirty="0">
                <a:latin typeface="Arial"/>
                <a:cs typeface="Arial"/>
              </a:rPr>
              <a:t>e</a:t>
            </a:r>
            <a:r>
              <a:rPr sz="2000" b="1" spc="-5" dirty="0">
                <a:latin typeface="Arial"/>
                <a:cs typeface="Arial"/>
              </a:rPr>
              <a:t> and comb</a:t>
            </a:r>
            <a:r>
              <a:rPr sz="2000" b="1" spc="-10" dirty="0">
                <a:latin typeface="Arial"/>
                <a:cs typeface="Arial"/>
              </a:rPr>
              <a:t>i</a:t>
            </a:r>
            <a:r>
              <a:rPr sz="2000" b="1" dirty="0">
                <a:latin typeface="Arial"/>
                <a:cs typeface="Arial"/>
              </a:rPr>
              <a:t>ned</a:t>
            </a:r>
            <a:r>
              <a:rPr sz="2000" b="1" spc="-30" dirty="0">
                <a:latin typeface="Arial"/>
                <a:cs typeface="Arial"/>
              </a:rPr>
              <a:t> </a:t>
            </a:r>
            <a:r>
              <a:rPr sz="2000" b="1" spc="30" dirty="0">
                <a:latin typeface="Arial"/>
                <a:cs typeface="Arial"/>
              </a:rPr>
              <a:t>w</a:t>
            </a:r>
            <a:r>
              <a:rPr sz="2000" b="1" dirty="0">
                <a:latin typeface="Arial"/>
                <a:cs typeface="Arial"/>
              </a:rPr>
              <a:t>ith</a:t>
            </a:r>
            <a:r>
              <a:rPr sz="2000" b="1" spc="-55" dirty="0">
                <a:latin typeface="Arial"/>
                <a:cs typeface="Arial"/>
              </a:rPr>
              <a:t> </a:t>
            </a:r>
            <a:r>
              <a:rPr sz="2000" b="1" dirty="0">
                <a:latin typeface="Arial"/>
                <a:cs typeface="Arial"/>
              </a:rPr>
              <a:t>the</a:t>
            </a:r>
            <a:r>
              <a:rPr sz="2000" b="1" spc="-15" dirty="0">
                <a:latin typeface="Arial"/>
                <a:cs typeface="Arial"/>
              </a:rPr>
              <a:t> </a:t>
            </a:r>
            <a:r>
              <a:rPr sz="2000" b="1" dirty="0">
                <a:latin typeface="Arial"/>
                <a:cs typeface="Arial"/>
              </a:rPr>
              <a:t>orig</a:t>
            </a:r>
            <a:r>
              <a:rPr sz="2000" b="1" spc="-15" dirty="0">
                <a:latin typeface="Arial"/>
                <a:cs typeface="Arial"/>
              </a:rPr>
              <a:t>i</a:t>
            </a:r>
            <a:r>
              <a:rPr sz="2000" b="1" dirty="0">
                <a:latin typeface="Arial"/>
                <a:cs typeface="Arial"/>
              </a:rPr>
              <a:t>nal</a:t>
            </a:r>
            <a:r>
              <a:rPr sz="2000" b="1" spc="-20" dirty="0">
                <a:latin typeface="Arial"/>
                <a:cs typeface="Arial"/>
              </a:rPr>
              <a:t> </a:t>
            </a:r>
            <a:r>
              <a:rPr sz="2000" b="1" dirty="0">
                <a:latin typeface="Arial"/>
                <a:cs typeface="Arial"/>
              </a:rPr>
              <a:t>glo</a:t>
            </a:r>
            <a:r>
              <a:rPr sz="2000" b="1" spc="-10" dirty="0">
                <a:latin typeface="Arial"/>
                <a:cs typeface="Arial"/>
              </a:rPr>
              <a:t>b</a:t>
            </a:r>
            <a:r>
              <a:rPr sz="2000" b="1" spc="-5" dirty="0">
                <a:latin typeface="Arial"/>
                <a:cs typeface="Arial"/>
              </a:rPr>
              <a:t>a</a:t>
            </a:r>
            <a:r>
              <a:rPr sz="2000" b="1" dirty="0">
                <a:latin typeface="Arial"/>
                <a:cs typeface="Arial"/>
              </a:rPr>
              <a:t>l</a:t>
            </a:r>
            <a:r>
              <a:rPr sz="2000" b="1" spc="-10" dirty="0">
                <a:latin typeface="Arial"/>
                <a:cs typeface="Arial"/>
              </a:rPr>
              <a:t> </a:t>
            </a:r>
            <a:r>
              <a:rPr sz="2000" b="1" spc="-25" dirty="0">
                <a:latin typeface="Arial"/>
                <a:cs typeface="Arial"/>
              </a:rPr>
              <a:t>v</a:t>
            </a:r>
            <a:r>
              <a:rPr sz="2000" b="1" spc="-5" dirty="0">
                <a:latin typeface="Arial"/>
                <a:cs typeface="Arial"/>
              </a:rPr>
              <a:t>alue.</a:t>
            </a:r>
            <a:endParaRPr sz="2000" dirty="0">
              <a:latin typeface="Arial"/>
              <a:cs typeface="Arial"/>
            </a:endParaRPr>
          </a:p>
          <a:p>
            <a:pPr marL="299085" indent="-286385">
              <a:lnSpc>
                <a:spcPts val="2780"/>
              </a:lnSpc>
              <a:spcBef>
                <a:spcPts val="610"/>
              </a:spcBef>
              <a:buClr>
                <a:srgbClr val="F5C300"/>
              </a:buClr>
              <a:buSzPct val="75000"/>
              <a:buFont typeface="Arial Unicode MS"/>
              <a:buChar char="•"/>
              <a:tabLst>
                <a:tab pos="299720" algn="l"/>
              </a:tabLst>
            </a:pPr>
            <a:r>
              <a:rPr sz="2000" b="1" dirty="0">
                <a:latin typeface="Arial"/>
                <a:cs typeface="Arial"/>
              </a:rPr>
              <a:t>The</a:t>
            </a:r>
            <a:r>
              <a:rPr sz="2000" b="1" spc="-10" dirty="0">
                <a:latin typeface="Arial"/>
                <a:cs typeface="Arial"/>
              </a:rPr>
              <a:t> v</a:t>
            </a:r>
            <a:r>
              <a:rPr sz="2000" b="1" dirty="0">
                <a:latin typeface="Arial"/>
                <a:cs typeface="Arial"/>
              </a:rPr>
              <a:t>ariables </a:t>
            </a:r>
            <a:r>
              <a:rPr sz="2000" b="1" spc="5" dirty="0">
                <a:latin typeface="Arial"/>
                <a:cs typeface="Arial"/>
              </a:rPr>
              <a:t>i</a:t>
            </a:r>
            <a:r>
              <a:rPr sz="2000" b="1" dirty="0">
                <a:latin typeface="Arial"/>
                <a:cs typeface="Arial"/>
              </a:rPr>
              <a:t>n</a:t>
            </a:r>
            <a:r>
              <a:rPr sz="2000" b="1" spc="-10" dirty="0">
                <a:latin typeface="Arial"/>
                <a:cs typeface="Arial"/>
              </a:rPr>
              <a:t> </a:t>
            </a:r>
            <a:r>
              <a:rPr sz="2000" b="1" dirty="0">
                <a:latin typeface="Arial"/>
                <a:cs typeface="Arial"/>
              </a:rPr>
              <a:t>“l</a:t>
            </a:r>
            <a:r>
              <a:rPr sz="2000" b="1" spc="5" dirty="0">
                <a:latin typeface="Arial"/>
                <a:cs typeface="Arial"/>
              </a:rPr>
              <a:t>i</a:t>
            </a:r>
            <a:r>
              <a:rPr sz="2000" b="1" dirty="0">
                <a:latin typeface="Arial"/>
                <a:cs typeface="Arial"/>
              </a:rPr>
              <a:t>st”</a:t>
            </a:r>
            <a:r>
              <a:rPr sz="2000" b="1" spc="-30" dirty="0">
                <a:latin typeface="Arial"/>
                <a:cs typeface="Arial"/>
              </a:rPr>
              <a:t> </a:t>
            </a:r>
            <a:r>
              <a:rPr sz="2000" b="1" dirty="0">
                <a:latin typeface="Arial"/>
                <a:cs typeface="Arial"/>
              </a:rPr>
              <a:t>must be</a:t>
            </a:r>
            <a:r>
              <a:rPr sz="2000" b="1" spc="-15" dirty="0">
                <a:latin typeface="Arial"/>
                <a:cs typeface="Arial"/>
              </a:rPr>
              <a:t> </a:t>
            </a:r>
            <a:r>
              <a:rPr sz="2000" b="1" dirty="0">
                <a:latin typeface="Arial"/>
                <a:cs typeface="Arial"/>
              </a:rPr>
              <a:t>sh</a:t>
            </a:r>
            <a:r>
              <a:rPr sz="2000" b="1" spc="-10" dirty="0">
                <a:latin typeface="Arial"/>
                <a:cs typeface="Arial"/>
              </a:rPr>
              <a:t>a</a:t>
            </a:r>
            <a:r>
              <a:rPr sz="2000" b="1" dirty="0">
                <a:latin typeface="Arial"/>
                <a:cs typeface="Arial"/>
              </a:rPr>
              <a:t>red</a:t>
            </a:r>
            <a:r>
              <a:rPr sz="2000" b="1" spc="10" dirty="0">
                <a:latin typeface="Arial"/>
                <a:cs typeface="Arial"/>
              </a:rPr>
              <a:t> </a:t>
            </a:r>
            <a:r>
              <a:rPr sz="2000" b="1" dirty="0">
                <a:latin typeface="Arial"/>
                <a:cs typeface="Arial"/>
              </a:rPr>
              <a:t>in</a:t>
            </a:r>
            <a:r>
              <a:rPr sz="2000" b="1" spc="-20" dirty="0">
                <a:latin typeface="Arial"/>
                <a:cs typeface="Arial"/>
              </a:rPr>
              <a:t> </a:t>
            </a:r>
            <a:r>
              <a:rPr sz="2000" b="1" dirty="0">
                <a:latin typeface="Arial"/>
                <a:cs typeface="Arial"/>
              </a:rPr>
              <a:t>the</a:t>
            </a:r>
            <a:r>
              <a:rPr sz="2000" b="1" spc="-10" dirty="0">
                <a:latin typeface="Arial"/>
                <a:cs typeface="Arial"/>
              </a:rPr>
              <a:t> </a:t>
            </a:r>
            <a:r>
              <a:rPr sz="2000" b="1" dirty="0">
                <a:latin typeface="Arial"/>
                <a:cs typeface="Arial"/>
              </a:rPr>
              <a:t>en</a:t>
            </a:r>
            <a:r>
              <a:rPr sz="2000" b="1" spc="-10" dirty="0">
                <a:latin typeface="Arial"/>
                <a:cs typeface="Arial"/>
              </a:rPr>
              <a:t>c</a:t>
            </a:r>
            <a:r>
              <a:rPr sz="2000" b="1" dirty="0">
                <a:latin typeface="Arial"/>
                <a:cs typeface="Arial"/>
              </a:rPr>
              <a:t>losing</a:t>
            </a:r>
            <a:endParaRPr sz="2000" dirty="0">
              <a:latin typeface="Arial"/>
              <a:cs typeface="Arial"/>
            </a:endParaRPr>
          </a:p>
          <a:p>
            <a:pPr marL="299085">
              <a:lnSpc>
                <a:spcPts val="2755"/>
              </a:lnSpc>
            </a:pPr>
            <a:r>
              <a:rPr sz="2000" b="1" dirty="0">
                <a:latin typeface="Arial"/>
                <a:cs typeface="Arial"/>
              </a:rPr>
              <a:t>p</a:t>
            </a:r>
            <a:r>
              <a:rPr sz="2000" b="1" spc="-10" dirty="0">
                <a:latin typeface="Arial"/>
                <a:cs typeface="Arial"/>
              </a:rPr>
              <a:t>a</a:t>
            </a:r>
            <a:r>
              <a:rPr sz="2000" b="1" spc="-5" dirty="0">
                <a:latin typeface="Arial"/>
                <a:cs typeface="Arial"/>
              </a:rPr>
              <a:t>ralle</a:t>
            </a:r>
            <a:r>
              <a:rPr sz="2000" b="1" dirty="0">
                <a:latin typeface="Arial"/>
                <a:cs typeface="Arial"/>
              </a:rPr>
              <a:t>l</a:t>
            </a:r>
            <a:r>
              <a:rPr sz="2000" b="1" spc="-10" dirty="0">
                <a:latin typeface="Arial"/>
                <a:cs typeface="Arial"/>
              </a:rPr>
              <a:t> </a:t>
            </a:r>
            <a:r>
              <a:rPr sz="2000" b="1" spc="-5" dirty="0">
                <a:latin typeface="Arial"/>
                <a:cs typeface="Arial"/>
              </a:rPr>
              <a:t>regio</a:t>
            </a:r>
            <a:r>
              <a:rPr sz="2000" b="1" spc="-10" dirty="0">
                <a:latin typeface="Arial"/>
                <a:cs typeface="Arial"/>
              </a:rPr>
              <a:t>n</a:t>
            </a:r>
            <a:r>
              <a:rPr sz="2000" b="1" dirty="0">
                <a:latin typeface="Arial"/>
                <a:cs typeface="Arial"/>
              </a:rPr>
              <a:t>.</a:t>
            </a:r>
            <a:endParaRPr sz="2000" dirty="0">
              <a:latin typeface="Arial"/>
              <a:cs typeface="Arial"/>
            </a:endParaRPr>
          </a:p>
        </p:txBody>
      </p:sp>
      <p:sp>
        <p:nvSpPr>
          <p:cNvPr id="5" name="object 5"/>
          <p:cNvSpPr txBox="1"/>
          <p:nvPr/>
        </p:nvSpPr>
        <p:spPr>
          <a:xfrm>
            <a:off x="1970151" y="4631778"/>
            <a:ext cx="5551805" cy="2001520"/>
          </a:xfrm>
          <a:prstGeom prst="rect">
            <a:avLst/>
          </a:prstGeom>
          <a:solidFill>
            <a:srgbClr val="001B72"/>
          </a:solidFill>
        </p:spPr>
        <p:txBody>
          <a:bodyPr vert="horz" wrap="square" lIns="0" tIns="0" rIns="0" bIns="0" rtlCol="0">
            <a:spAutoFit/>
          </a:bodyPr>
          <a:lstStyle/>
          <a:p>
            <a:pPr marL="168275">
              <a:lnSpc>
                <a:spcPct val="100000"/>
              </a:lnSpc>
              <a:tabLst>
                <a:tab pos="3269615" algn="l"/>
              </a:tabLst>
            </a:pPr>
            <a:r>
              <a:rPr sz="2000" b="1" spc="-5" dirty="0">
                <a:solidFill>
                  <a:srgbClr val="FFFFFF"/>
                </a:solidFill>
                <a:latin typeface="Times New Roman"/>
                <a:cs typeface="Times New Roman"/>
              </a:rPr>
              <a:t>d</a:t>
            </a:r>
            <a:r>
              <a:rPr sz="2000" b="1" spc="5" dirty="0">
                <a:solidFill>
                  <a:srgbClr val="FFFFFF"/>
                </a:solidFill>
                <a:latin typeface="Times New Roman"/>
                <a:cs typeface="Times New Roman"/>
              </a:rPr>
              <a:t>o</a:t>
            </a:r>
            <a:r>
              <a:rPr sz="2000" b="1" spc="-5" dirty="0">
                <a:solidFill>
                  <a:srgbClr val="FFFFFF"/>
                </a:solidFill>
                <a:latin typeface="Times New Roman"/>
                <a:cs typeface="Times New Roman"/>
              </a:rPr>
              <a:t>ubl</a:t>
            </a:r>
            <a:r>
              <a:rPr sz="2000" b="1" dirty="0">
                <a:solidFill>
                  <a:srgbClr val="FFFFFF"/>
                </a:solidFill>
                <a:latin typeface="Times New Roman"/>
                <a:cs typeface="Times New Roman"/>
              </a:rPr>
              <a:t>e </a:t>
            </a:r>
            <a:r>
              <a:rPr sz="2000" b="1" spc="-20" dirty="0">
                <a:solidFill>
                  <a:srgbClr val="FFFFFF"/>
                </a:solidFill>
                <a:latin typeface="Times New Roman"/>
                <a:cs typeface="Times New Roman"/>
              </a:rPr>
              <a:t> </a:t>
            </a:r>
            <a:r>
              <a:rPr sz="2000" b="1" spc="5" dirty="0">
                <a:solidFill>
                  <a:srgbClr val="FFFFFF"/>
                </a:solidFill>
                <a:latin typeface="Times New Roman"/>
                <a:cs typeface="Times New Roman"/>
              </a:rPr>
              <a:t>av</a:t>
            </a:r>
            <a:r>
              <a:rPr sz="2000" b="1" spc="-5" dirty="0">
                <a:solidFill>
                  <a:srgbClr val="FFFFFF"/>
                </a:solidFill>
                <a:latin typeface="Times New Roman"/>
                <a:cs typeface="Times New Roman"/>
              </a:rPr>
              <a:t>e</a:t>
            </a:r>
            <a:r>
              <a:rPr sz="2000" b="1" dirty="0">
                <a:solidFill>
                  <a:srgbClr val="FFFFFF"/>
                </a:solidFill>
                <a:latin typeface="Times New Roman"/>
                <a:cs typeface="Times New Roman"/>
              </a:rPr>
              <a:t>=0.0,</a:t>
            </a:r>
            <a:r>
              <a:rPr sz="2000" b="1" spc="-160"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M</a:t>
            </a:r>
            <a:r>
              <a:rPr sz="2000" b="1" spc="5" dirty="0">
                <a:solidFill>
                  <a:srgbClr val="FFFFFF"/>
                </a:solidFill>
                <a:latin typeface="Times New Roman"/>
                <a:cs typeface="Times New Roman"/>
              </a:rPr>
              <a:t>A</a:t>
            </a:r>
            <a:r>
              <a:rPr sz="2000" b="1" spc="15" dirty="0">
                <a:solidFill>
                  <a:srgbClr val="FFFFFF"/>
                </a:solidFill>
                <a:latin typeface="Times New Roman"/>
                <a:cs typeface="Times New Roman"/>
              </a:rPr>
              <a:t>X</a:t>
            </a:r>
            <a:r>
              <a:rPr sz="2000" b="1" dirty="0">
                <a:solidFill>
                  <a:srgbClr val="FFFFFF"/>
                </a:solidFill>
                <a:latin typeface="Times New Roman"/>
                <a:cs typeface="Times New Roman"/>
              </a:rPr>
              <a:t>];	int</a:t>
            </a:r>
            <a:r>
              <a:rPr sz="2000" b="1" spc="-20" dirty="0">
                <a:solidFill>
                  <a:srgbClr val="FFFFFF"/>
                </a:solidFill>
                <a:latin typeface="Times New Roman"/>
                <a:cs typeface="Times New Roman"/>
              </a:rPr>
              <a:t> </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a:t>
            </a:r>
            <a:endParaRPr sz="2000">
              <a:latin typeface="Times New Roman"/>
              <a:cs typeface="Times New Roman"/>
            </a:endParaRPr>
          </a:p>
          <a:p>
            <a:pPr marL="218440" marR="723265" indent="-127000">
              <a:lnSpc>
                <a:spcPct val="100000"/>
              </a:lnSpc>
              <a:spcBef>
                <a:spcPts val="95"/>
              </a:spcBef>
            </a:pPr>
            <a:r>
              <a:rPr sz="2000" b="1" spc="5" dirty="0">
                <a:solidFill>
                  <a:srgbClr val="FFFF66"/>
                </a:solidFill>
                <a:latin typeface="Times New Roman"/>
                <a:cs typeface="Times New Roman"/>
              </a:rPr>
              <a:t>#</a:t>
            </a:r>
            <a:r>
              <a:rPr sz="2000" b="1" spc="-5" dirty="0">
                <a:solidFill>
                  <a:srgbClr val="FFFF66"/>
                </a:solidFill>
                <a:latin typeface="Times New Roman"/>
                <a:cs typeface="Times New Roman"/>
              </a:rPr>
              <a:t>pra</a:t>
            </a:r>
            <a:r>
              <a:rPr sz="2000" b="1" spc="10" dirty="0">
                <a:solidFill>
                  <a:srgbClr val="FFFF66"/>
                </a:solidFill>
                <a:latin typeface="Times New Roman"/>
                <a:cs typeface="Times New Roman"/>
              </a:rPr>
              <a:t>g</a:t>
            </a:r>
            <a:r>
              <a:rPr sz="2000" b="1" dirty="0">
                <a:solidFill>
                  <a:srgbClr val="FFFF66"/>
                </a:solidFill>
                <a:latin typeface="Times New Roman"/>
                <a:cs typeface="Times New Roman"/>
              </a:rPr>
              <a:t>ma</a:t>
            </a:r>
            <a:r>
              <a:rPr sz="2000" b="1" spc="-40" dirty="0">
                <a:solidFill>
                  <a:srgbClr val="FFFF66"/>
                </a:solidFill>
                <a:latin typeface="Times New Roman"/>
                <a:cs typeface="Times New Roman"/>
              </a:rPr>
              <a:t> </a:t>
            </a:r>
            <a:r>
              <a:rPr sz="2000" b="1" dirty="0">
                <a:solidFill>
                  <a:srgbClr val="FFFF66"/>
                </a:solidFill>
                <a:latin typeface="Times New Roman"/>
                <a:cs typeface="Times New Roman"/>
              </a:rPr>
              <a:t>omp</a:t>
            </a:r>
            <a:r>
              <a:rPr sz="2000" b="1" spc="-15" dirty="0">
                <a:solidFill>
                  <a:srgbClr val="FFFF66"/>
                </a:solidFill>
                <a:latin typeface="Times New Roman"/>
                <a:cs typeface="Times New Roman"/>
              </a:rPr>
              <a:t> </a:t>
            </a:r>
            <a:r>
              <a:rPr sz="2000" b="1" spc="-5" dirty="0">
                <a:solidFill>
                  <a:srgbClr val="FFFF66"/>
                </a:solidFill>
                <a:latin typeface="Times New Roman"/>
                <a:cs typeface="Times New Roman"/>
              </a:rPr>
              <a:t>p</a:t>
            </a:r>
            <a:r>
              <a:rPr sz="2000" b="1" spc="5" dirty="0">
                <a:solidFill>
                  <a:srgbClr val="FFFF66"/>
                </a:solidFill>
                <a:latin typeface="Times New Roman"/>
                <a:cs typeface="Times New Roman"/>
              </a:rPr>
              <a:t>a</a:t>
            </a:r>
            <a:r>
              <a:rPr sz="2000" b="1" dirty="0">
                <a:solidFill>
                  <a:srgbClr val="FFFF66"/>
                </a:solidFill>
                <a:latin typeface="Times New Roman"/>
                <a:cs typeface="Times New Roman"/>
              </a:rPr>
              <a:t>rall</a:t>
            </a:r>
            <a:r>
              <a:rPr sz="2000" b="1" spc="-10" dirty="0">
                <a:solidFill>
                  <a:srgbClr val="FFFF66"/>
                </a:solidFill>
                <a:latin typeface="Times New Roman"/>
                <a:cs typeface="Times New Roman"/>
              </a:rPr>
              <a:t>e</a:t>
            </a:r>
            <a:r>
              <a:rPr sz="2000" b="1" dirty="0">
                <a:solidFill>
                  <a:srgbClr val="FFFF66"/>
                </a:solidFill>
                <a:latin typeface="Times New Roman"/>
                <a:cs typeface="Times New Roman"/>
              </a:rPr>
              <a:t>l</a:t>
            </a:r>
            <a:r>
              <a:rPr sz="2000" b="1" spc="-25" dirty="0">
                <a:solidFill>
                  <a:srgbClr val="FFFF66"/>
                </a:solidFill>
                <a:latin typeface="Times New Roman"/>
                <a:cs typeface="Times New Roman"/>
              </a:rPr>
              <a:t> </a:t>
            </a:r>
            <a:r>
              <a:rPr sz="2000" b="1" dirty="0">
                <a:solidFill>
                  <a:srgbClr val="FFFF66"/>
                </a:solidFill>
                <a:latin typeface="Times New Roman"/>
                <a:cs typeface="Times New Roman"/>
              </a:rPr>
              <a:t>f</a:t>
            </a:r>
            <a:r>
              <a:rPr sz="2000" b="1" spc="5" dirty="0">
                <a:solidFill>
                  <a:srgbClr val="FFFF66"/>
                </a:solidFill>
                <a:latin typeface="Times New Roman"/>
                <a:cs typeface="Times New Roman"/>
              </a:rPr>
              <a:t>o</a:t>
            </a:r>
            <a:r>
              <a:rPr sz="2000" b="1" dirty="0">
                <a:solidFill>
                  <a:srgbClr val="FFFF66"/>
                </a:solidFill>
                <a:latin typeface="Times New Roman"/>
                <a:cs typeface="Times New Roman"/>
              </a:rPr>
              <a:t>r</a:t>
            </a:r>
            <a:r>
              <a:rPr sz="2000" b="1" spc="-60" dirty="0">
                <a:solidFill>
                  <a:srgbClr val="FFFF66"/>
                </a:solidFill>
                <a:latin typeface="Times New Roman"/>
                <a:cs typeface="Times New Roman"/>
              </a:rPr>
              <a:t> </a:t>
            </a:r>
            <a:r>
              <a:rPr sz="2000" b="1" spc="-40" dirty="0">
                <a:solidFill>
                  <a:srgbClr val="FFFF66"/>
                </a:solidFill>
                <a:latin typeface="Times New Roman"/>
                <a:cs typeface="Times New Roman"/>
              </a:rPr>
              <a:t>r</a:t>
            </a:r>
            <a:r>
              <a:rPr sz="2000" b="1" dirty="0">
                <a:solidFill>
                  <a:srgbClr val="FFFF66"/>
                </a:solidFill>
                <a:latin typeface="Times New Roman"/>
                <a:cs typeface="Times New Roman"/>
              </a:rPr>
              <a:t>eduction</a:t>
            </a:r>
            <a:r>
              <a:rPr sz="2000" b="1" spc="-30" dirty="0">
                <a:solidFill>
                  <a:srgbClr val="FFFF66"/>
                </a:solidFill>
                <a:latin typeface="Times New Roman"/>
                <a:cs typeface="Times New Roman"/>
              </a:rPr>
              <a:t> </a:t>
            </a:r>
            <a:r>
              <a:rPr sz="2000" b="1" dirty="0">
                <a:solidFill>
                  <a:srgbClr val="FFFF66"/>
                </a:solidFill>
                <a:latin typeface="Times New Roman"/>
                <a:cs typeface="Times New Roman"/>
              </a:rPr>
              <a:t>(+</a:t>
            </a:r>
            <a:r>
              <a:rPr sz="2000" b="1" spc="15" dirty="0">
                <a:solidFill>
                  <a:srgbClr val="FFFF66"/>
                </a:solidFill>
                <a:latin typeface="Times New Roman"/>
                <a:cs typeface="Times New Roman"/>
              </a:rPr>
              <a:t>:</a:t>
            </a:r>
            <a:r>
              <a:rPr sz="2000" b="1" spc="5" dirty="0">
                <a:solidFill>
                  <a:srgbClr val="FFFF66"/>
                </a:solidFill>
                <a:latin typeface="Times New Roman"/>
                <a:cs typeface="Times New Roman"/>
              </a:rPr>
              <a:t>av</a:t>
            </a:r>
            <a:r>
              <a:rPr sz="2000" b="1" spc="-5" dirty="0">
                <a:solidFill>
                  <a:srgbClr val="FFFF66"/>
                </a:solidFill>
                <a:latin typeface="Times New Roman"/>
                <a:cs typeface="Times New Roman"/>
              </a:rPr>
              <a:t>e</a:t>
            </a:r>
            <a:r>
              <a:rPr sz="2000" b="1" dirty="0">
                <a:solidFill>
                  <a:srgbClr val="FFFF66"/>
                </a:solidFill>
                <a:latin typeface="Times New Roman"/>
                <a:cs typeface="Times New Roman"/>
              </a:rPr>
              <a:t>) </a:t>
            </a:r>
            <a:r>
              <a:rPr sz="2000" b="1" dirty="0">
                <a:solidFill>
                  <a:srgbClr val="FFFFFF"/>
                </a:solidFill>
                <a:latin typeface="Times New Roman"/>
                <a:cs typeface="Times New Roman"/>
              </a:rPr>
              <a:t>f</a:t>
            </a:r>
            <a:r>
              <a:rPr sz="2000" b="1" spc="5" dirty="0">
                <a:solidFill>
                  <a:srgbClr val="FFFFFF"/>
                </a:solidFill>
                <a:latin typeface="Times New Roman"/>
                <a:cs typeface="Times New Roman"/>
              </a:rPr>
              <a:t>o</a:t>
            </a:r>
            <a:r>
              <a:rPr sz="2000" b="1" dirty="0">
                <a:solidFill>
                  <a:srgbClr val="FFFFFF"/>
                </a:solidFill>
                <a:latin typeface="Times New Roman"/>
                <a:cs typeface="Times New Roman"/>
              </a:rPr>
              <a:t>r</a:t>
            </a:r>
            <a:r>
              <a:rPr sz="2000" b="1" spc="-55" dirty="0">
                <a:solidFill>
                  <a:srgbClr val="FFFFFF"/>
                </a:solidFill>
                <a:latin typeface="Times New Roman"/>
                <a:cs typeface="Times New Roman"/>
              </a:rPr>
              <a:t> </a:t>
            </a:r>
            <a:r>
              <a:rPr sz="2000" b="1" dirty="0">
                <a:solidFill>
                  <a:srgbClr val="FFFFFF"/>
                </a:solidFill>
                <a:latin typeface="Times New Roman"/>
                <a:cs typeface="Times New Roman"/>
              </a:rPr>
              <a:t>(</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=0</a:t>
            </a:r>
            <a:r>
              <a:rPr sz="2000" b="1" spc="5" dirty="0">
                <a:solidFill>
                  <a:srgbClr val="FFFFFF"/>
                </a:solidFill>
                <a:latin typeface="Times New Roman"/>
                <a:cs typeface="Times New Roman"/>
              </a:rPr>
              <a:t>;</a:t>
            </a:r>
            <a:r>
              <a:rPr sz="2000" b="1" dirty="0">
                <a:solidFill>
                  <a:srgbClr val="FFFFFF"/>
                </a:solidFill>
                <a:latin typeface="Times New Roman"/>
                <a:cs typeface="Times New Roman"/>
              </a:rPr>
              <a:t>i&lt;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M</a:t>
            </a:r>
            <a:r>
              <a:rPr sz="2000" b="1" spc="5" dirty="0">
                <a:solidFill>
                  <a:srgbClr val="FFFFFF"/>
                </a:solidFill>
                <a:latin typeface="Times New Roman"/>
                <a:cs typeface="Times New Roman"/>
              </a:rPr>
              <a:t>A</a:t>
            </a:r>
            <a:r>
              <a:rPr sz="2000" b="1" spc="25" dirty="0">
                <a:solidFill>
                  <a:srgbClr val="FFFFFF"/>
                </a:solidFill>
                <a:latin typeface="Times New Roman"/>
                <a:cs typeface="Times New Roman"/>
              </a:rPr>
              <a:t>X</a:t>
            </a:r>
            <a:r>
              <a:rPr sz="2000" b="1" dirty="0">
                <a:solidFill>
                  <a:srgbClr val="FFFFFF"/>
                </a:solidFill>
                <a:latin typeface="Times New Roman"/>
                <a:cs typeface="Times New Roman"/>
              </a:rPr>
              <a:t>;</a:t>
            </a:r>
            <a:r>
              <a:rPr sz="2000" b="1" spc="-35" dirty="0">
                <a:solidFill>
                  <a:srgbClr val="FFFFFF"/>
                </a:solidFill>
                <a:latin typeface="Times New Roman"/>
                <a:cs typeface="Times New Roman"/>
              </a:rPr>
              <a:t> </a:t>
            </a:r>
            <a:r>
              <a:rPr sz="2000" b="1" spc="-5" dirty="0">
                <a:solidFill>
                  <a:srgbClr val="FFFFFF"/>
                </a:solidFill>
                <a:latin typeface="Times New Roman"/>
                <a:cs typeface="Times New Roman"/>
              </a:rPr>
              <a:t>i</a:t>
            </a:r>
            <a:r>
              <a:rPr sz="2000" b="1" dirty="0">
                <a:solidFill>
                  <a:srgbClr val="FFFFFF"/>
                </a:solidFill>
                <a:latin typeface="Times New Roman"/>
                <a:cs typeface="Times New Roman"/>
              </a:rPr>
              <a:t>++)</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a:t>
            </a:r>
            <a:endParaRPr sz="2000">
              <a:latin typeface="Times New Roman"/>
              <a:cs typeface="Times New Roman"/>
            </a:endParaRPr>
          </a:p>
          <a:p>
            <a:pPr marL="663575">
              <a:lnSpc>
                <a:spcPct val="100000"/>
              </a:lnSpc>
            </a:pPr>
            <a:r>
              <a:rPr sz="2000" b="1" dirty="0">
                <a:solidFill>
                  <a:srgbClr val="FFFFFF"/>
                </a:solidFill>
                <a:latin typeface="Times New Roman"/>
                <a:cs typeface="Times New Roman"/>
              </a:rPr>
              <a:t>ave</a:t>
            </a:r>
            <a:r>
              <a:rPr sz="2000" b="1" spc="-25" dirty="0">
                <a:solidFill>
                  <a:srgbClr val="FFFFFF"/>
                </a:solidFill>
                <a:latin typeface="Times New Roman"/>
                <a:cs typeface="Times New Roman"/>
              </a:rPr>
              <a:t> </a:t>
            </a:r>
            <a:r>
              <a:rPr sz="2000" b="1" dirty="0">
                <a:solidFill>
                  <a:srgbClr val="FFFFFF"/>
                </a:solidFill>
                <a:latin typeface="Times New Roman"/>
                <a:cs typeface="Times New Roman"/>
              </a:rPr>
              <a:t>+ =</a:t>
            </a:r>
            <a:r>
              <a:rPr sz="2000" b="1" spc="-125" dirty="0">
                <a:solidFill>
                  <a:srgbClr val="FFFFFF"/>
                </a:solidFill>
                <a:latin typeface="Times New Roman"/>
                <a:cs typeface="Times New Roman"/>
              </a:rPr>
              <a:t> </a:t>
            </a:r>
            <a:r>
              <a:rPr sz="2000" b="1" spc="-5" dirty="0">
                <a:solidFill>
                  <a:srgbClr val="FFFFFF"/>
                </a:solidFill>
                <a:latin typeface="Times New Roman"/>
                <a:cs typeface="Times New Roman"/>
              </a:rPr>
              <a:t>A</a:t>
            </a:r>
            <a:r>
              <a:rPr sz="2000" b="1" spc="5" dirty="0">
                <a:solidFill>
                  <a:srgbClr val="FFFFFF"/>
                </a:solidFill>
                <a:latin typeface="Times New Roman"/>
                <a:cs typeface="Times New Roman"/>
              </a:rPr>
              <a:t>[</a:t>
            </a:r>
            <a:r>
              <a:rPr sz="2000" b="1" spc="-10" dirty="0">
                <a:solidFill>
                  <a:srgbClr val="FFFFFF"/>
                </a:solidFill>
                <a:latin typeface="Times New Roman"/>
                <a:cs typeface="Times New Roman"/>
              </a:rPr>
              <a:t>i</a:t>
            </a:r>
            <a:r>
              <a:rPr sz="2000" b="1" dirty="0">
                <a:solidFill>
                  <a:srgbClr val="FFFFFF"/>
                </a:solidFill>
                <a:latin typeface="Times New Roman"/>
                <a:cs typeface="Times New Roman"/>
              </a:rPr>
              <a:t>];</a:t>
            </a:r>
            <a:endParaRPr sz="2000">
              <a:latin typeface="Times New Roman"/>
              <a:cs typeface="Times New Roman"/>
            </a:endParaRPr>
          </a:p>
          <a:p>
            <a:pPr marL="218440">
              <a:lnSpc>
                <a:spcPct val="100000"/>
              </a:lnSpc>
            </a:pPr>
            <a:r>
              <a:rPr sz="2000" b="1" dirty="0">
                <a:solidFill>
                  <a:srgbClr val="FFFFFF"/>
                </a:solidFill>
                <a:latin typeface="Times New Roman"/>
                <a:cs typeface="Times New Roman"/>
              </a:rPr>
              <a:t>}</a:t>
            </a:r>
            <a:endParaRPr sz="2000">
              <a:latin typeface="Times New Roman"/>
              <a:cs typeface="Times New Roman"/>
            </a:endParaRPr>
          </a:p>
          <a:p>
            <a:pPr marL="218440">
              <a:lnSpc>
                <a:spcPct val="100000"/>
              </a:lnSpc>
            </a:pPr>
            <a:r>
              <a:rPr sz="2000" b="1" spc="5" dirty="0">
                <a:solidFill>
                  <a:srgbClr val="FFFFFF"/>
                </a:solidFill>
                <a:latin typeface="Times New Roman"/>
                <a:cs typeface="Times New Roman"/>
              </a:rPr>
              <a:t>av</a:t>
            </a:r>
            <a:r>
              <a:rPr sz="2000" b="1" dirty="0">
                <a:solidFill>
                  <a:srgbClr val="FFFFFF"/>
                </a:solidFill>
                <a:latin typeface="Times New Roman"/>
                <a:cs typeface="Times New Roman"/>
              </a:rPr>
              <a:t>e</a:t>
            </a:r>
            <a:r>
              <a:rPr sz="2000" b="1" spc="-10" dirty="0">
                <a:solidFill>
                  <a:srgbClr val="FFFFFF"/>
                </a:solidFill>
                <a:latin typeface="Times New Roman"/>
                <a:cs typeface="Times New Roman"/>
              </a:rPr>
              <a:t> </a:t>
            </a:r>
            <a:r>
              <a:rPr sz="2000" b="1" dirty="0">
                <a:solidFill>
                  <a:srgbClr val="FFFFFF"/>
                </a:solidFill>
                <a:latin typeface="Times New Roman"/>
                <a:cs typeface="Times New Roman"/>
              </a:rPr>
              <a:t>=</a:t>
            </a:r>
            <a:r>
              <a:rPr sz="2000" b="1" spc="-10" dirty="0">
                <a:solidFill>
                  <a:srgbClr val="FFFFFF"/>
                </a:solidFill>
                <a:latin typeface="Times New Roman"/>
                <a:cs typeface="Times New Roman"/>
              </a:rPr>
              <a:t> </a:t>
            </a:r>
            <a:r>
              <a:rPr sz="2000" b="1" spc="5" dirty="0">
                <a:solidFill>
                  <a:srgbClr val="FFFFFF"/>
                </a:solidFill>
                <a:latin typeface="Times New Roman"/>
                <a:cs typeface="Times New Roman"/>
              </a:rPr>
              <a:t>av</a:t>
            </a:r>
            <a:r>
              <a:rPr sz="2000" b="1" spc="-5" dirty="0">
                <a:solidFill>
                  <a:srgbClr val="FFFFFF"/>
                </a:solidFill>
                <a:latin typeface="Times New Roman"/>
                <a:cs typeface="Times New Roman"/>
              </a:rPr>
              <a:t>e</a:t>
            </a:r>
            <a:r>
              <a:rPr sz="2000" b="1" dirty="0">
                <a:solidFill>
                  <a:srgbClr val="FFFFFF"/>
                </a:solidFill>
                <a:latin typeface="Times New Roman"/>
                <a:cs typeface="Times New Roman"/>
              </a:rPr>
              <a:t>/MA</a:t>
            </a:r>
            <a:r>
              <a:rPr sz="2000" b="1" spc="15" dirty="0">
                <a:solidFill>
                  <a:srgbClr val="FFFFFF"/>
                </a:solidFill>
                <a:latin typeface="Times New Roman"/>
                <a:cs typeface="Times New Roman"/>
              </a:rPr>
              <a:t>X</a:t>
            </a:r>
            <a:r>
              <a:rPr sz="2000" b="1" dirty="0">
                <a:solidFill>
                  <a:srgbClr val="FFFFFF"/>
                </a:solidFill>
                <a:latin typeface="Times New Roman"/>
                <a:cs typeface="Times New Roman"/>
              </a:rPr>
              <a:t>;</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740" y="6613336"/>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84</a:t>
            </a:r>
            <a:endParaRPr sz="1400">
              <a:latin typeface="Arial"/>
              <a:cs typeface="Arial"/>
            </a:endParaRPr>
          </a:p>
        </p:txBody>
      </p:sp>
      <p:sp>
        <p:nvSpPr>
          <p:cNvPr id="3" name="object 3"/>
          <p:cNvSpPr txBox="1"/>
          <p:nvPr/>
        </p:nvSpPr>
        <p:spPr>
          <a:xfrm>
            <a:off x="285720" y="642918"/>
            <a:ext cx="8416925" cy="487313"/>
          </a:xfrm>
          <a:prstGeom prst="rect">
            <a:avLst/>
          </a:prstGeom>
        </p:spPr>
        <p:txBody>
          <a:bodyPr vert="horz" wrap="square" lIns="0" tIns="0" rIns="0" bIns="0" rtlCol="0">
            <a:spAutoFit/>
          </a:bodyPr>
          <a:lstStyle/>
          <a:p>
            <a:pPr marL="12700">
              <a:lnSpc>
                <a:spcPts val="3810"/>
              </a:lnSpc>
            </a:pPr>
            <a:r>
              <a:rPr sz="3200" b="1" dirty="0">
                <a:latin typeface="Arial"/>
                <a:cs typeface="Arial"/>
              </a:rPr>
              <a:t>Ope</a:t>
            </a:r>
            <a:r>
              <a:rPr sz="3200" b="1" spc="-15" dirty="0">
                <a:latin typeface="Arial"/>
                <a:cs typeface="Arial"/>
              </a:rPr>
              <a:t>n</a:t>
            </a:r>
            <a:r>
              <a:rPr sz="3200" b="1" dirty="0">
                <a:latin typeface="Arial"/>
                <a:cs typeface="Arial"/>
              </a:rPr>
              <a:t>MP:</a:t>
            </a:r>
            <a:r>
              <a:rPr sz="3200" b="1" spc="-35" dirty="0">
                <a:latin typeface="Arial"/>
                <a:cs typeface="Arial"/>
              </a:rPr>
              <a:t> </a:t>
            </a:r>
            <a:r>
              <a:rPr sz="3200" b="1" spc="-5" dirty="0">
                <a:latin typeface="Arial"/>
                <a:cs typeface="Arial"/>
              </a:rPr>
              <a:t>Red</a:t>
            </a:r>
            <a:r>
              <a:rPr sz="3200" b="1" spc="-15" dirty="0">
                <a:latin typeface="Arial"/>
                <a:cs typeface="Arial"/>
              </a:rPr>
              <a:t>u</a:t>
            </a:r>
            <a:r>
              <a:rPr sz="3200" b="1" spc="-5" dirty="0">
                <a:latin typeface="Arial"/>
                <a:cs typeface="Arial"/>
              </a:rPr>
              <a:t>ct</a:t>
            </a:r>
            <a:r>
              <a:rPr sz="3200" b="1" spc="-10" dirty="0">
                <a:latin typeface="Arial"/>
                <a:cs typeface="Arial"/>
              </a:rPr>
              <a:t>i</a:t>
            </a:r>
            <a:r>
              <a:rPr sz="3200" b="1" dirty="0">
                <a:latin typeface="Arial"/>
                <a:cs typeface="Arial"/>
              </a:rPr>
              <a:t>on</a:t>
            </a:r>
            <a:r>
              <a:rPr sz="3200" b="1" spc="-45" dirty="0">
                <a:latin typeface="Arial"/>
                <a:cs typeface="Arial"/>
              </a:rPr>
              <a:t> </a:t>
            </a:r>
            <a:r>
              <a:rPr sz="3200" b="1" dirty="0">
                <a:latin typeface="Arial"/>
                <a:cs typeface="Arial"/>
              </a:rPr>
              <a:t>op</a:t>
            </a:r>
            <a:r>
              <a:rPr sz="3200" b="1" spc="-15" dirty="0">
                <a:latin typeface="Arial"/>
                <a:cs typeface="Arial"/>
              </a:rPr>
              <a:t>e</a:t>
            </a:r>
            <a:r>
              <a:rPr sz="3200" b="1" spc="-5" dirty="0">
                <a:latin typeface="Arial"/>
                <a:cs typeface="Arial"/>
              </a:rPr>
              <a:t>ran</a:t>
            </a:r>
            <a:r>
              <a:rPr sz="3200" b="1" spc="-15" dirty="0">
                <a:latin typeface="Arial"/>
                <a:cs typeface="Arial"/>
              </a:rPr>
              <a:t>d</a:t>
            </a:r>
            <a:r>
              <a:rPr sz="3200" b="1" spc="-5" dirty="0">
                <a:latin typeface="Arial"/>
                <a:cs typeface="Arial"/>
              </a:rPr>
              <a:t>s</a:t>
            </a:r>
            <a:r>
              <a:rPr sz="3200" b="1" spc="-10" dirty="0">
                <a:latin typeface="Arial"/>
                <a:cs typeface="Arial"/>
              </a:rPr>
              <a:t>/</a:t>
            </a:r>
            <a:r>
              <a:rPr sz="3200" b="1" dirty="0">
                <a:latin typeface="Arial"/>
                <a:cs typeface="Arial"/>
              </a:rPr>
              <a:t>in</a:t>
            </a:r>
            <a:r>
              <a:rPr sz="3200" b="1" spc="-10" dirty="0">
                <a:latin typeface="Arial"/>
                <a:cs typeface="Arial"/>
              </a:rPr>
              <a:t>i</a:t>
            </a:r>
            <a:r>
              <a:rPr sz="3200" b="1" dirty="0">
                <a:latin typeface="Arial"/>
                <a:cs typeface="Arial"/>
              </a:rPr>
              <a:t>ti</a:t>
            </a:r>
            <a:r>
              <a:rPr sz="3200" b="1" spc="-25" dirty="0">
                <a:latin typeface="Arial"/>
                <a:cs typeface="Arial"/>
              </a:rPr>
              <a:t>a</a:t>
            </a:r>
            <a:r>
              <a:rPr sz="3200" b="1" spc="5" dirty="0">
                <a:latin typeface="Arial"/>
                <a:cs typeface="Arial"/>
              </a:rPr>
              <a:t>l</a:t>
            </a:r>
            <a:r>
              <a:rPr sz="3200" b="1" dirty="0">
                <a:latin typeface="Arial"/>
                <a:cs typeface="Arial"/>
              </a:rPr>
              <a:t>-</a:t>
            </a:r>
            <a:r>
              <a:rPr sz="3200" b="1" spc="-5" dirty="0">
                <a:latin typeface="Arial"/>
                <a:cs typeface="Arial"/>
              </a:rPr>
              <a:t>v</a:t>
            </a:r>
            <a:r>
              <a:rPr sz="3200" b="1" spc="-15" dirty="0">
                <a:latin typeface="Arial"/>
                <a:cs typeface="Arial"/>
              </a:rPr>
              <a:t>a</a:t>
            </a:r>
            <a:r>
              <a:rPr sz="3200" b="1" dirty="0">
                <a:latin typeface="Arial"/>
                <a:cs typeface="Arial"/>
              </a:rPr>
              <a:t>l</a:t>
            </a:r>
            <a:r>
              <a:rPr sz="3200" b="1" spc="-20" dirty="0">
                <a:latin typeface="Arial"/>
                <a:cs typeface="Arial"/>
              </a:rPr>
              <a:t>u</a:t>
            </a:r>
            <a:r>
              <a:rPr sz="3200" b="1" spc="-5" dirty="0">
                <a:latin typeface="Arial"/>
                <a:cs typeface="Arial"/>
              </a:rPr>
              <a:t>es</a:t>
            </a:r>
            <a:endParaRPr sz="3200" dirty="0">
              <a:latin typeface="Arial"/>
              <a:cs typeface="Arial"/>
            </a:endParaRPr>
          </a:p>
        </p:txBody>
      </p:sp>
      <p:sp>
        <p:nvSpPr>
          <p:cNvPr id="4" name="object 4"/>
          <p:cNvSpPr txBox="1"/>
          <p:nvPr/>
        </p:nvSpPr>
        <p:spPr>
          <a:xfrm>
            <a:off x="214282" y="1214422"/>
            <a:ext cx="8429684" cy="546303"/>
          </a:xfrm>
          <a:prstGeom prst="rect">
            <a:avLst/>
          </a:prstGeom>
        </p:spPr>
        <p:txBody>
          <a:bodyPr vert="horz" wrap="square" lIns="0" tIns="0" rIns="0" bIns="0" rtlCol="0">
            <a:spAutoFit/>
          </a:bodyPr>
          <a:lstStyle/>
          <a:p>
            <a:pPr marL="299085" indent="-286385">
              <a:lnSpc>
                <a:spcPct val="100000"/>
              </a:lnSpc>
              <a:buClr>
                <a:srgbClr val="F5C300"/>
              </a:buClr>
              <a:buSzPct val="75000"/>
              <a:buFont typeface="Arial Unicode MS"/>
              <a:buChar char="•"/>
              <a:tabLst>
                <a:tab pos="299720" algn="l"/>
              </a:tabLst>
            </a:pPr>
            <a:r>
              <a:rPr sz="1800" b="1" dirty="0">
                <a:latin typeface="Arial"/>
                <a:cs typeface="Arial"/>
              </a:rPr>
              <a:t>Many</a:t>
            </a:r>
            <a:r>
              <a:rPr sz="1800" b="1" spc="-5" dirty="0">
                <a:latin typeface="Arial"/>
                <a:cs typeface="Arial"/>
              </a:rPr>
              <a:t> </a:t>
            </a:r>
            <a:r>
              <a:rPr sz="1800" b="1" spc="-15" dirty="0">
                <a:latin typeface="Arial"/>
                <a:cs typeface="Arial"/>
              </a:rPr>
              <a:t>d</a:t>
            </a:r>
            <a:r>
              <a:rPr sz="1800" b="1" dirty="0">
                <a:latin typeface="Arial"/>
                <a:cs typeface="Arial"/>
              </a:rPr>
              <a:t>iffe</a:t>
            </a:r>
            <a:r>
              <a:rPr sz="1800" b="1" spc="-10" dirty="0">
                <a:latin typeface="Arial"/>
                <a:cs typeface="Arial"/>
              </a:rPr>
              <a:t>r</a:t>
            </a:r>
            <a:r>
              <a:rPr sz="1800" b="1" spc="-5" dirty="0">
                <a:latin typeface="Arial"/>
                <a:cs typeface="Arial"/>
              </a:rPr>
              <a:t>en</a:t>
            </a:r>
            <a:r>
              <a:rPr sz="1800" b="1" dirty="0">
                <a:latin typeface="Arial"/>
                <a:cs typeface="Arial"/>
              </a:rPr>
              <a:t>t </a:t>
            </a:r>
            <a:r>
              <a:rPr sz="1800" b="1" spc="-5" dirty="0">
                <a:latin typeface="Arial"/>
                <a:cs typeface="Arial"/>
              </a:rPr>
              <a:t>a</a:t>
            </a:r>
            <a:r>
              <a:rPr sz="1800" b="1" spc="-10" dirty="0">
                <a:latin typeface="Arial"/>
                <a:cs typeface="Arial"/>
              </a:rPr>
              <a:t>s</a:t>
            </a:r>
            <a:r>
              <a:rPr sz="1800" b="1" spc="-5" dirty="0">
                <a:latin typeface="Arial"/>
                <a:cs typeface="Arial"/>
              </a:rPr>
              <a:t>so</a:t>
            </a:r>
            <a:r>
              <a:rPr sz="1800" b="1" spc="-10" dirty="0">
                <a:latin typeface="Arial"/>
                <a:cs typeface="Arial"/>
              </a:rPr>
              <a:t>ciati</a:t>
            </a:r>
            <a:r>
              <a:rPr sz="1800" b="1" spc="-50" dirty="0">
                <a:latin typeface="Arial"/>
                <a:cs typeface="Arial"/>
              </a:rPr>
              <a:t>v</a:t>
            </a:r>
            <a:r>
              <a:rPr sz="1800" b="1" dirty="0">
                <a:latin typeface="Arial"/>
                <a:cs typeface="Arial"/>
              </a:rPr>
              <a:t>e</a:t>
            </a:r>
            <a:r>
              <a:rPr sz="1800" b="1" spc="40" dirty="0">
                <a:latin typeface="Arial"/>
                <a:cs typeface="Arial"/>
              </a:rPr>
              <a:t> </a:t>
            </a:r>
            <a:r>
              <a:rPr sz="1800" b="1" spc="-15" dirty="0">
                <a:latin typeface="Arial"/>
                <a:cs typeface="Arial"/>
              </a:rPr>
              <a:t>o</a:t>
            </a:r>
            <a:r>
              <a:rPr sz="1800" b="1" spc="-10" dirty="0">
                <a:latin typeface="Arial"/>
                <a:cs typeface="Arial"/>
              </a:rPr>
              <a:t>p</a:t>
            </a:r>
            <a:r>
              <a:rPr sz="1800" b="1" spc="-5" dirty="0">
                <a:latin typeface="Arial"/>
                <a:cs typeface="Arial"/>
              </a:rPr>
              <a:t>e</a:t>
            </a:r>
            <a:r>
              <a:rPr sz="1800" b="1" spc="-10" dirty="0">
                <a:latin typeface="Arial"/>
                <a:cs typeface="Arial"/>
              </a:rPr>
              <a:t>r</a:t>
            </a:r>
            <a:r>
              <a:rPr sz="1800" b="1" spc="-20" dirty="0">
                <a:latin typeface="Arial"/>
                <a:cs typeface="Arial"/>
              </a:rPr>
              <a:t>and</a:t>
            </a:r>
            <a:r>
              <a:rPr sz="1800" b="1" spc="-10" dirty="0">
                <a:latin typeface="Arial"/>
                <a:cs typeface="Arial"/>
              </a:rPr>
              <a:t>s </a:t>
            </a:r>
            <a:r>
              <a:rPr sz="1800" b="1" spc="-5" dirty="0">
                <a:latin typeface="Arial"/>
                <a:cs typeface="Arial"/>
              </a:rPr>
              <a:t>c</a:t>
            </a:r>
            <a:r>
              <a:rPr sz="1800" b="1" spc="-10" dirty="0">
                <a:latin typeface="Arial"/>
                <a:cs typeface="Arial"/>
              </a:rPr>
              <a:t>a</a:t>
            </a:r>
            <a:r>
              <a:rPr sz="1800" b="1" spc="-15" dirty="0">
                <a:latin typeface="Arial"/>
                <a:cs typeface="Arial"/>
              </a:rPr>
              <a:t>n</a:t>
            </a:r>
            <a:r>
              <a:rPr sz="1800" b="1" spc="5" dirty="0">
                <a:latin typeface="Arial"/>
                <a:cs typeface="Arial"/>
              </a:rPr>
              <a:t> </a:t>
            </a:r>
            <a:r>
              <a:rPr sz="1800" b="1" spc="-15" dirty="0">
                <a:latin typeface="Arial"/>
                <a:cs typeface="Arial"/>
              </a:rPr>
              <a:t>be</a:t>
            </a:r>
            <a:r>
              <a:rPr sz="1800" b="1" spc="-5" dirty="0">
                <a:latin typeface="Arial"/>
                <a:cs typeface="Arial"/>
              </a:rPr>
              <a:t> </a:t>
            </a:r>
            <a:r>
              <a:rPr sz="1800" b="1" spc="-10" dirty="0">
                <a:latin typeface="Arial"/>
                <a:cs typeface="Arial"/>
              </a:rPr>
              <a:t>u</a:t>
            </a:r>
            <a:r>
              <a:rPr sz="1800" b="1" spc="-5" dirty="0">
                <a:latin typeface="Arial"/>
                <a:cs typeface="Arial"/>
              </a:rPr>
              <a:t>s</a:t>
            </a:r>
            <a:r>
              <a:rPr sz="1800" b="1" spc="-10" dirty="0">
                <a:latin typeface="Arial"/>
                <a:cs typeface="Arial"/>
              </a:rPr>
              <a:t>e</a:t>
            </a:r>
            <a:r>
              <a:rPr sz="1800" b="1" spc="-15" dirty="0">
                <a:latin typeface="Arial"/>
                <a:cs typeface="Arial"/>
              </a:rPr>
              <a:t>d</a:t>
            </a:r>
            <a:r>
              <a:rPr sz="1800" b="1" dirty="0">
                <a:latin typeface="Arial"/>
                <a:cs typeface="Arial"/>
              </a:rPr>
              <a:t> </a:t>
            </a:r>
            <a:r>
              <a:rPr sz="1800" b="1" spc="15" dirty="0">
                <a:latin typeface="Arial"/>
                <a:cs typeface="Arial"/>
              </a:rPr>
              <a:t>w</a:t>
            </a:r>
            <a:r>
              <a:rPr sz="1800" b="1" spc="-10" dirty="0">
                <a:latin typeface="Arial"/>
                <a:cs typeface="Arial"/>
              </a:rPr>
              <a:t>ith</a:t>
            </a:r>
            <a:r>
              <a:rPr sz="1800" b="1" spc="-40" dirty="0">
                <a:latin typeface="Arial"/>
                <a:cs typeface="Arial"/>
              </a:rPr>
              <a:t> </a:t>
            </a:r>
            <a:r>
              <a:rPr sz="1800" b="1" spc="-5" dirty="0">
                <a:latin typeface="Arial"/>
                <a:cs typeface="Arial"/>
              </a:rPr>
              <a:t>r</a:t>
            </a:r>
            <a:r>
              <a:rPr sz="1800" b="1" spc="-10" dirty="0">
                <a:latin typeface="Arial"/>
                <a:cs typeface="Arial"/>
              </a:rPr>
              <a:t>e</a:t>
            </a:r>
            <a:r>
              <a:rPr sz="1800" b="1" spc="-15" dirty="0">
                <a:latin typeface="Arial"/>
                <a:cs typeface="Arial"/>
              </a:rPr>
              <a:t>d</a:t>
            </a:r>
            <a:r>
              <a:rPr sz="1800" b="1" spc="-10" dirty="0">
                <a:latin typeface="Arial"/>
                <a:cs typeface="Arial"/>
              </a:rPr>
              <a:t>u</a:t>
            </a:r>
            <a:r>
              <a:rPr sz="1800" b="1" spc="-15" dirty="0">
                <a:latin typeface="Arial"/>
                <a:cs typeface="Arial"/>
              </a:rPr>
              <a:t>ctio</a:t>
            </a:r>
            <a:r>
              <a:rPr sz="1800" b="1" spc="-10" dirty="0">
                <a:latin typeface="Arial"/>
                <a:cs typeface="Arial"/>
              </a:rPr>
              <a:t>n</a:t>
            </a:r>
            <a:r>
              <a:rPr sz="1800" b="1" dirty="0">
                <a:latin typeface="Arial"/>
                <a:cs typeface="Arial"/>
              </a:rPr>
              <a:t>:</a:t>
            </a:r>
            <a:endParaRPr sz="1800" dirty="0">
              <a:latin typeface="Arial"/>
              <a:cs typeface="Arial"/>
            </a:endParaRPr>
          </a:p>
          <a:p>
            <a:pPr marL="299085" indent="-286385">
              <a:lnSpc>
                <a:spcPts val="2140"/>
              </a:lnSpc>
              <a:buClr>
                <a:srgbClr val="F5C300"/>
              </a:buClr>
              <a:buSzPct val="75000"/>
              <a:buFont typeface="Arial Unicode MS"/>
              <a:buChar char="•"/>
              <a:tabLst>
                <a:tab pos="299720" algn="l"/>
              </a:tabLst>
            </a:pPr>
            <a:r>
              <a:rPr sz="1800" b="1" spc="-5" dirty="0">
                <a:latin typeface="Arial"/>
                <a:cs typeface="Arial"/>
              </a:rPr>
              <a:t>I</a:t>
            </a:r>
            <a:r>
              <a:rPr sz="1800" b="1" spc="-10" dirty="0">
                <a:latin typeface="Arial"/>
                <a:cs typeface="Arial"/>
              </a:rPr>
              <a:t>nit</a:t>
            </a:r>
            <a:r>
              <a:rPr sz="1800" b="1" dirty="0">
                <a:latin typeface="Arial"/>
                <a:cs typeface="Arial"/>
              </a:rPr>
              <a:t>i</a:t>
            </a:r>
            <a:r>
              <a:rPr sz="1800" b="1" spc="-15" dirty="0">
                <a:latin typeface="Arial"/>
                <a:cs typeface="Arial"/>
              </a:rPr>
              <a:t>a</a:t>
            </a:r>
            <a:r>
              <a:rPr sz="1800" b="1" spc="-5" dirty="0">
                <a:latin typeface="Arial"/>
                <a:cs typeface="Arial"/>
              </a:rPr>
              <a:t>l</a:t>
            </a:r>
            <a:r>
              <a:rPr sz="1800" b="1" spc="-25" dirty="0">
                <a:latin typeface="Arial"/>
                <a:cs typeface="Arial"/>
              </a:rPr>
              <a:t> </a:t>
            </a:r>
            <a:r>
              <a:rPr sz="1800" b="1" spc="-45" dirty="0">
                <a:latin typeface="Arial"/>
                <a:cs typeface="Arial"/>
              </a:rPr>
              <a:t>v</a:t>
            </a:r>
            <a:r>
              <a:rPr sz="1800" b="1" spc="-5" dirty="0">
                <a:latin typeface="Arial"/>
                <a:cs typeface="Arial"/>
              </a:rPr>
              <a:t>alue</a:t>
            </a:r>
            <a:r>
              <a:rPr sz="1800" b="1" dirty="0">
                <a:latin typeface="Arial"/>
                <a:cs typeface="Arial"/>
              </a:rPr>
              <a:t>s</a:t>
            </a:r>
            <a:r>
              <a:rPr sz="1800" b="1" spc="40" dirty="0">
                <a:latin typeface="Arial"/>
                <a:cs typeface="Arial"/>
              </a:rPr>
              <a:t> </a:t>
            </a:r>
            <a:r>
              <a:rPr sz="1800" b="1" spc="-5" dirty="0">
                <a:latin typeface="Arial"/>
                <a:cs typeface="Arial"/>
              </a:rPr>
              <a:t>a</a:t>
            </a:r>
            <a:r>
              <a:rPr sz="1800" b="1" spc="-10" dirty="0">
                <a:latin typeface="Arial"/>
                <a:cs typeface="Arial"/>
              </a:rPr>
              <a:t>r</a:t>
            </a:r>
            <a:r>
              <a:rPr sz="1800" b="1" dirty="0">
                <a:latin typeface="Arial"/>
                <a:cs typeface="Arial"/>
              </a:rPr>
              <a:t>e</a:t>
            </a:r>
            <a:r>
              <a:rPr sz="1800" b="1" spc="-5" dirty="0">
                <a:latin typeface="Arial"/>
                <a:cs typeface="Arial"/>
              </a:rPr>
              <a:t> </a:t>
            </a:r>
            <a:r>
              <a:rPr sz="1800" b="1" dirty="0">
                <a:latin typeface="Arial"/>
                <a:cs typeface="Arial"/>
              </a:rPr>
              <a:t>the </a:t>
            </a:r>
            <a:r>
              <a:rPr sz="1800" b="1" spc="-10" dirty="0">
                <a:latin typeface="Arial"/>
                <a:cs typeface="Arial"/>
              </a:rPr>
              <a:t>o</a:t>
            </a:r>
            <a:r>
              <a:rPr sz="1800" b="1" dirty="0">
                <a:latin typeface="Arial"/>
                <a:cs typeface="Arial"/>
              </a:rPr>
              <a:t>nes</a:t>
            </a:r>
            <a:r>
              <a:rPr sz="1800" b="1" spc="-10" dirty="0">
                <a:latin typeface="Arial"/>
                <a:cs typeface="Arial"/>
              </a:rPr>
              <a:t> th</a:t>
            </a:r>
            <a:r>
              <a:rPr sz="1800" b="1" spc="-5" dirty="0">
                <a:latin typeface="Arial"/>
                <a:cs typeface="Arial"/>
              </a:rPr>
              <a:t>a</a:t>
            </a:r>
            <a:r>
              <a:rPr sz="1800" b="1" dirty="0">
                <a:latin typeface="Arial"/>
                <a:cs typeface="Arial"/>
              </a:rPr>
              <a:t>t</a:t>
            </a:r>
            <a:r>
              <a:rPr sz="1800" b="1" spc="-15" dirty="0">
                <a:latin typeface="Arial"/>
                <a:cs typeface="Arial"/>
              </a:rPr>
              <a:t> </a:t>
            </a:r>
            <a:r>
              <a:rPr sz="1800" b="1" spc="-5" dirty="0">
                <a:latin typeface="Arial"/>
                <a:cs typeface="Arial"/>
              </a:rPr>
              <a:t>m</a:t>
            </a:r>
            <a:r>
              <a:rPr sz="1800" b="1" spc="-10" dirty="0">
                <a:latin typeface="Arial"/>
                <a:cs typeface="Arial"/>
              </a:rPr>
              <a:t>a</a:t>
            </a:r>
            <a:r>
              <a:rPr sz="1800" b="1" spc="-5" dirty="0">
                <a:latin typeface="Arial"/>
                <a:cs typeface="Arial"/>
              </a:rPr>
              <a:t>k</a:t>
            </a:r>
            <a:r>
              <a:rPr sz="1800" b="1" dirty="0">
                <a:latin typeface="Arial"/>
                <a:cs typeface="Arial"/>
              </a:rPr>
              <a:t>e</a:t>
            </a:r>
            <a:r>
              <a:rPr sz="1800" b="1" spc="5" dirty="0">
                <a:latin typeface="Arial"/>
                <a:cs typeface="Arial"/>
              </a:rPr>
              <a:t> </a:t>
            </a:r>
            <a:r>
              <a:rPr sz="1800" b="1" spc="-5" dirty="0">
                <a:latin typeface="Arial"/>
                <a:cs typeface="Arial"/>
              </a:rPr>
              <a:t>s</a:t>
            </a:r>
            <a:r>
              <a:rPr sz="1800" b="1" spc="-10" dirty="0">
                <a:latin typeface="Arial"/>
                <a:cs typeface="Arial"/>
              </a:rPr>
              <a:t>e</a:t>
            </a:r>
            <a:r>
              <a:rPr sz="1800" b="1" dirty="0">
                <a:latin typeface="Arial"/>
                <a:cs typeface="Arial"/>
              </a:rPr>
              <a:t>nse</a:t>
            </a:r>
            <a:r>
              <a:rPr sz="1800" b="1" spc="5" dirty="0">
                <a:latin typeface="Arial"/>
                <a:cs typeface="Arial"/>
              </a:rPr>
              <a:t> </a:t>
            </a:r>
            <a:r>
              <a:rPr sz="1800" b="1" spc="-5" dirty="0">
                <a:latin typeface="Arial"/>
                <a:cs typeface="Arial"/>
              </a:rPr>
              <a:t>m</a:t>
            </a:r>
            <a:r>
              <a:rPr sz="1800" b="1" spc="-10" dirty="0">
                <a:latin typeface="Arial"/>
                <a:cs typeface="Arial"/>
              </a:rPr>
              <a:t>a</a:t>
            </a:r>
            <a:r>
              <a:rPr sz="1800" b="1" dirty="0">
                <a:latin typeface="Arial"/>
                <a:cs typeface="Arial"/>
              </a:rPr>
              <a:t>them</a:t>
            </a:r>
            <a:r>
              <a:rPr sz="1800" b="1" spc="-10" dirty="0">
                <a:latin typeface="Arial"/>
                <a:cs typeface="Arial"/>
              </a:rPr>
              <a:t>a</a:t>
            </a:r>
            <a:r>
              <a:rPr sz="1800" b="1" dirty="0">
                <a:latin typeface="Arial"/>
                <a:cs typeface="Arial"/>
              </a:rPr>
              <a:t>tic</a:t>
            </a:r>
            <a:r>
              <a:rPr sz="1800" b="1" spc="-10" dirty="0">
                <a:latin typeface="Arial"/>
                <a:cs typeface="Arial"/>
              </a:rPr>
              <a:t>a</a:t>
            </a:r>
            <a:r>
              <a:rPr sz="1800" b="1" spc="-5" dirty="0">
                <a:latin typeface="Arial"/>
                <a:cs typeface="Arial"/>
              </a:rPr>
              <a:t>l</a:t>
            </a:r>
            <a:r>
              <a:rPr sz="1800" b="1" dirty="0">
                <a:latin typeface="Arial"/>
                <a:cs typeface="Arial"/>
              </a:rPr>
              <a:t>l</a:t>
            </a:r>
            <a:r>
              <a:rPr sz="1800" b="1" spc="-20" dirty="0">
                <a:latin typeface="Arial"/>
                <a:cs typeface="Arial"/>
              </a:rPr>
              <a:t>y</a:t>
            </a:r>
            <a:r>
              <a:rPr sz="1800" b="1" spc="-5" dirty="0">
                <a:latin typeface="Arial"/>
                <a:cs typeface="Arial"/>
              </a:rPr>
              <a:t>.</a:t>
            </a:r>
            <a:endParaRPr sz="1800" dirty="0">
              <a:latin typeface="Arial"/>
              <a:cs typeface="Arial"/>
            </a:endParaRPr>
          </a:p>
        </p:txBody>
      </p:sp>
      <p:graphicFrame>
        <p:nvGraphicFramePr>
          <p:cNvPr id="5" name="object 5"/>
          <p:cNvGraphicFramePr>
            <a:graphicFrameLocks noGrp="1"/>
          </p:cNvGraphicFramePr>
          <p:nvPr/>
        </p:nvGraphicFramePr>
        <p:xfrm>
          <a:off x="357158" y="1751084"/>
          <a:ext cx="4004437" cy="2249420"/>
        </p:xfrm>
        <a:graphic>
          <a:graphicData uri="http://schemas.openxmlformats.org/drawingml/2006/table">
            <a:tbl>
              <a:tblPr firstRow="1" bandRow="1">
                <a:tableStyleId>{2D5ABB26-0587-4C30-8999-92F81FD0307C}</a:tableStyleId>
              </a:tblPr>
              <a:tblGrid>
                <a:gridCol w="1729232"/>
                <a:gridCol w="2275205"/>
              </a:tblGrid>
              <a:tr h="374903">
                <a:tc>
                  <a:txBody>
                    <a:bodyPr/>
                    <a:lstStyle/>
                    <a:p>
                      <a:pPr marL="311785">
                        <a:lnSpc>
                          <a:spcPct val="100000"/>
                        </a:lnSpc>
                      </a:pPr>
                      <a:r>
                        <a:rPr sz="2000" b="1" dirty="0">
                          <a:solidFill>
                            <a:srgbClr val="FFFFFF"/>
                          </a:solidFill>
                          <a:latin typeface="Arial"/>
                          <a:cs typeface="Arial"/>
                        </a:rPr>
                        <a:t>Opera</a:t>
                      </a:r>
                      <a:r>
                        <a:rPr sz="2000" b="1" spc="5" dirty="0">
                          <a:solidFill>
                            <a:srgbClr val="FFFFFF"/>
                          </a:solidFill>
                          <a:latin typeface="Arial"/>
                          <a:cs typeface="Arial"/>
                        </a:rPr>
                        <a:t>t</a:t>
                      </a:r>
                      <a:r>
                        <a:rPr sz="2000" b="1" dirty="0">
                          <a:solidFill>
                            <a:srgbClr val="FFFFFF"/>
                          </a:solidFill>
                          <a:latin typeface="Arial"/>
                          <a:cs typeface="Arial"/>
                        </a:rPr>
                        <a:t>or</a:t>
                      </a:r>
                      <a:endParaRPr sz="2000">
                        <a:latin typeface="Arial"/>
                        <a:cs typeface="Arial"/>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00279F"/>
                    </a:solidFill>
                  </a:tcPr>
                </a:tc>
                <a:tc>
                  <a:txBody>
                    <a:bodyPr/>
                    <a:lstStyle/>
                    <a:p>
                      <a:pPr marL="85090">
                        <a:lnSpc>
                          <a:spcPct val="100000"/>
                        </a:lnSpc>
                      </a:pPr>
                      <a:r>
                        <a:rPr sz="2000" b="1" dirty="0">
                          <a:solidFill>
                            <a:srgbClr val="FFFFFF"/>
                          </a:solidFill>
                          <a:latin typeface="Arial"/>
                          <a:cs typeface="Arial"/>
                        </a:rPr>
                        <a:t>In</a:t>
                      </a:r>
                      <a:r>
                        <a:rPr sz="2000" b="1" spc="-10" dirty="0">
                          <a:solidFill>
                            <a:srgbClr val="FFFFFF"/>
                          </a:solidFill>
                          <a:latin typeface="Arial"/>
                          <a:cs typeface="Arial"/>
                        </a:rPr>
                        <a:t>i</a:t>
                      </a:r>
                      <a:r>
                        <a:rPr sz="2000" b="1" dirty="0">
                          <a:solidFill>
                            <a:srgbClr val="FFFFFF"/>
                          </a:solidFill>
                          <a:latin typeface="Arial"/>
                          <a:cs typeface="Arial"/>
                        </a:rPr>
                        <a:t>tial</a:t>
                      </a:r>
                      <a:r>
                        <a:rPr sz="2000" b="1" spc="-30" dirty="0">
                          <a:solidFill>
                            <a:srgbClr val="FFFFFF"/>
                          </a:solidFill>
                          <a:latin typeface="Arial"/>
                          <a:cs typeface="Arial"/>
                        </a:rPr>
                        <a:t> </a:t>
                      </a:r>
                      <a:r>
                        <a:rPr sz="2000" b="1" spc="-25" dirty="0">
                          <a:solidFill>
                            <a:srgbClr val="FFFFFF"/>
                          </a:solidFill>
                          <a:latin typeface="Arial"/>
                          <a:cs typeface="Arial"/>
                        </a:rPr>
                        <a:t>v</a:t>
                      </a:r>
                      <a:r>
                        <a:rPr sz="2000" b="1" spc="-5" dirty="0">
                          <a:solidFill>
                            <a:srgbClr val="FFFFFF"/>
                          </a:solidFill>
                          <a:latin typeface="Arial"/>
                          <a:cs typeface="Arial"/>
                        </a:rPr>
                        <a:t>alue</a:t>
                      </a:r>
                      <a:endParaRPr sz="2000">
                        <a:latin typeface="Arial"/>
                        <a:cs typeface="Arial"/>
                      </a:endParaRPr>
                    </a:p>
                  </a:txBody>
                  <a:tcPr marL="0" marR="0" marT="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279F"/>
                    </a:solidFill>
                  </a:tcPr>
                </a:tc>
              </a:tr>
              <a:tr h="374903">
                <a:tc>
                  <a:txBody>
                    <a:bodyPr/>
                    <a:lstStyle/>
                    <a:p>
                      <a:pPr marR="1905" algn="ctr">
                        <a:lnSpc>
                          <a:spcPct val="100000"/>
                        </a:lnSpc>
                      </a:pP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2000" b="1" dirty="0">
                          <a:solidFill>
                            <a:srgbClr val="FFFFFF"/>
                          </a:solidFill>
                          <a:latin typeface="Arial"/>
                          <a:cs typeface="Arial"/>
                        </a:rPr>
                        <a:t>0</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4">
                <a:tc>
                  <a:txBody>
                    <a:bodyPr/>
                    <a:lstStyle/>
                    <a:p>
                      <a:pPr algn="ctr">
                        <a:lnSpc>
                          <a:spcPct val="100000"/>
                        </a:lnSpc>
                      </a:pP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2000" b="1" dirty="0">
                          <a:solidFill>
                            <a:srgbClr val="FFFFFF"/>
                          </a:solidFill>
                          <a:latin typeface="Arial"/>
                          <a:cs typeface="Arial"/>
                        </a:rPr>
                        <a:t>1</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3">
                <a:tc>
                  <a:txBody>
                    <a:bodyPr/>
                    <a:lstStyle/>
                    <a:p>
                      <a:pPr marR="1270" algn="ctr">
                        <a:lnSpc>
                          <a:spcPct val="100000"/>
                        </a:lnSpc>
                      </a:pP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2000" b="1" dirty="0">
                          <a:solidFill>
                            <a:srgbClr val="FFFFFF"/>
                          </a:solidFill>
                          <a:latin typeface="Arial"/>
                          <a:cs typeface="Arial"/>
                        </a:rPr>
                        <a:t>0</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3">
                <a:tc>
                  <a:txBody>
                    <a:bodyPr/>
                    <a:lstStyle/>
                    <a:p>
                      <a:pPr marR="635" algn="ctr">
                        <a:lnSpc>
                          <a:spcPct val="100000"/>
                        </a:lnSpc>
                      </a:pPr>
                      <a:r>
                        <a:rPr sz="2000" b="1" spc="-10" dirty="0">
                          <a:solidFill>
                            <a:srgbClr val="FFFFFF"/>
                          </a:solidFill>
                          <a:latin typeface="Arial"/>
                          <a:cs typeface="Arial"/>
                        </a:rPr>
                        <a:t>min</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27635">
                        <a:lnSpc>
                          <a:spcPct val="100000"/>
                        </a:lnSpc>
                      </a:pPr>
                      <a:r>
                        <a:rPr sz="1600" b="1" dirty="0">
                          <a:solidFill>
                            <a:srgbClr val="FFFFFF"/>
                          </a:solidFill>
                          <a:latin typeface="Arial"/>
                          <a:cs typeface="Arial"/>
                        </a:rPr>
                        <a:t>Largest</a:t>
                      </a:r>
                      <a:r>
                        <a:rPr sz="1600" b="1" spc="10" dirty="0">
                          <a:solidFill>
                            <a:srgbClr val="FFFFFF"/>
                          </a:solidFill>
                          <a:latin typeface="Arial"/>
                          <a:cs typeface="Arial"/>
                        </a:rPr>
                        <a:t> </a:t>
                      </a:r>
                      <a:r>
                        <a:rPr sz="1600" b="1" dirty="0">
                          <a:solidFill>
                            <a:srgbClr val="FFFFFF"/>
                          </a:solidFill>
                          <a:latin typeface="Arial"/>
                          <a:cs typeface="Arial"/>
                        </a:rPr>
                        <a:t>p</a:t>
                      </a:r>
                      <a:r>
                        <a:rPr sz="1600" b="1" spc="-10" dirty="0">
                          <a:solidFill>
                            <a:srgbClr val="FFFFFF"/>
                          </a:solidFill>
                          <a:latin typeface="Arial"/>
                          <a:cs typeface="Arial"/>
                        </a:rPr>
                        <a:t>o</a:t>
                      </a:r>
                      <a:r>
                        <a:rPr sz="1600" b="1" spc="-5" dirty="0">
                          <a:solidFill>
                            <a:srgbClr val="FFFFFF"/>
                          </a:solidFill>
                          <a:latin typeface="Arial"/>
                          <a:cs typeface="Arial"/>
                        </a:rPr>
                        <a:t>s</a:t>
                      </a:r>
                      <a:r>
                        <a:rPr sz="1600" b="1" dirty="0">
                          <a:solidFill>
                            <a:srgbClr val="FFFFFF"/>
                          </a:solidFill>
                          <a:latin typeface="Arial"/>
                          <a:cs typeface="Arial"/>
                        </a:rPr>
                        <a:t>.</a:t>
                      </a:r>
                      <a:r>
                        <a:rPr sz="1600" b="1" spc="10" dirty="0">
                          <a:solidFill>
                            <a:srgbClr val="FFFFFF"/>
                          </a:solidFill>
                          <a:latin typeface="Arial"/>
                          <a:cs typeface="Arial"/>
                        </a:rPr>
                        <a:t> </a:t>
                      </a:r>
                      <a:r>
                        <a:rPr sz="1600" b="1" dirty="0">
                          <a:solidFill>
                            <a:srgbClr val="FFFFFF"/>
                          </a:solidFill>
                          <a:latin typeface="Arial"/>
                          <a:cs typeface="Arial"/>
                        </a:rPr>
                        <a:t>n</a:t>
                      </a:r>
                      <a:r>
                        <a:rPr sz="1600" b="1" spc="-10" dirty="0">
                          <a:solidFill>
                            <a:srgbClr val="FFFFFF"/>
                          </a:solidFill>
                          <a:latin typeface="Arial"/>
                          <a:cs typeface="Arial"/>
                        </a:rPr>
                        <a:t>u</a:t>
                      </a:r>
                      <a:r>
                        <a:rPr sz="1600" b="1" spc="-5" dirty="0">
                          <a:solidFill>
                            <a:srgbClr val="FFFFFF"/>
                          </a:solidFill>
                          <a:latin typeface="Arial"/>
                          <a:cs typeface="Arial"/>
                        </a:rPr>
                        <a:t>m</a:t>
                      </a:r>
                      <a:r>
                        <a:rPr sz="1600" b="1" spc="-10" dirty="0">
                          <a:solidFill>
                            <a:srgbClr val="FFFFFF"/>
                          </a:solidFill>
                          <a:latin typeface="Arial"/>
                          <a:cs typeface="Arial"/>
                        </a:rPr>
                        <a:t>b</a:t>
                      </a:r>
                      <a:r>
                        <a:rPr sz="1600" b="1" spc="-5" dirty="0">
                          <a:solidFill>
                            <a:srgbClr val="FFFFFF"/>
                          </a:solidFill>
                          <a:latin typeface="Arial"/>
                          <a:cs typeface="Arial"/>
                        </a:rPr>
                        <a:t>er</a:t>
                      </a:r>
                      <a:endParaRPr sz="16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4">
                <a:tc>
                  <a:txBody>
                    <a:bodyPr/>
                    <a:lstStyle/>
                    <a:p>
                      <a:pPr algn="ctr">
                        <a:lnSpc>
                          <a:spcPct val="100000"/>
                        </a:lnSpc>
                      </a:pPr>
                      <a:r>
                        <a:rPr sz="2000" b="1" spc="-5" dirty="0">
                          <a:solidFill>
                            <a:srgbClr val="FFFFFF"/>
                          </a:solidFill>
                          <a:latin typeface="Arial"/>
                          <a:cs typeface="Arial"/>
                        </a:rPr>
                        <a:t>max</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solidFill>
                      <a:srgbClr val="00279F"/>
                    </a:solidFill>
                  </a:tcPr>
                </a:tc>
                <a:tc>
                  <a:txBody>
                    <a:bodyPr/>
                    <a:lstStyle/>
                    <a:p>
                      <a:pPr marL="257810">
                        <a:lnSpc>
                          <a:spcPct val="100000"/>
                        </a:lnSpc>
                      </a:pPr>
                      <a:r>
                        <a:rPr sz="1600" b="1" dirty="0">
                          <a:solidFill>
                            <a:srgbClr val="FFFFFF"/>
                          </a:solidFill>
                          <a:latin typeface="Arial"/>
                          <a:cs typeface="Arial"/>
                        </a:rPr>
                        <a:t>Most</a:t>
                      </a:r>
                      <a:r>
                        <a:rPr sz="1600" b="1" spc="15" dirty="0">
                          <a:solidFill>
                            <a:srgbClr val="FFFFFF"/>
                          </a:solidFill>
                          <a:latin typeface="Arial"/>
                          <a:cs typeface="Arial"/>
                        </a:rPr>
                        <a:t> </a:t>
                      </a:r>
                      <a:r>
                        <a:rPr sz="1600" b="1" dirty="0">
                          <a:solidFill>
                            <a:srgbClr val="FFFFFF"/>
                          </a:solidFill>
                          <a:latin typeface="Arial"/>
                          <a:cs typeface="Arial"/>
                        </a:rPr>
                        <a:t>ne</a:t>
                      </a:r>
                      <a:r>
                        <a:rPr sz="1600" b="1" spc="-10" dirty="0">
                          <a:solidFill>
                            <a:srgbClr val="FFFFFF"/>
                          </a:solidFill>
                          <a:latin typeface="Arial"/>
                          <a:cs typeface="Arial"/>
                        </a:rPr>
                        <a:t>g</a:t>
                      </a:r>
                      <a:r>
                        <a:rPr sz="1600" b="1" dirty="0">
                          <a:solidFill>
                            <a:srgbClr val="FFFFFF"/>
                          </a:solidFill>
                          <a:latin typeface="Arial"/>
                          <a:cs typeface="Arial"/>
                        </a:rPr>
                        <a:t>.</a:t>
                      </a:r>
                      <a:r>
                        <a:rPr sz="1600" b="1" spc="10" dirty="0">
                          <a:solidFill>
                            <a:srgbClr val="FFFFFF"/>
                          </a:solidFill>
                          <a:latin typeface="Arial"/>
                          <a:cs typeface="Arial"/>
                        </a:rPr>
                        <a:t> </a:t>
                      </a:r>
                      <a:r>
                        <a:rPr sz="1600" b="1" dirty="0">
                          <a:solidFill>
                            <a:srgbClr val="FFFFFF"/>
                          </a:solidFill>
                          <a:latin typeface="Arial"/>
                          <a:cs typeface="Arial"/>
                        </a:rPr>
                        <a:t>n</a:t>
                      </a:r>
                      <a:r>
                        <a:rPr sz="1600" b="1" spc="-10" dirty="0">
                          <a:solidFill>
                            <a:srgbClr val="FFFFFF"/>
                          </a:solidFill>
                          <a:latin typeface="Arial"/>
                          <a:cs typeface="Arial"/>
                        </a:rPr>
                        <a:t>u</a:t>
                      </a:r>
                      <a:r>
                        <a:rPr sz="1600" b="1" spc="-5" dirty="0">
                          <a:solidFill>
                            <a:srgbClr val="FFFFFF"/>
                          </a:solidFill>
                          <a:latin typeface="Arial"/>
                          <a:cs typeface="Arial"/>
                        </a:rPr>
                        <a:t>m</a:t>
                      </a:r>
                      <a:r>
                        <a:rPr sz="1600" b="1" spc="-10" dirty="0">
                          <a:solidFill>
                            <a:srgbClr val="FFFFFF"/>
                          </a:solidFill>
                          <a:latin typeface="Arial"/>
                          <a:cs typeface="Arial"/>
                        </a:rPr>
                        <a:t>b</a:t>
                      </a:r>
                      <a:r>
                        <a:rPr sz="1600" b="1" spc="-5" dirty="0">
                          <a:solidFill>
                            <a:srgbClr val="FFFFFF"/>
                          </a:solidFill>
                          <a:latin typeface="Arial"/>
                          <a:cs typeface="Arial"/>
                        </a:rPr>
                        <a:t>er</a:t>
                      </a:r>
                      <a:endParaRPr sz="1600" dirty="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solidFill>
                      <a:srgbClr val="00279F"/>
                    </a:solidFill>
                  </a:tcPr>
                </a:tc>
              </a:tr>
            </a:tbl>
          </a:graphicData>
        </a:graphic>
      </p:graphicFrame>
      <p:graphicFrame>
        <p:nvGraphicFramePr>
          <p:cNvPr id="6" name="object 6"/>
          <p:cNvGraphicFramePr>
            <a:graphicFrameLocks noGrp="1"/>
          </p:cNvGraphicFramePr>
          <p:nvPr/>
        </p:nvGraphicFramePr>
        <p:xfrm>
          <a:off x="201612" y="4028376"/>
          <a:ext cx="3505200" cy="2729556"/>
        </p:xfrm>
        <a:graphic>
          <a:graphicData uri="http://schemas.openxmlformats.org/drawingml/2006/table">
            <a:tbl>
              <a:tblPr firstRow="1" bandRow="1">
                <a:tableStyleId>{2D5ABB26-0587-4C30-8999-92F81FD0307C}</a:tableStyleId>
              </a:tblPr>
              <a:tblGrid>
                <a:gridCol w="1600200"/>
                <a:gridCol w="1905000"/>
              </a:tblGrid>
              <a:tr h="318135">
                <a:tc gridSpan="2">
                  <a:txBody>
                    <a:bodyPr/>
                    <a:lstStyle/>
                    <a:p>
                      <a:pPr marL="4445" algn="ctr">
                        <a:lnSpc>
                          <a:spcPct val="100000"/>
                        </a:lnSpc>
                      </a:pPr>
                      <a:r>
                        <a:rPr sz="1600" b="1" spc="-5" dirty="0">
                          <a:solidFill>
                            <a:srgbClr val="FFFFFF"/>
                          </a:solidFill>
                          <a:latin typeface="Arial"/>
                          <a:cs typeface="Arial"/>
                        </a:rPr>
                        <a:t>C/C+</a:t>
                      </a:r>
                      <a:r>
                        <a:rPr sz="1600" b="1" dirty="0">
                          <a:solidFill>
                            <a:srgbClr val="FFFFFF"/>
                          </a:solidFill>
                          <a:latin typeface="Arial"/>
                          <a:cs typeface="Arial"/>
                        </a:rPr>
                        <a:t>+</a:t>
                      </a:r>
                      <a:r>
                        <a:rPr sz="1600" b="1" spc="10" dirty="0">
                          <a:solidFill>
                            <a:srgbClr val="FFFFFF"/>
                          </a:solidFill>
                          <a:latin typeface="Arial"/>
                          <a:cs typeface="Arial"/>
                        </a:rPr>
                        <a:t> </a:t>
                      </a:r>
                      <a:r>
                        <a:rPr sz="1600" b="1" dirty="0">
                          <a:solidFill>
                            <a:srgbClr val="FFFFFF"/>
                          </a:solidFill>
                          <a:latin typeface="Arial"/>
                          <a:cs typeface="Arial"/>
                        </a:rPr>
                        <a:t>o</a:t>
                      </a:r>
                      <a:r>
                        <a:rPr sz="1600" b="1" spc="-10" dirty="0">
                          <a:solidFill>
                            <a:srgbClr val="FFFFFF"/>
                          </a:solidFill>
                          <a:latin typeface="Arial"/>
                          <a:cs typeface="Arial"/>
                        </a:rPr>
                        <a:t>n</a:t>
                      </a:r>
                      <a:r>
                        <a:rPr sz="1600" b="1" dirty="0">
                          <a:solidFill>
                            <a:srgbClr val="FFFFFF"/>
                          </a:solidFill>
                          <a:latin typeface="Arial"/>
                          <a:cs typeface="Arial"/>
                        </a:rPr>
                        <a:t>ly</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279F"/>
                    </a:solidFill>
                  </a:tcPr>
                </a:tc>
                <a:tc hMerge="1">
                  <a:txBody>
                    <a:bodyPr/>
                    <a:lstStyle/>
                    <a:p>
                      <a:endParaRPr/>
                    </a:p>
                  </a:txBody>
                  <a:tcPr marL="0" marR="0" marT="0" marB="0"/>
                </a:tc>
              </a:tr>
              <a:tr h="447675">
                <a:tc>
                  <a:txBody>
                    <a:bodyPr/>
                    <a:lstStyle/>
                    <a:p>
                      <a:pPr marL="141605">
                        <a:lnSpc>
                          <a:spcPct val="100000"/>
                        </a:lnSpc>
                      </a:pPr>
                      <a:r>
                        <a:rPr sz="2400" b="1" dirty="0">
                          <a:solidFill>
                            <a:srgbClr val="FFFFFF"/>
                          </a:solidFill>
                          <a:latin typeface="Arial"/>
                          <a:cs typeface="Arial"/>
                        </a:rPr>
                        <a:t>Operator</a:t>
                      </a:r>
                      <a:endParaRPr sz="24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5090">
                        <a:lnSpc>
                          <a:spcPct val="100000"/>
                        </a:lnSpc>
                      </a:pPr>
                      <a:r>
                        <a:rPr sz="2400" b="1" dirty="0">
                          <a:solidFill>
                            <a:srgbClr val="FFFFFF"/>
                          </a:solidFill>
                          <a:latin typeface="Arial"/>
                          <a:cs typeface="Arial"/>
                        </a:rPr>
                        <a:t>Ini</a:t>
                      </a:r>
                      <a:r>
                        <a:rPr sz="2400" b="1" spc="5" dirty="0">
                          <a:solidFill>
                            <a:srgbClr val="FFFFFF"/>
                          </a:solidFill>
                          <a:latin typeface="Arial"/>
                          <a:cs typeface="Arial"/>
                        </a:rPr>
                        <a:t>t</a:t>
                      </a:r>
                      <a:r>
                        <a:rPr sz="2400" b="1" dirty="0">
                          <a:solidFill>
                            <a:srgbClr val="FFFFFF"/>
                          </a:solidFill>
                          <a:latin typeface="Arial"/>
                          <a:cs typeface="Arial"/>
                        </a:rPr>
                        <a:t>ial</a:t>
                      </a:r>
                      <a:r>
                        <a:rPr sz="2400" b="1" spc="-40" dirty="0">
                          <a:solidFill>
                            <a:srgbClr val="FFFFFF"/>
                          </a:solidFill>
                          <a:latin typeface="Arial"/>
                          <a:cs typeface="Arial"/>
                        </a:rPr>
                        <a:t> </a:t>
                      </a:r>
                      <a:r>
                        <a:rPr sz="2400" b="1" spc="-5" dirty="0">
                          <a:solidFill>
                            <a:srgbClr val="FFFFFF"/>
                          </a:solidFill>
                          <a:latin typeface="Arial"/>
                          <a:cs typeface="Arial"/>
                        </a:rPr>
                        <a:t>value</a:t>
                      </a:r>
                      <a:endParaRPr sz="24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400050">
                <a:tc>
                  <a:txBody>
                    <a:bodyPr/>
                    <a:lstStyle/>
                    <a:p>
                      <a:pPr marR="635" algn="ctr">
                        <a:lnSpc>
                          <a:spcPct val="100000"/>
                        </a:lnSpc>
                      </a:pPr>
                      <a:r>
                        <a:rPr sz="1800" b="1" dirty="0">
                          <a:solidFill>
                            <a:srgbClr val="FFFFFF"/>
                          </a:solidFill>
                          <a:latin typeface="Arial"/>
                          <a:cs typeface="Arial"/>
                        </a:rPr>
                        <a:t>&amp;</a:t>
                      </a:r>
                      <a:endParaRPr sz="18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0160" algn="ctr">
                        <a:lnSpc>
                          <a:spcPct val="100000"/>
                        </a:lnSpc>
                      </a:pPr>
                      <a:r>
                        <a:rPr sz="1800" b="1" spc="5" dirty="0">
                          <a:solidFill>
                            <a:srgbClr val="FFFFFF"/>
                          </a:solidFill>
                          <a:latin typeface="Arial"/>
                          <a:cs typeface="Arial"/>
                        </a:rPr>
                        <a:t>~0</a:t>
                      </a:r>
                      <a:endParaRPr sz="18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427050">
                <a:tc>
                  <a:txBody>
                    <a:bodyPr/>
                    <a:lstStyle/>
                    <a:p>
                      <a:pPr marR="1270" algn="ctr">
                        <a:lnSpc>
                          <a:spcPct val="100000"/>
                        </a:lnSpc>
                      </a:pPr>
                      <a:r>
                        <a:rPr sz="1800" b="1" dirty="0">
                          <a:solidFill>
                            <a:srgbClr val="FFFFFF"/>
                          </a:solidFill>
                          <a:latin typeface="Arial"/>
                          <a:cs typeface="Arial"/>
                        </a:rPr>
                        <a:t>|</a:t>
                      </a:r>
                      <a:endParaRPr sz="18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1800" b="1" dirty="0">
                          <a:solidFill>
                            <a:srgbClr val="FFFFFF"/>
                          </a:solidFill>
                          <a:latin typeface="Arial"/>
                          <a:cs typeface="Arial"/>
                        </a:rPr>
                        <a:t>0</a:t>
                      </a:r>
                      <a:endParaRPr sz="18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69887">
                <a:tc>
                  <a:txBody>
                    <a:bodyPr/>
                    <a:lstStyle/>
                    <a:p>
                      <a:pPr marR="1905" algn="ctr">
                        <a:lnSpc>
                          <a:spcPct val="100000"/>
                        </a:lnSpc>
                      </a:pPr>
                      <a:r>
                        <a:rPr sz="1800" b="1" dirty="0">
                          <a:solidFill>
                            <a:srgbClr val="FFFFFF"/>
                          </a:solidFill>
                          <a:latin typeface="Arial"/>
                          <a:cs typeface="Arial"/>
                        </a:rPr>
                        <a:t>^</a:t>
                      </a:r>
                      <a:endParaRPr sz="18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solidFill>
                      <a:srgbClr val="00279F"/>
                    </a:solidFill>
                  </a:tcPr>
                </a:tc>
                <a:tc>
                  <a:txBody>
                    <a:bodyPr/>
                    <a:lstStyle/>
                    <a:p>
                      <a:pPr marL="8890" algn="ctr">
                        <a:lnSpc>
                          <a:spcPct val="100000"/>
                        </a:lnSpc>
                      </a:pPr>
                      <a:r>
                        <a:rPr sz="1800" b="1" dirty="0">
                          <a:solidFill>
                            <a:srgbClr val="FFFFFF"/>
                          </a:solidFill>
                          <a:latin typeface="Arial"/>
                          <a:cs typeface="Arial"/>
                        </a:rPr>
                        <a:t>0</a:t>
                      </a:r>
                      <a:endParaRPr sz="18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solidFill>
                      <a:srgbClr val="00279F"/>
                    </a:solidFill>
                  </a:tcPr>
                </a:tc>
              </a:tr>
              <a:tr h="369887">
                <a:tc>
                  <a:txBody>
                    <a:bodyPr/>
                    <a:lstStyle/>
                    <a:p>
                      <a:pPr marR="1270" algn="ctr">
                        <a:lnSpc>
                          <a:spcPct val="100000"/>
                        </a:lnSpc>
                      </a:pPr>
                      <a:r>
                        <a:rPr sz="1800" b="1" spc="-5" dirty="0">
                          <a:solidFill>
                            <a:srgbClr val="FFFFFF"/>
                          </a:solidFill>
                          <a:latin typeface="Arial"/>
                          <a:cs typeface="Arial"/>
                        </a:rPr>
                        <a:t>&amp;&amp;</a:t>
                      </a:r>
                      <a:endParaRPr sz="1800">
                        <a:latin typeface="Arial"/>
                        <a:cs typeface="Arial"/>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1800" b="1" dirty="0">
                          <a:solidFill>
                            <a:srgbClr val="FFFFFF"/>
                          </a:solidFill>
                          <a:latin typeface="Arial"/>
                          <a:cs typeface="Arial"/>
                        </a:rPr>
                        <a:t>1</a:t>
                      </a:r>
                      <a:endParaRPr sz="1800">
                        <a:latin typeface="Arial"/>
                        <a:cs typeface="Arial"/>
                      </a:endParaRPr>
                    </a:p>
                  </a:txBody>
                  <a:tcPr marL="0" marR="0" marT="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279F"/>
                    </a:solidFill>
                  </a:tcPr>
                </a:tc>
              </a:tr>
              <a:tr h="396872">
                <a:tc>
                  <a:txBody>
                    <a:bodyPr/>
                    <a:lstStyle/>
                    <a:p>
                      <a:pPr marR="1270" algn="ctr">
                        <a:lnSpc>
                          <a:spcPct val="100000"/>
                        </a:lnSpc>
                      </a:pPr>
                      <a:r>
                        <a:rPr sz="1800" b="1" spc="-5" dirty="0">
                          <a:solidFill>
                            <a:srgbClr val="FFFFFF"/>
                          </a:solidFill>
                          <a:latin typeface="Arial"/>
                          <a:cs typeface="Arial"/>
                        </a:rPr>
                        <a:t>||</a:t>
                      </a:r>
                      <a:endParaRPr sz="18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890" algn="ctr">
                        <a:lnSpc>
                          <a:spcPct val="100000"/>
                        </a:lnSpc>
                      </a:pPr>
                      <a:r>
                        <a:rPr sz="1800" b="1" dirty="0">
                          <a:solidFill>
                            <a:srgbClr val="FFFFFF"/>
                          </a:solidFill>
                          <a:latin typeface="Arial"/>
                          <a:cs typeface="Arial"/>
                        </a:rPr>
                        <a:t>0</a:t>
                      </a:r>
                      <a:endParaRPr sz="18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bl>
          </a:graphicData>
        </a:graphic>
      </p:graphicFrame>
      <p:graphicFrame>
        <p:nvGraphicFramePr>
          <p:cNvPr id="7" name="object 7"/>
          <p:cNvGraphicFramePr>
            <a:graphicFrameLocks noGrp="1"/>
          </p:cNvGraphicFramePr>
          <p:nvPr/>
        </p:nvGraphicFramePr>
        <p:xfrm>
          <a:off x="4599749" y="2366327"/>
          <a:ext cx="4181474" cy="3317401"/>
        </p:xfrm>
        <a:graphic>
          <a:graphicData uri="http://schemas.openxmlformats.org/drawingml/2006/table">
            <a:tbl>
              <a:tblPr firstRow="1" bandRow="1">
                <a:tableStyleId>{2D5ABB26-0587-4C30-8999-92F81FD0307C}</a:tableStyleId>
              </a:tblPr>
              <a:tblGrid>
                <a:gridCol w="1805051"/>
                <a:gridCol w="2376423"/>
              </a:tblGrid>
              <a:tr h="318135">
                <a:tc gridSpan="2">
                  <a:txBody>
                    <a:bodyPr/>
                    <a:lstStyle/>
                    <a:p>
                      <a:pPr marL="4445" algn="ctr">
                        <a:lnSpc>
                          <a:spcPct val="100000"/>
                        </a:lnSpc>
                      </a:pPr>
                      <a:r>
                        <a:rPr sz="1600" b="1" dirty="0">
                          <a:solidFill>
                            <a:srgbClr val="FFFFFF"/>
                          </a:solidFill>
                          <a:latin typeface="Arial"/>
                          <a:cs typeface="Arial"/>
                        </a:rPr>
                        <a:t>F</a:t>
                      </a:r>
                      <a:r>
                        <a:rPr sz="1600" b="1" spc="-10" dirty="0">
                          <a:solidFill>
                            <a:srgbClr val="FFFFFF"/>
                          </a:solidFill>
                          <a:latin typeface="Arial"/>
                          <a:cs typeface="Arial"/>
                        </a:rPr>
                        <a:t>o</a:t>
                      </a:r>
                      <a:r>
                        <a:rPr sz="1600" b="1" spc="-5" dirty="0">
                          <a:solidFill>
                            <a:srgbClr val="FFFFFF"/>
                          </a:solidFill>
                          <a:latin typeface="Arial"/>
                          <a:cs typeface="Arial"/>
                        </a:rPr>
                        <a:t>rtra</a:t>
                      </a:r>
                      <a:r>
                        <a:rPr sz="1600" b="1" dirty="0">
                          <a:solidFill>
                            <a:srgbClr val="FFFFFF"/>
                          </a:solidFill>
                          <a:latin typeface="Arial"/>
                          <a:cs typeface="Arial"/>
                        </a:rPr>
                        <a:t>n</a:t>
                      </a:r>
                      <a:r>
                        <a:rPr sz="1600" b="1" spc="20" dirty="0">
                          <a:solidFill>
                            <a:srgbClr val="FFFFFF"/>
                          </a:solidFill>
                          <a:latin typeface="Arial"/>
                          <a:cs typeface="Arial"/>
                        </a:rPr>
                        <a:t> </a:t>
                      </a:r>
                      <a:r>
                        <a:rPr sz="1600" b="1" spc="-10" dirty="0">
                          <a:solidFill>
                            <a:srgbClr val="FFFFFF"/>
                          </a:solidFill>
                          <a:latin typeface="Arial"/>
                          <a:cs typeface="Arial"/>
                        </a:rPr>
                        <a:t>O</a:t>
                      </a:r>
                      <a:r>
                        <a:rPr sz="1600" b="1" dirty="0">
                          <a:solidFill>
                            <a:srgbClr val="FFFFFF"/>
                          </a:solidFill>
                          <a:latin typeface="Arial"/>
                          <a:cs typeface="Arial"/>
                        </a:rPr>
                        <a:t>nly</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279F"/>
                    </a:solidFill>
                  </a:tcPr>
                </a:tc>
                <a:tc hMerge="1">
                  <a:txBody>
                    <a:bodyPr/>
                    <a:lstStyle/>
                    <a:p>
                      <a:endParaRPr/>
                    </a:p>
                  </a:txBody>
                  <a:tcPr marL="0" marR="0" marT="0" marB="0"/>
                </a:tc>
              </a:tr>
              <a:tr h="374903">
                <a:tc>
                  <a:txBody>
                    <a:bodyPr/>
                    <a:lstStyle/>
                    <a:p>
                      <a:pPr marL="351155">
                        <a:lnSpc>
                          <a:spcPct val="100000"/>
                        </a:lnSpc>
                      </a:pPr>
                      <a:r>
                        <a:rPr sz="2000" b="1" dirty="0">
                          <a:solidFill>
                            <a:srgbClr val="FFFFFF"/>
                          </a:solidFill>
                          <a:latin typeface="Arial"/>
                          <a:cs typeface="Arial"/>
                        </a:rPr>
                        <a:t>Operator</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85725">
                        <a:lnSpc>
                          <a:spcPct val="100000"/>
                        </a:lnSpc>
                      </a:pPr>
                      <a:r>
                        <a:rPr sz="2000" b="1" dirty="0">
                          <a:solidFill>
                            <a:srgbClr val="FFFFFF"/>
                          </a:solidFill>
                          <a:latin typeface="Arial"/>
                          <a:cs typeface="Arial"/>
                        </a:rPr>
                        <a:t>I</a:t>
                      </a:r>
                      <a:r>
                        <a:rPr sz="2000" b="1" spc="-10" dirty="0">
                          <a:solidFill>
                            <a:srgbClr val="FFFFFF"/>
                          </a:solidFill>
                          <a:latin typeface="Arial"/>
                          <a:cs typeface="Arial"/>
                        </a:rPr>
                        <a:t>n</a:t>
                      </a:r>
                      <a:r>
                        <a:rPr sz="2000" b="1" dirty="0">
                          <a:solidFill>
                            <a:srgbClr val="FFFFFF"/>
                          </a:solidFill>
                          <a:latin typeface="Arial"/>
                          <a:cs typeface="Arial"/>
                        </a:rPr>
                        <a:t>it</a:t>
                      </a:r>
                      <a:r>
                        <a:rPr sz="2000" b="1" spc="-10" dirty="0">
                          <a:solidFill>
                            <a:srgbClr val="FFFFFF"/>
                          </a:solidFill>
                          <a:latin typeface="Arial"/>
                          <a:cs typeface="Arial"/>
                        </a:rPr>
                        <a:t>i</a:t>
                      </a:r>
                      <a:r>
                        <a:rPr sz="2000" b="1" spc="-5" dirty="0">
                          <a:solidFill>
                            <a:srgbClr val="FFFFFF"/>
                          </a:solidFill>
                          <a:latin typeface="Arial"/>
                          <a:cs typeface="Arial"/>
                        </a:rPr>
                        <a:t>a</a:t>
                      </a:r>
                      <a:r>
                        <a:rPr sz="2000" b="1" dirty="0">
                          <a:solidFill>
                            <a:srgbClr val="FFFFFF"/>
                          </a:solidFill>
                          <a:latin typeface="Arial"/>
                          <a:cs typeface="Arial"/>
                        </a:rPr>
                        <a:t>l</a:t>
                      </a:r>
                      <a:r>
                        <a:rPr sz="2000" b="1" spc="-35" dirty="0">
                          <a:solidFill>
                            <a:srgbClr val="FFFFFF"/>
                          </a:solidFill>
                          <a:latin typeface="Arial"/>
                          <a:cs typeface="Arial"/>
                        </a:rPr>
                        <a:t> </a:t>
                      </a:r>
                      <a:r>
                        <a:rPr sz="2000" b="1" spc="-25" dirty="0">
                          <a:solidFill>
                            <a:srgbClr val="FFFFFF"/>
                          </a:solidFill>
                          <a:latin typeface="Arial"/>
                          <a:cs typeface="Arial"/>
                        </a:rPr>
                        <a:t>v</a:t>
                      </a:r>
                      <a:r>
                        <a:rPr sz="2000" b="1" spc="-5" dirty="0">
                          <a:solidFill>
                            <a:srgbClr val="FFFFFF"/>
                          </a:solidFill>
                          <a:latin typeface="Arial"/>
                          <a:cs typeface="Arial"/>
                        </a:rPr>
                        <a:t>al</a:t>
                      </a:r>
                      <a:r>
                        <a:rPr sz="2000" b="1" spc="-10" dirty="0">
                          <a:solidFill>
                            <a:srgbClr val="FFFFFF"/>
                          </a:solidFill>
                          <a:latin typeface="Arial"/>
                          <a:cs typeface="Arial"/>
                        </a:rPr>
                        <a:t>u</a:t>
                      </a:r>
                      <a:r>
                        <a:rPr sz="2000" b="1" dirty="0">
                          <a:solidFill>
                            <a:srgbClr val="FFFFFF"/>
                          </a:solidFill>
                          <a:latin typeface="Arial"/>
                          <a:cs typeface="Arial"/>
                        </a:rPr>
                        <a:t>e</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4">
                <a:tc>
                  <a:txBody>
                    <a:bodyPr/>
                    <a:lstStyle/>
                    <a:p>
                      <a:pPr marL="541655">
                        <a:lnSpc>
                          <a:spcPct val="100000"/>
                        </a:lnSpc>
                      </a:pPr>
                      <a:r>
                        <a:rPr sz="2000" b="1" dirty="0">
                          <a:solidFill>
                            <a:srgbClr val="FFFFFF"/>
                          </a:solidFill>
                          <a:latin typeface="Arial"/>
                          <a:cs typeface="Arial"/>
                        </a:rPr>
                        <a:t>.AN</a:t>
                      </a:r>
                      <a:r>
                        <a:rPr sz="2000" b="1" spc="5" dirty="0">
                          <a:solidFill>
                            <a:srgbClr val="FFFFFF"/>
                          </a:solidFill>
                          <a:latin typeface="Arial"/>
                          <a:cs typeface="Arial"/>
                        </a:rPr>
                        <a:t>D</a:t>
                      </a: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9525" algn="ctr">
                        <a:lnSpc>
                          <a:spcPct val="100000"/>
                        </a:lnSpc>
                      </a:pPr>
                      <a:r>
                        <a:rPr sz="2000" b="1" dirty="0">
                          <a:solidFill>
                            <a:srgbClr val="FFFFFF"/>
                          </a:solidFill>
                          <a:latin typeface="Arial"/>
                          <a:cs typeface="Arial"/>
                        </a:rPr>
                        <a:t>.true.</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3">
                <a:tc>
                  <a:txBody>
                    <a:bodyPr/>
                    <a:lstStyle/>
                    <a:p>
                      <a:pPr algn="ctr">
                        <a:lnSpc>
                          <a:spcPct val="100000"/>
                        </a:lnSpc>
                      </a:pPr>
                      <a:r>
                        <a:rPr sz="2000" b="1" dirty="0">
                          <a:solidFill>
                            <a:srgbClr val="FFFFFF"/>
                          </a:solidFill>
                          <a:latin typeface="Arial"/>
                          <a:cs typeface="Arial"/>
                        </a:rPr>
                        <a:t>.OR.</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1430" algn="ctr">
                        <a:lnSpc>
                          <a:spcPct val="100000"/>
                        </a:lnSpc>
                      </a:pPr>
                      <a:r>
                        <a:rPr sz="2000" b="1" dirty="0">
                          <a:solidFill>
                            <a:srgbClr val="FFFFFF"/>
                          </a:solidFill>
                          <a:latin typeface="Arial"/>
                          <a:cs typeface="Arial"/>
                        </a:rPr>
                        <a:t>.false.</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4">
                <a:tc>
                  <a:txBody>
                    <a:bodyPr/>
                    <a:lstStyle/>
                    <a:p>
                      <a:pPr marL="469900">
                        <a:lnSpc>
                          <a:spcPct val="100000"/>
                        </a:lnSpc>
                      </a:pPr>
                      <a:r>
                        <a:rPr sz="2000" b="1" dirty="0">
                          <a:solidFill>
                            <a:srgbClr val="FFFFFF"/>
                          </a:solidFill>
                          <a:latin typeface="Arial"/>
                          <a:cs typeface="Arial"/>
                        </a:rPr>
                        <a:t>.NEQ</a:t>
                      </a:r>
                      <a:r>
                        <a:rPr sz="2000" b="1" spc="-190" dirty="0">
                          <a:solidFill>
                            <a:srgbClr val="FFFFFF"/>
                          </a:solidFill>
                          <a:latin typeface="Arial"/>
                          <a:cs typeface="Arial"/>
                        </a:rPr>
                        <a:t>V</a:t>
                      </a: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1430" algn="ctr">
                        <a:lnSpc>
                          <a:spcPct val="100000"/>
                        </a:lnSpc>
                      </a:pPr>
                      <a:r>
                        <a:rPr sz="2000" b="1" dirty="0">
                          <a:solidFill>
                            <a:srgbClr val="FFFFFF"/>
                          </a:solidFill>
                          <a:latin typeface="Arial"/>
                          <a:cs typeface="Arial"/>
                        </a:rPr>
                        <a:t>.false.</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3">
                <a:tc>
                  <a:txBody>
                    <a:bodyPr/>
                    <a:lstStyle/>
                    <a:p>
                      <a:pPr marL="508000">
                        <a:lnSpc>
                          <a:spcPct val="100000"/>
                        </a:lnSpc>
                      </a:pPr>
                      <a:r>
                        <a:rPr sz="2000" b="1" dirty="0">
                          <a:solidFill>
                            <a:srgbClr val="FFFFFF"/>
                          </a:solidFill>
                          <a:latin typeface="Arial"/>
                          <a:cs typeface="Arial"/>
                        </a:rPr>
                        <a:t>.</a:t>
                      </a:r>
                      <a:r>
                        <a:rPr sz="2000" b="1" spc="-10" dirty="0">
                          <a:solidFill>
                            <a:srgbClr val="FFFFFF"/>
                          </a:solidFill>
                          <a:latin typeface="Arial"/>
                          <a:cs typeface="Arial"/>
                        </a:rPr>
                        <a:t>I</a:t>
                      </a:r>
                      <a:r>
                        <a:rPr sz="2000" b="1" dirty="0">
                          <a:solidFill>
                            <a:srgbClr val="FFFFFF"/>
                          </a:solidFill>
                          <a:latin typeface="Arial"/>
                          <a:cs typeface="Arial"/>
                        </a:rPr>
                        <a:t>EOR.</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0795" algn="ctr">
                        <a:lnSpc>
                          <a:spcPct val="100000"/>
                        </a:lnSpc>
                      </a:pPr>
                      <a:r>
                        <a:rPr sz="2000" b="1" dirty="0">
                          <a:solidFill>
                            <a:srgbClr val="FFFFFF"/>
                          </a:solidFill>
                          <a:latin typeface="Arial"/>
                          <a:cs typeface="Arial"/>
                        </a:rPr>
                        <a:t>0</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4">
                <a:tc>
                  <a:txBody>
                    <a:bodyPr/>
                    <a:lstStyle/>
                    <a:p>
                      <a:pPr marL="591820">
                        <a:lnSpc>
                          <a:spcPct val="100000"/>
                        </a:lnSpc>
                      </a:pPr>
                      <a:r>
                        <a:rPr sz="2000" b="1" dirty="0">
                          <a:solidFill>
                            <a:srgbClr val="FFFFFF"/>
                          </a:solidFill>
                          <a:latin typeface="Arial"/>
                          <a:cs typeface="Arial"/>
                        </a:rPr>
                        <a:t>.</a:t>
                      </a:r>
                      <a:r>
                        <a:rPr sz="2000" b="1" spc="-10" dirty="0">
                          <a:solidFill>
                            <a:srgbClr val="FFFFFF"/>
                          </a:solidFill>
                          <a:latin typeface="Arial"/>
                          <a:cs typeface="Arial"/>
                        </a:rPr>
                        <a:t>I</a:t>
                      </a:r>
                      <a:r>
                        <a:rPr sz="2000" b="1" dirty="0">
                          <a:solidFill>
                            <a:srgbClr val="FFFFFF"/>
                          </a:solidFill>
                          <a:latin typeface="Arial"/>
                          <a:cs typeface="Arial"/>
                        </a:rPr>
                        <a:t>OR.</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0795" algn="ctr">
                        <a:lnSpc>
                          <a:spcPct val="100000"/>
                        </a:lnSpc>
                      </a:pPr>
                      <a:r>
                        <a:rPr sz="2000" b="1" dirty="0">
                          <a:solidFill>
                            <a:srgbClr val="FFFFFF"/>
                          </a:solidFill>
                          <a:latin typeface="Arial"/>
                          <a:cs typeface="Arial"/>
                        </a:rPr>
                        <a:t>0</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03">
                <a:tc>
                  <a:txBody>
                    <a:bodyPr/>
                    <a:lstStyle/>
                    <a:p>
                      <a:pPr marL="506095">
                        <a:lnSpc>
                          <a:spcPct val="100000"/>
                        </a:lnSpc>
                      </a:pPr>
                      <a:r>
                        <a:rPr sz="2000" b="1" dirty="0">
                          <a:solidFill>
                            <a:srgbClr val="FFFFFF"/>
                          </a:solidFill>
                          <a:latin typeface="Arial"/>
                          <a:cs typeface="Arial"/>
                        </a:rPr>
                        <a:t>.</a:t>
                      </a:r>
                      <a:r>
                        <a:rPr sz="2000" b="1" spc="-10" dirty="0">
                          <a:solidFill>
                            <a:srgbClr val="FFFFFF"/>
                          </a:solidFill>
                          <a:latin typeface="Arial"/>
                          <a:cs typeface="Arial"/>
                        </a:rPr>
                        <a:t>I</a:t>
                      </a:r>
                      <a:r>
                        <a:rPr sz="2000" b="1" spc="-5" dirty="0">
                          <a:solidFill>
                            <a:srgbClr val="FFFFFF"/>
                          </a:solidFill>
                          <a:latin typeface="Arial"/>
                          <a:cs typeface="Arial"/>
                        </a:rPr>
                        <a:t>A</a:t>
                      </a:r>
                      <a:r>
                        <a:rPr sz="2000" b="1" spc="5" dirty="0">
                          <a:solidFill>
                            <a:srgbClr val="FFFFFF"/>
                          </a:solidFill>
                          <a:latin typeface="Arial"/>
                          <a:cs typeface="Arial"/>
                        </a:rPr>
                        <a:t>N</a:t>
                      </a:r>
                      <a:r>
                        <a:rPr sz="2000" b="1" spc="-5" dirty="0">
                          <a:solidFill>
                            <a:srgbClr val="FFFFFF"/>
                          </a:solidFill>
                          <a:latin typeface="Arial"/>
                          <a:cs typeface="Arial"/>
                        </a:rPr>
                        <a:t>D.</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569595">
                        <a:lnSpc>
                          <a:spcPct val="100000"/>
                        </a:lnSpc>
                      </a:pPr>
                      <a:r>
                        <a:rPr sz="2000" b="1" spc="-5" dirty="0">
                          <a:solidFill>
                            <a:srgbClr val="FFFFFF"/>
                          </a:solidFill>
                          <a:latin typeface="Arial"/>
                          <a:cs typeface="Arial"/>
                        </a:rPr>
                        <a:t>Al</a:t>
                      </a:r>
                      <a:r>
                        <a:rPr sz="2000" b="1" dirty="0">
                          <a:solidFill>
                            <a:srgbClr val="FFFFFF"/>
                          </a:solidFill>
                          <a:latin typeface="Arial"/>
                          <a:cs typeface="Arial"/>
                        </a:rPr>
                        <a:t>l</a:t>
                      </a:r>
                      <a:r>
                        <a:rPr sz="2000" b="1" spc="-20" dirty="0">
                          <a:solidFill>
                            <a:srgbClr val="FFFFFF"/>
                          </a:solidFill>
                          <a:latin typeface="Arial"/>
                          <a:cs typeface="Arial"/>
                        </a:rPr>
                        <a:t> </a:t>
                      </a:r>
                      <a:r>
                        <a:rPr sz="2000" b="1" dirty="0">
                          <a:solidFill>
                            <a:srgbClr val="FFFFFF"/>
                          </a:solidFill>
                          <a:latin typeface="Arial"/>
                          <a:cs typeface="Arial"/>
                        </a:rPr>
                        <a:t>bits</a:t>
                      </a:r>
                      <a:r>
                        <a:rPr sz="2000" b="1" spc="-20" dirty="0">
                          <a:solidFill>
                            <a:srgbClr val="FFFFFF"/>
                          </a:solidFill>
                          <a:latin typeface="Arial"/>
                          <a:cs typeface="Arial"/>
                        </a:rPr>
                        <a:t> </a:t>
                      </a:r>
                      <a:r>
                        <a:rPr sz="2000" b="1" dirty="0">
                          <a:solidFill>
                            <a:srgbClr val="FFFFFF"/>
                          </a:solidFill>
                          <a:latin typeface="Arial"/>
                          <a:cs typeface="Arial"/>
                        </a:rPr>
                        <a:t>on</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r h="374942">
                <a:tc>
                  <a:txBody>
                    <a:bodyPr/>
                    <a:lstStyle/>
                    <a:p>
                      <a:pPr marL="561340">
                        <a:lnSpc>
                          <a:spcPct val="100000"/>
                        </a:lnSpc>
                      </a:pPr>
                      <a:r>
                        <a:rPr sz="2000" b="1" dirty="0">
                          <a:solidFill>
                            <a:srgbClr val="FFFFFF"/>
                          </a:solidFill>
                          <a:latin typeface="Arial"/>
                          <a:cs typeface="Arial"/>
                        </a:rPr>
                        <a:t>.</a:t>
                      </a:r>
                      <a:r>
                        <a:rPr sz="2000" b="1" spc="-15" dirty="0">
                          <a:solidFill>
                            <a:srgbClr val="FFFFFF"/>
                          </a:solidFill>
                          <a:latin typeface="Arial"/>
                          <a:cs typeface="Arial"/>
                        </a:rPr>
                        <a:t>E</a:t>
                      </a:r>
                      <a:r>
                        <a:rPr sz="2000" b="1" dirty="0">
                          <a:solidFill>
                            <a:srgbClr val="FFFFFF"/>
                          </a:solidFill>
                          <a:latin typeface="Arial"/>
                          <a:cs typeface="Arial"/>
                        </a:rPr>
                        <a:t>Q</a:t>
                      </a:r>
                      <a:r>
                        <a:rPr sz="2000" b="1" spc="-190" dirty="0">
                          <a:solidFill>
                            <a:srgbClr val="FFFFFF"/>
                          </a:solidFill>
                          <a:latin typeface="Arial"/>
                          <a:cs typeface="Arial"/>
                        </a:rPr>
                        <a:t>V</a:t>
                      </a:r>
                      <a:r>
                        <a:rPr sz="2000" b="1" dirty="0">
                          <a:solidFill>
                            <a:srgbClr val="FFFFFF"/>
                          </a:solidFill>
                          <a:latin typeface="Arial"/>
                          <a:cs typeface="Arial"/>
                        </a:rPr>
                        <a:t>.</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279F"/>
                    </a:solidFill>
                  </a:tcPr>
                </a:tc>
                <a:tc>
                  <a:txBody>
                    <a:bodyPr/>
                    <a:lstStyle/>
                    <a:p>
                      <a:pPr marL="10160" algn="ctr">
                        <a:lnSpc>
                          <a:spcPct val="100000"/>
                        </a:lnSpc>
                      </a:pPr>
                      <a:r>
                        <a:rPr sz="2000" b="1" dirty="0">
                          <a:solidFill>
                            <a:srgbClr val="FFFFFF"/>
                          </a:solidFill>
                          <a:latin typeface="Arial"/>
                          <a:cs typeface="Arial"/>
                        </a:rPr>
                        <a:t>.true.</a:t>
                      </a:r>
                      <a:endParaRPr sz="2000" dirty="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279F"/>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r>
              <a:rPr lang="en-US" altLang="zh-CN" sz="3200" dirty="0">
                <a:latin typeface="Helvetica" pitchFamily="34" charset="0"/>
                <a:ea typeface="ＭＳ Ｐゴシック" pitchFamily="34" charset="-128"/>
              </a:rPr>
              <a:t/>
            </a:r>
            <a:br>
              <a:rPr lang="en-US" altLang="zh-CN" sz="3200" dirty="0">
                <a:latin typeface="Helvetica" pitchFamily="34" charset="0"/>
                <a:ea typeface="ＭＳ Ｐゴシック" pitchFamily="34" charset="-128"/>
              </a:rPr>
            </a:br>
            <a:endParaRPr lang="en-US" altLang="zh-CN" sz="3200" dirty="0">
              <a:latin typeface="Helvetica" pitchFamily="34" charset="0"/>
              <a:ea typeface="ＭＳ Ｐゴシック" pitchFamily="34" charset="-128"/>
            </a:endParaRPr>
          </a:p>
        </p:txBody>
      </p:sp>
      <p:sp>
        <p:nvSpPr>
          <p:cNvPr id="5" name="文本占位符 4"/>
          <p:cNvSpPr>
            <a:spLocks noGrp="1"/>
          </p:cNvSpPr>
          <p:nvPr>
            <p:ph type="body" idx="1"/>
          </p:nvPr>
        </p:nvSpPr>
        <p:spPr/>
        <p:txBody>
          <a:bodyPr/>
          <a:lstStyle/>
          <a:p>
            <a:r>
              <a:rPr lang="en-US" altLang="zh-CN" sz="2900" b="1" cap="all" dirty="0">
                <a:solidFill>
                  <a:prstClr val="black"/>
                </a:solidFill>
                <a:latin typeface="Helvetica" pitchFamily="34" charset="0"/>
                <a:ea typeface="ＭＳ Ｐゴシック" pitchFamily="34" charset="-128"/>
                <a:cs typeface="+mj-cs"/>
              </a:rPr>
              <a:t>Parallel Programming in </a:t>
            </a:r>
            <a:r>
              <a:rPr lang="en-US" altLang="zh-CN" sz="2900" b="1" cap="all" dirty="0" err="1">
                <a:solidFill>
                  <a:prstClr val="black"/>
                </a:solidFill>
                <a:latin typeface="Helvetica" pitchFamily="34" charset="0"/>
                <a:ea typeface="ＭＳ Ｐゴシック" pitchFamily="34" charset="-128"/>
                <a:cs typeface="+mj-cs"/>
              </a:rPr>
              <a:t>OpenMP</a:t>
            </a:r>
            <a:r>
              <a:rPr lang="en-US" altLang="zh-CN" sz="2900" b="1" cap="all" dirty="0">
                <a:solidFill>
                  <a:prstClr val="black"/>
                </a:solidFill>
                <a:latin typeface="Helvetica" pitchFamily="34" charset="0"/>
                <a:ea typeface="ＭＳ Ｐゴシック" pitchFamily="34" charset="-128"/>
                <a:cs typeface="+mj-cs"/>
              </a:rPr>
              <a:t>:</a:t>
            </a:r>
            <a:br>
              <a:rPr lang="en-US" altLang="zh-CN" sz="2900" b="1" cap="all" dirty="0">
                <a:solidFill>
                  <a:prstClr val="black"/>
                </a:solidFill>
                <a:latin typeface="Helvetica" pitchFamily="34" charset="0"/>
                <a:ea typeface="ＭＳ Ｐゴシック" pitchFamily="34" charset="-128"/>
                <a:cs typeface="+mj-cs"/>
              </a:rPr>
            </a:br>
            <a:r>
              <a:rPr lang="en-US" altLang="zh-CN" sz="2900" b="1" cap="all" dirty="0">
                <a:solidFill>
                  <a:prstClr val="black"/>
                </a:solidFill>
                <a:latin typeface="Helvetica" pitchFamily="34" charset="0"/>
                <a:ea typeface="ＭＳ Ｐゴシック" pitchFamily="34" charset="-128"/>
                <a:cs typeface="+mj-cs"/>
              </a:rPr>
              <a:t>	</a:t>
            </a:r>
            <a:br>
              <a:rPr lang="en-US" altLang="zh-CN" sz="2900" b="1" cap="all" dirty="0">
                <a:solidFill>
                  <a:prstClr val="black"/>
                </a:solidFill>
                <a:latin typeface="Helvetica" pitchFamily="34" charset="0"/>
                <a:ea typeface="ＭＳ Ｐゴシック" pitchFamily="34" charset="-128"/>
                <a:cs typeface="+mj-cs"/>
              </a:rPr>
            </a:br>
            <a:r>
              <a:rPr lang="en-US" altLang="zh-CN" sz="2500" b="1" cap="all" dirty="0">
                <a:solidFill>
                  <a:srgbClr val="FF0000"/>
                </a:solidFill>
                <a:ea typeface="宋体" pitchFamily="2" charset="-122"/>
                <a:cs typeface="+mj-cs"/>
              </a:rPr>
              <a:t>Synchronization Construct</a:t>
            </a:r>
            <a:endParaRPr lang="zh-CN" altLang="en-US" sz="2500" b="1" cap="all" dirty="0">
              <a:solidFill>
                <a:srgbClr val="FF0000"/>
              </a:solidFill>
              <a:ea typeface="宋体" pitchFamily="2"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r>
              <a:rPr lang="en-US" altLang="zh-CN" sz="3200" dirty="0">
                <a:latin typeface="Helvetica" pitchFamily="34" charset="0"/>
                <a:ea typeface="ＭＳ Ｐゴシック" pitchFamily="34" charset="-128"/>
              </a:rPr>
              <a:t/>
            </a:r>
            <a:br>
              <a:rPr lang="en-US" altLang="zh-CN" sz="3200" dirty="0">
                <a:latin typeface="Helvetica" pitchFamily="34" charset="0"/>
                <a:ea typeface="ＭＳ Ｐゴシック" pitchFamily="34" charset="-128"/>
              </a:rPr>
            </a:br>
            <a:endParaRPr lang="en-US" altLang="zh-CN" sz="3200" dirty="0">
              <a:latin typeface="Helvetica" pitchFamily="34" charset="0"/>
              <a:ea typeface="ＭＳ Ｐゴシック" pitchFamily="34" charset="-128"/>
            </a:endParaRPr>
          </a:p>
        </p:txBody>
      </p:sp>
      <p:sp>
        <p:nvSpPr>
          <p:cNvPr id="5" name="文本占位符 4"/>
          <p:cNvSpPr>
            <a:spLocks noGrp="1"/>
          </p:cNvSpPr>
          <p:nvPr>
            <p:ph type="body" idx="1"/>
          </p:nvPr>
        </p:nvSpPr>
        <p:spPr/>
        <p:txBody>
          <a:bodyPr/>
          <a:lstStyle/>
          <a:p>
            <a:r>
              <a:rPr lang="en-US" altLang="zh-CN" sz="2900" b="1" cap="all" dirty="0">
                <a:solidFill>
                  <a:prstClr val="black"/>
                </a:solidFill>
                <a:latin typeface="Helvetica" pitchFamily="34" charset="0"/>
                <a:ea typeface="ＭＳ Ｐゴシック" pitchFamily="34" charset="-128"/>
                <a:cs typeface="+mj-cs"/>
              </a:rPr>
              <a:t>Parallel Programming in </a:t>
            </a:r>
            <a:r>
              <a:rPr lang="en-US" altLang="zh-CN" sz="2900" b="1" cap="all" dirty="0" err="1">
                <a:solidFill>
                  <a:prstClr val="black"/>
                </a:solidFill>
                <a:latin typeface="Helvetica" pitchFamily="34" charset="0"/>
                <a:ea typeface="ＭＳ Ｐゴシック" pitchFamily="34" charset="-128"/>
                <a:cs typeface="+mj-cs"/>
              </a:rPr>
              <a:t>OpenMP</a:t>
            </a:r>
            <a:r>
              <a:rPr lang="en-US" altLang="zh-CN" sz="2900" b="1" cap="all" dirty="0">
                <a:solidFill>
                  <a:prstClr val="black"/>
                </a:solidFill>
                <a:latin typeface="Helvetica" pitchFamily="34" charset="0"/>
                <a:ea typeface="ＭＳ Ｐゴシック" pitchFamily="34" charset="-128"/>
                <a:cs typeface="+mj-cs"/>
              </a:rPr>
              <a:t>:</a:t>
            </a:r>
            <a:br>
              <a:rPr lang="en-US" altLang="zh-CN" sz="2900" b="1" cap="all" dirty="0">
                <a:solidFill>
                  <a:prstClr val="black"/>
                </a:solidFill>
                <a:latin typeface="Helvetica" pitchFamily="34" charset="0"/>
                <a:ea typeface="ＭＳ Ｐゴシック" pitchFamily="34" charset="-128"/>
                <a:cs typeface="+mj-cs"/>
              </a:rPr>
            </a:br>
            <a:r>
              <a:rPr lang="en-US" altLang="zh-CN" sz="2900" b="1" cap="all" dirty="0">
                <a:solidFill>
                  <a:prstClr val="black"/>
                </a:solidFill>
                <a:latin typeface="Helvetica" pitchFamily="34" charset="0"/>
                <a:ea typeface="ＭＳ Ｐゴシック" pitchFamily="34" charset="-128"/>
                <a:cs typeface="+mj-cs"/>
              </a:rPr>
              <a:t>	</a:t>
            </a:r>
            <a:br>
              <a:rPr lang="en-US" altLang="zh-CN" sz="2900" b="1" cap="all" dirty="0">
                <a:solidFill>
                  <a:prstClr val="black"/>
                </a:solidFill>
                <a:latin typeface="Helvetica" pitchFamily="34" charset="0"/>
                <a:ea typeface="ＭＳ Ｐゴシック" pitchFamily="34" charset="-128"/>
                <a:cs typeface="+mj-cs"/>
              </a:rPr>
            </a:br>
            <a:r>
              <a:rPr lang="en-US" altLang="zh-CN" sz="2500" b="1" cap="all" dirty="0">
                <a:solidFill>
                  <a:srgbClr val="FF0000"/>
                </a:solidFill>
                <a:ea typeface="宋体" pitchFamily="2" charset="-122"/>
                <a:cs typeface="+mj-cs"/>
              </a:rPr>
              <a:t>Work-sharing Construct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4400"/>
            <a:ext cx="9144000" cy="0"/>
          </a:xfrm>
          <a:custGeom>
            <a:avLst/>
            <a:gdLst/>
            <a:ahLst/>
            <a:cxnLst/>
            <a:rect l="l" t="t" r="r" b="b"/>
            <a:pathLst>
              <a:path w="9144000">
                <a:moveTo>
                  <a:pt x="0" y="0"/>
                </a:moveTo>
                <a:lnTo>
                  <a:pt x="9144000" y="0"/>
                </a:lnTo>
                <a:lnTo>
                  <a:pt x="0" y="0"/>
                </a:lnTo>
                <a:close/>
              </a:path>
            </a:pathLst>
          </a:custGeom>
        </p:spPr>
        <p:txBody>
          <a:bodyPr wrap="square" lIns="0" tIns="0" rIns="0" bIns="0" rtlCol="0"/>
          <a:lstStyle/>
          <a:p>
            <a:endParaRPr/>
          </a:p>
        </p:txBody>
      </p:sp>
      <p:sp>
        <p:nvSpPr>
          <p:cNvPr id="7" name="object 7"/>
          <p:cNvSpPr txBox="1"/>
          <p:nvPr/>
        </p:nvSpPr>
        <p:spPr>
          <a:xfrm>
            <a:off x="432892" y="4255387"/>
            <a:ext cx="8587740" cy="2522855"/>
          </a:xfrm>
          <a:prstGeom prst="rect">
            <a:avLst/>
          </a:prstGeom>
        </p:spPr>
        <p:txBody>
          <a:bodyPr vert="horz" wrap="square" lIns="0" tIns="0" rIns="0" bIns="0" rtlCol="0">
            <a:spAutoFit/>
          </a:bodyPr>
          <a:lstStyle/>
          <a:p>
            <a:pPr algn="r">
              <a:lnSpc>
                <a:spcPct val="100000"/>
              </a:lnSpc>
            </a:pPr>
            <a:r>
              <a:rPr sz="1600" spc="-10" dirty="0">
                <a:latin typeface="Arial"/>
                <a:cs typeface="Arial"/>
              </a:rPr>
              <a:t>61/61</a:t>
            </a:r>
            <a:endParaRPr sz="1600">
              <a:latin typeface="Arial"/>
              <a:cs typeface="Arial"/>
            </a:endParaRPr>
          </a:p>
        </p:txBody>
      </p:sp>
      <p:sp>
        <p:nvSpPr>
          <p:cNvPr id="9" name="object 9"/>
          <p:cNvSpPr/>
          <p:nvPr/>
        </p:nvSpPr>
        <p:spPr>
          <a:xfrm>
            <a:off x="432892" y="4143380"/>
            <a:ext cx="8576945" cy="2522855"/>
          </a:xfrm>
          <a:custGeom>
            <a:avLst/>
            <a:gdLst/>
            <a:ahLst/>
            <a:cxnLst/>
            <a:rect l="l" t="t" r="r" b="b"/>
            <a:pathLst>
              <a:path w="8576945" h="2522854">
                <a:moveTo>
                  <a:pt x="0" y="2522474"/>
                </a:moveTo>
                <a:lnTo>
                  <a:pt x="8576437" y="2522474"/>
                </a:lnTo>
                <a:lnTo>
                  <a:pt x="8576437" y="0"/>
                </a:lnTo>
                <a:lnTo>
                  <a:pt x="0" y="0"/>
                </a:lnTo>
                <a:lnTo>
                  <a:pt x="0" y="2522474"/>
                </a:lnTo>
                <a:close/>
              </a:path>
            </a:pathLst>
          </a:custGeom>
          <a:solidFill>
            <a:srgbClr val="FFFFDD"/>
          </a:solidFill>
        </p:spPr>
        <p:txBody>
          <a:bodyPr wrap="square" lIns="0" tIns="0" rIns="0" bIns="0" rtlCol="0"/>
          <a:lstStyle/>
          <a:p>
            <a:endParaRPr/>
          </a:p>
        </p:txBody>
      </p:sp>
      <p:sp>
        <p:nvSpPr>
          <p:cNvPr id="10" name="object 10"/>
          <p:cNvSpPr/>
          <p:nvPr/>
        </p:nvSpPr>
        <p:spPr>
          <a:xfrm>
            <a:off x="432892" y="4143380"/>
            <a:ext cx="8576945" cy="2522855"/>
          </a:xfrm>
          <a:custGeom>
            <a:avLst/>
            <a:gdLst/>
            <a:ahLst/>
            <a:cxnLst/>
            <a:rect l="l" t="t" r="r" b="b"/>
            <a:pathLst>
              <a:path w="8576945" h="2522854">
                <a:moveTo>
                  <a:pt x="0" y="2522474"/>
                </a:moveTo>
                <a:lnTo>
                  <a:pt x="8576437" y="2522474"/>
                </a:lnTo>
                <a:lnTo>
                  <a:pt x="8576437" y="0"/>
                </a:lnTo>
                <a:lnTo>
                  <a:pt x="0" y="0"/>
                </a:lnTo>
                <a:lnTo>
                  <a:pt x="0" y="2522474"/>
                </a:lnTo>
                <a:close/>
              </a:path>
            </a:pathLst>
          </a:custGeom>
          <a:ln w="38100">
            <a:solidFill>
              <a:srgbClr val="C00000"/>
            </a:solidFill>
          </a:ln>
        </p:spPr>
        <p:txBody>
          <a:bodyPr wrap="square" lIns="0" tIns="0" rIns="0" bIns="0" rtlCol="0"/>
          <a:lstStyle/>
          <a:p>
            <a:endParaRPr/>
          </a:p>
        </p:txBody>
      </p:sp>
      <p:sp>
        <p:nvSpPr>
          <p:cNvPr id="11" name="object 11"/>
          <p:cNvSpPr/>
          <p:nvPr/>
        </p:nvSpPr>
        <p:spPr>
          <a:xfrm>
            <a:off x="770496" y="4412488"/>
            <a:ext cx="805383" cy="223674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33387" y="2214554"/>
            <a:ext cx="8560435" cy="1765935"/>
          </a:xfrm>
          <a:custGeom>
            <a:avLst/>
            <a:gdLst/>
            <a:ahLst/>
            <a:cxnLst/>
            <a:rect l="l" t="t" r="r" b="b"/>
            <a:pathLst>
              <a:path w="8560435" h="1765935">
                <a:moveTo>
                  <a:pt x="0" y="1765681"/>
                </a:moveTo>
                <a:lnTo>
                  <a:pt x="8560181" y="1765681"/>
                </a:lnTo>
                <a:lnTo>
                  <a:pt x="8560181" y="0"/>
                </a:lnTo>
                <a:lnTo>
                  <a:pt x="0" y="0"/>
                </a:lnTo>
                <a:lnTo>
                  <a:pt x="0" y="1765681"/>
                </a:lnTo>
                <a:close/>
              </a:path>
            </a:pathLst>
          </a:custGeom>
          <a:solidFill>
            <a:srgbClr val="F1F8F9"/>
          </a:solidFill>
        </p:spPr>
        <p:txBody>
          <a:bodyPr wrap="square" lIns="0" tIns="0" rIns="0" bIns="0" rtlCol="0"/>
          <a:lstStyle/>
          <a:p>
            <a:endParaRPr/>
          </a:p>
        </p:txBody>
      </p:sp>
      <p:sp>
        <p:nvSpPr>
          <p:cNvPr id="13" name="object 13"/>
          <p:cNvSpPr/>
          <p:nvPr/>
        </p:nvSpPr>
        <p:spPr>
          <a:xfrm>
            <a:off x="433387" y="2253233"/>
            <a:ext cx="8560435" cy="1765935"/>
          </a:xfrm>
          <a:custGeom>
            <a:avLst/>
            <a:gdLst/>
            <a:ahLst/>
            <a:cxnLst/>
            <a:rect l="l" t="t" r="r" b="b"/>
            <a:pathLst>
              <a:path w="8560435" h="1765935">
                <a:moveTo>
                  <a:pt x="0" y="1765681"/>
                </a:moveTo>
                <a:lnTo>
                  <a:pt x="8560181" y="1765681"/>
                </a:lnTo>
                <a:lnTo>
                  <a:pt x="8560181" y="0"/>
                </a:lnTo>
                <a:lnTo>
                  <a:pt x="0" y="0"/>
                </a:lnTo>
                <a:lnTo>
                  <a:pt x="0" y="1765681"/>
                </a:lnTo>
                <a:close/>
              </a:path>
            </a:pathLst>
          </a:custGeom>
          <a:ln w="34925">
            <a:solidFill>
              <a:srgbClr val="7030A0"/>
            </a:solidFill>
          </a:ln>
        </p:spPr>
        <p:txBody>
          <a:bodyPr wrap="square" lIns="0" tIns="0" rIns="0" bIns="0" rtlCol="0"/>
          <a:lstStyle/>
          <a:p>
            <a:endParaRPr/>
          </a:p>
        </p:txBody>
      </p:sp>
      <p:sp>
        <p:nvSpPr>
          <p:cNvPr id="14" name="object 14"/>
          <p:cNvSpPr txBox="1"/>
          <p:nvPr/>
        </p:nvSpPr>
        <p:spPr>
          <a:xfrm>
            <a:off x="433387" y="1784122"/>
            <a:ext cx="8031480" cy="1533753"/>
          </a:xfrm>
          <a:prstGeom prst="rect">
            <a:avLst/>
          </a:prstGeom>
        </p:spPr>
        <p:txBody>
          <a:bodyPr vert="horz" wrap="square" lIns="0" tIns="0" rIns="0" bIns="0" rtlCol="0">
            <a:spAutoFit/>
          </a:bodyPr>
          <a:lstStyle/>
          <a:p>
            <a:pPr>
              <a:lnSpc>
                <a:spcPct val="100000"/>
              </a:lnSpc>
            </a:pPr>
            <a:endParaRPr sz="3000" dirty="0">
              <a:latin typeface="Times New Roman"/>
              <a:cs typeface="Times New Roman"/>
            </a:endParaRPr>
          </a:p>
          <a:p>
            <a:pPr marL="1764664" marR="5080">
              <a:lnSpc>
                <a:spcPct val="100000"/>
              </a:lnSpc>
              <a:spcBef>
                <a:spcPts val="2565"/>
              </a:spcBef>
            </a:pPr>
            <a:r>
              <a:rPr sz="2400" b="1" spc="-5" dirty="0">
                <a:latin typeface="Arial"/>
                <a:cs typeface="Arial"/>
              </a:rPr>
              <a:t>B</a:t>
            </a:r>
            <a:r>
              <a:rPr sz="2400" b="1" spc="-10" dirty="0">
                <a:latin typeface="Arial"/>
                <a:cs typeface="Arial"/>
              </a:rPr>
              <a:t>a</a:t>
            </a:r>
            <a:r>
              <a:rPr sz="2400" b="1" spc="-5" dirty="0">
                <a:latin typeface="Arial"/>
                <a:cs typeface="Arial"/>
              </a:rPr>
              <a:t>rr</a:t>
            </a:r>
            <a:r>
              <a:rPr sz="2400" b="1" spc="5" dirty="0">
                <a:latin typeface="Arial"/>
                <a:cs typeface="Arial"/>
              </a:rPr>
              <a:t>i</a:t>
            </a:r>
            <a:r>
              <a:rPr sz="2400" b="1" spc="-5" dirty="0">
                <a:latin typeface="Arial"/>
                <a:cs typeface="Arial"/>
              </a:rPr>
              <a:t>e</a:t>
            </a:r>
            <a:r>
              <a:rPr sz="2400" b="1" dirty="0">
                <a:latin typeface="Arial"/>
                <a:cs typeface="Arial"/>
              </a:rPr>
              <a:t>r</a:t>
            </a:r>
            <a:r>
              <a:rPr sz="2400" spc="-10" dirty="0">
                <a:latin typeface="Arial"/>
                <a:cs typeface="Arial"/>
              </a:rPr>
              <a:t>:</a:t>
            </a:r>
            <a:r>
              <a:rPr sz="2400" spc="5" dirty="0">
                <a:latin typeface="Arial"/>
                <a:cs typeface="Arial"/>
              </a:rPr>
              <a:t> </a:t>
            </a:r>
            <a:r>
              <a:rPr sz="2400" spc="-5" dirty="0">
                <a:latin typeface="Arial"/>
                <a:cs typeface="Arial"/>
              </a:rPr>
              <a:t>eac</a:t>
            </a:r>
            <a:r>
              <a:rPr sz="2400" dirty="0">
                <a:latin typeface="Arial"/>
                <a:cs typeface="Arial"/>
              </a:rPr>
              <a:t>h</a:t>
            </a:r>
            <a:r>
              <a:rPr sz="2400" spc="-10" dirty="0">
                <a:latin typeface="Arial"/>
                <a:cs typeface="Arial"/>
              </a:rPr>
              <a:t> </a:t>
            </a:r>
            <a:r>
              <a:rPr sz="2400" spc="-5" dirty="0">
                <a:latin typeface="Arial"/>
                <a:cs typeface="Arial"/>
              </a:rPr>
              <a:t>threa</a:t>
            </a:r>
            <a:r>
              <a:rPr sz="2400" dirty="0">
                <a:latin typeface="Arial"/>
                <a:cs typeface="Arial"/>
              </a:rPr>
              <a:t>d </a:t>
            </a:r>
            <a:r>
              <a:rPr sz="2400" spc="-5" dirty="0">
                <a:latin typeface="Arial"/>
                <a:cs typeface="Arial"/>
              </a:rPr>
              <a:t>w</a:t>
            </a:r>
            <a:r>
              <a:rPr sz="2400" spc="-10" dirty="0">
                <a:latin typeface="Arial"/>
                <a:cs typeface="Arial"/>
              </a:rPr>
              <a:t>a</a:t>
            </a:r>
            <a:r>
              <a:rPr sz="2400" spc="-5" dirty="0">
                <a:latin typeface="Arial"/>
                <a:cs typeface="Arial"/>
              </a:rPr>
              <a:t>i</a:t>
            </a:r>
            <a:r>
              <a:rPr sz="2400" dirty="0">
                <a:latin typeface="Arial"/>
                <a:cs typeface="Arial"/>
              </a:rPr>
              <a:t>t</a:t>
            </a:r>
            <a:r>
              <a:rPr sz="2400" spc="15" dirty="0">
                <a:latin typeface="Arial"/>
                <a:cs typeface="Arial"/>
              </a:rPr>
              <a:t> </a:t>
            </a:r>
            <a:r>
              <a:rPr sz="2400" spc="-20" dirty="0">
                <a:latin typeface="Arial"/>
                <a:cs typeface="Arial"/>
              </a:rPr>
              <a:t>a</a:t>
            </a:r>
            <a:r>
              <a:rPr sz="2400" spc="-10" dirty="0">
                <a:latin typeface="Arial"/>
                <a:cs typeface="Arial"/>
              </a:rPr>
              <a:t>t</a:t>
            </a:r>
            <a:r>
              <a:rPr sz="2400" dirty="0">
                <a:latin typeface="Arial"/>
                <a:cs typeface="Arial"/>
              </a:rPr>
              <a:t> the</a:t>
            </a:r>
            <a:r>
              <a:rPr sz="2400" spc="-15" dirty="0">
                <a:latin typeface="Arial"/>
                <a:cs typeface="Arial"/>
              </a:rPr>
              <a:t> </a:t>
            </a:r>
            <a:r>
              <a:rPr sz="2400" spc="-5" dirty="0">
                <a:latin typeface="Arial"/>
                <a:cs typeface="Arial"/>
              </a:rPr>
              <a:t>barrie</a:t>
            </a:r>
            <a:r>
              <a:rPr sz="2400" dirty="0">
                <a:latin typeface="Arial"/>
                <a:cs typeface="Arial"/>
              </a:rPr>
              <a:t>r</a:t>
            </a:r>
            <a:r>
              <a:rPr sz="2400" spc="5" dirty="0">
                <a:latin typeface="Arial"/>
                <a:cs typeface="Arial"/>
              </a:rPr>
              <a:t> </a:t>
            </a:r>
            <a:r>
              <a:rPr sz="2400" spc="-5" dirty="0">
                <a:latin typeface="Arial"/>
                <a:cs typeface="Arial"/>
              </a:rPr>
              <a:t>unti</a:t>
            </a:r>
            <a:r>
              <a:rPr sz="2400" dirty="0">
                <a:latin typeface="Arial"/>
                <a:cs typeface="Arial"/>
              </a:rPr>
              <a:t>l</a:t>
            </a:r>
            <a:r>
              <a:rPr sz="2400" spc="5" dirty="0">
                <a:latin typeface="Arial"/>
                <a:cs typeface="Arial"/>
              </a:rPr>
              <a:t> </a:t>
            </a:r>
            <a:r>
              <a:rPr sz="2400" spc="-5" dirty="0">
                <a:latin typeface="Arial"/>
                <a:cs typeface="Arial"/>
              </a:rPr>
              <a:t>all </a:t>
            </a:r>
            <a:r>
              <a:rPr sz="2400" dirty="0">
                <a:latin typeface="Arial"/>
                <a:cs typeface="Arial"/>
              </a:rPr>
              <a:t>threads</a:t>
            </a:r>
            <a:r>
              <a:rPr sz="2400" spc="-10" dirty="0">
                <a:latin typeface="Arial"/>
                <a:cs typeface="Arial"/>
              </a:rPr>
              <a:t> </a:t>
            </a:r>
            <a:r>
              <a:rPr sz="2400" spc="-5" dirty="0">
                <a:latin typeface="Arial"/>
                <a:cs typeface="Arial"/>
              </a:rPr>
              <a:t>a</a:t>
            </a:r>
            <a:r>
              <a:rPr sz="2400" dirty="0">
                <a:latin typeface="Arial"/>
                <a:cs typeface="Arial"/>
              </a:rPr>
              <a:t>rrive.</a:t>
            </a:r>
          </a:p>
        </p:txBody>
      </p:sp>
      <p:sp>
        <p:nvSpPr>
          <p:cNvPr id="15" name="object 15"/>
          <p:cNvSpPr txBox="1"/>
          <p:nvPr/>
        </p:nvSpPr>
        <p:spPr>
          <a:xfrm>
            <a:off x="2057145" y="5249576"/>
            <a:ext cx="6275070" cy="695960"/>
          </a:xfrm>
          <a:prstGeom prst="rect">
            <a:avLst/>
          </a:prstGeom>
        </p:spPr>
        <p:txBody>
          <a:bodyPr vert="horz" wrap="square" lIns="0" tIns="0" rIns="0" bIns="0" rtlCol="0">
            <a:spAutoFit/>
          </a:bodyPr>
          <a:lstStyle/>
          <a:p>
            <a:pPr marL="12700" marR="5080">
              <a:lnSpc>
                <a:spcPct val="100000"/>
              </a:lnSpc>
            </a:pPr>
            <a:r>
              <a:rPr sz="2400" b="1" spc="-20" dirty="0">
                <a:latin typeface="Arial"/>
                <a:cs typeface="Arial"/>
              </a:rPr>
              <a:t>Mu</a:t>
            </a:r>
            <a:r>
              <a:rPr sz="2400" b="1" spc="-5" dirty="0">
                <a:latin typeface="Arial"/>
                <a:cs typeface="Arial"/>
              </a:rPr>
              <a:t>t</a:t>
            </a:r>
            <a:r>
              <a:rPr sz="2400" b="1" spc="-15" dirty="0">
                <a:latin typeface="Arial"/>
                <a:cs typeface="Arial"/>
              </a:rPr>
              <a:t>ual</a:t>
            </a:r>
            <a:r>
              <a:rPr sz="2400" b="1" spc="-25" dirty="0">
                <a:latin typeface="Arial"/>
                <a:cs typeface="Arial"/>
              </a:rPr>
              <a:t> </a:t>
            </a:r>
            <a:r>
              <a:rPr sz="2400" b="1" spc="-5" dirty="0">
                <a:latin typeface="Arial"/>
                <a:cs typeface="Arial"/>
              </a:rPr>
              <a:t>ex</a:t>
            </a:r>
            <a:r>
              <a:rPr sz="2400" b="1" spc="-10" dirty="0">
                <a:latin typeface="Arial"/>
                <a:cs typeface="Arial"/>
              </a:rPr>
              <a:t>c</a:t>
            </a:r>
            <a:r>
              <a:rPr sz="2400" b="1" spc="-15" dirty="0">
                <a:latin typeface="Arial"/>
                <a:cs typeface="Arial"/>
              </a:rPr>
              <a:t>lusio</a:t>
            </a:r>
            <a:r>
              <a:rPr sz="2400" b="1" spc="-10" dirty="0">
                <a:latin typeface="Arial"/>
                <a:cs typeface="Arial"/>
              </a:rPr>
              <a:t>n</a:t>
            </a:r>
            <a:r>
              <a:rPr sz="2400" spc="-10" dirty="0">
                <a:latin typeface="Arial"/>
                <a:cs typeface="Arial"/>
              </a:rPr>
              <a:t>:</a:t>
            </a:r>
            <a:r>
              <a:rPr sz="2400" spc="-15" dirty="0">
                <a:latin typeface="Arial"/>
                <a:cs typeface="Arial"/>
              </a:rPr>
              <a:t> </a:t>
            </a:r>
            <a:r>
              <a:rPr sz="2400" spc="-5" dirty="0">
                <a:latin typeface="Arial"/>
                <a:cs typeface="Arial"/>
              </a:rPr>
              <a:t>D</a:t>
            </a:r>
            <a:r>
              <a:rPr sz="2400" spc="-10" dirty="0">
                <a:latin typeface="Arial"/>
                <a:cs typeface="Arial"/>
              </a:rPr>
              <a:t>e</a:t>
            </a:r>
            <a:r>
              <a:rPr sz="2400" dirty="0">
                <a:latin typeface="Arial"/>
                <a:cs typeface="Arial"/>
              </a:rPr>
              <a:t>fine</a:t>
            </a:r>
            <a:r>
              <a:rPr sz="2400" spc="15" dirty="0">
                <a:latin typeface="Arial"/>
                <a:cs typeface="Arial"/>
              </a:rPr>
              <a:t> </a:t>
            </a:r>
            <a:r>
              <a:rPr sz="2400" dirty="0">
                <a:latin typeface="Arial"/>
                <a:cs typeface="Arial"/>
              </a:rPr>
              <a:t>a</a:t>
            </a:r>
            <a:r>
              <a:rPr sz="2400" spc="-10" dirty="0">
                <a:latin typeface="Arial"/>
                <a:cs typeface="Arial"/>
              </a:rPr>
              <a:t> </a:t>
            </a:r>
            <a:r>
              <a:rPr sz="2400" spc="-5" dirty="0">
                <a:latin typeface="Arial"/>
                <a:cs typeface="Arial"/>
              </a:rPr>
              <a:t>bl</a:t>
            </a:r>
            <a:r>
              <a:rPr sz="2400" spc="-10" dirty="0">
                <a:latin typeface="Arial"/>
                <a:cs typeface="Arial"/>
              </a:rPr>
              <a:t>o</a:t>
            </a:r>
            <a:r>
              <a:rPr sz="2400" dirty="0">
                <a:latin typeface="Arial"/>
                <a:cs typeface="Arial"/>
              </a:rPr>
              <a:t>ck</a:t>
            </a:r>
            <a:r>
              <a:rPr sz="2400" spc="10" dirty="0">
                <a:latin typeface="Arial"/>
                <a:cs typeface="Arial"/>
              </a:rPr>
              <a:t> </a:t>
            </a:r>
            <a:r>
              <a:rPr sz="2400" spc="-20" dirty="0">
                <a:latin typeface="Arial"/>
                <a:cs typeface="Arial"/>
              </a:rPr>
              <a:t>o</a:t>
            </a:r>
            <a:r>
              <a:rPr sz="2400" spc="-10" dirty="0">
                <a:latin typeface="Arial"/>
                <a:cs typeface="Arial"/>
              </a:rPr>
              <a:t>f</a:t>
            </a:r>
            <a:r>
              <a:rPr sz="2400" dirty="0">
                <a:latin typeface="Arial"/>
                <a:cs typeface="Arial"/>
              </a:rPr>
              <a:t> c</a:t>
            </a:r>
            <a:r>
              <a:rPr sz="2400" spc="-10" dirty="0">
                <a:latin typeface="Arial"/>
                <a:cs typeface="Arial"/>
              </a:rPr>
              <a:t>o</a:t>
            </a:r>
            <a:r>
              <a:rPr sz="2400" spc="-5" dirty="0">
                <a:latin typeface="Arial"/>
                <a:cs typeface="Arial"/>
              </a:rPr>
              <a:t>d</a:t>
            </a:r>
            <a:r>
              <a:rPr sz="2400" dirty="0">
                <a:latin typeface="Arial"/>
                <a:cs typeface="Arial"/>
              </a:rPr>
              <a:t>e</a:t>
            </a:r>
            <a:r>
              <a:rPr sz="2400" spc="5" dirty="0">
                <a:latin typeface="Arial"/>
                <a:cs typeface="Arial"/>
              </a:rPr>
              <a:t> </a:t>
            </a:r>
            <a:r>
              <a:rPr sz="2400" spc="-10" dirty="0">
                <a:latin typeface="Arial"/>
                <a:cs typeface="Arial"/>
              </a:rPr>
              <a:t>that </a:t>
            </a:r>
            <a:r>
              <a:rPr sz="2400" spc="-5" dirty="0">
                <a:latin typeface="Arial"/>
                <a:cs typeface="Arial"/>
              </a:rPr>
              <a:t>on</a:t>
            </a:r>
            <a:r>
              <a:rPr sz="2400" spc="-10" dirty="0">
                <a:latin typeface="Arial"/>
                <a:cs typeface="Arial"/>
              </a:rPr>
              <a:t>l</a:t>
            </a:r>
            <a:r>
              <a:rPr sz="2400" dirty="0">
                <a:latin typeface="Arial"/>
                <a:cs typeface="Arial"/>
              </a:rPr>
              <a:t>y</a:t>
            </a:r>
            <a:r>
              <a:rPr sz="2400" spc="10" dirty="0">
                <a:latin typeface="Arial"/>
                <a:cs typeface="Arial"/>
              </a:rPr>
              <a:t> </a:t>
            </a:r>
            <a:r>
              <a:rPr sz="2400" spc="-5" dirty="0">
                <a:latin typeface="Arial"/>
                <a:cs typeface="Arial"/>
              </a:rPr>
              <a:t>on</a:t>
            </a:r>
            <a:r>
              <a:rPr sz="2400" dirty="0">
                <a:latin typeface="Arial"/>
                <a:cs typeface="Arial"/>
              </a:rPr>
              <a:t>e</a:t>
            </a:r>
            <a:r>
              <a:rPr sz="2400" spc="-10" dirty="0">
                <a:latin typeface="Arial"/>
                <a:cs typeface="Arial"/>
              </a:rPr>
              <a:t> </a:t>
            </a:r>
            <a:r>
              <a:rPr sz="2400" spc="-5" dirty="0">
                <a:latin typeface="Arial"/>
                <a:cs typeface="Arial"/>
              </a:rPr>
              <a:t>threa</a:t>
            </a:r>
            <a:r>
              <a:rPr sz="2400" dirty="0">
                <a:latin typeface="Arial"/>
                <a:cs typeface="Arial"/>
              </a:rPr>
              <a:t>d </a:t>
            </a:r>
            <a:r>
              <a:rPr sz="2400" spc="-20" dirty="0">
                <a:latin typeface="Arial"/>
                <a:cs typeface="Arial"/>
              </a:rPr>
              <a:t>a</a:t>
            </a:r>
            <a:r>
              <a:rPr sz="2400" spc="-10" dirty="0">
                <a:latin typeface="Arial"/>
                <a:cs typeface="Arial"/>
              </a:rPr>
              <a:t>t</a:t>
            </a:r>
            <a:r>
              <a:rPr sz="2400" dirty="0">
                <a:latin typeface="Arial"/>
                <a:cs typeface="Arial"/>
              </a:rPr>
              <a:t> a</a:t>
            </a:r>
            <a:r>
              <a:rPr sz="2400" spc="-10" dirty="0">
                <a:latin typeface="Arial"/>
                <a:cs typeface="Arial"/>
              </a:rPr>
              <a:t> </a:t>
            </a:r>
            <a:r>
              <a:rPr sz="2400" spc="-5" dirty="0">
                <a:latin typeface="Arial"/>
                <a:cs typeface="Arial"/>
              </a:rPr>
              <a:t>tim</a:t>
            </a:r>
            <a:r>
              <a:rPr sz="2400" dirty="0">
                <a:latin typeface="Arial"/>
                <a:cs typeface="Arial"/>
              </a:rPr>
              <a:t>e</a:t>
            </a:r>
            <a:r>
              <a:rPr sz="2400" spc="-10" dirty="0">
                <a:latin typeface="Arial"/>
                <a:cs typeface="Arial"/>
              </a:rPr>
              <a:t> </a:t>
            </a:r>
            <a:r>
              <a:rPr sz="2400" dirty="0">
                <a:latin typeface="Arial"/>
                <a:cs typeface="Arial"/>
              </a:rPr>
              <a:t>can</a:t>
            </a:r>
            <a:r>
              <a:rPr sz="2400" spc="-5" dirty="0">
                <a:latin typeface="Arial"/>
                <a:cs typeface="Arial"/>
              </a:rPr>
              <a:t> e</a:t>
            </a:r>
            <a:r>
              <a:rPr sz="2400" spc="-15" dirty="0">
                <a:latin typeface="Arial"/>
                <a:cs typeface="Arial"/>
              </a:rPr>
              <a:t>x</a:t>
            </a:r>
            <a:r>
              <a:rPr sz="2400" spc="-5" dirty="0">
                <a:latin typeface="Arial"/>
                <a:cs typeface="Arial"/>
              </a:rPr>
              <a:t>ecute.</a:t>
            </a:r>
            <a:endParaRPr sz="2400">
              <a:latin typeface="Arial"/>
              <a:cs typeface="Arial"/>
            </a:endParaRPr>
          </a:p>
        </p:txBody>
      </p:sp>
      <p:sp>
        <p:nvSpPr>
          <p:cNvPr id="16" name="object 16"/>
          <p:cNvSpPr/>
          <p:nvPr/>
        </p:nvSpPr>
        <p:spPr>
          <a:xfrm>
            <a:off x="866533" y="2556001"/>
            <a:ext cx="5080" cy="232410"/>
          </a:xfrm>
          <a:custGeom>
            <a:avLst/>
            <a:gdLst/>
            <a:ahLst/>
            <a:cxnLst/>
            <a:rect l="l" t="t" r="r" b="b"/>
            <a:pathLst>
              <a:path w="5080" h="232410">
                <a:moveTo>
                  <a:pt x="0" y="0"/>
                </a:moveTo>
                <a:lnTo>
                  <a:pt x="5080" y="232156"/>
                </a:lnTo>
              </a:path>
            </a:pathLst>
          </a:custGeom>
          <a:ln w="38099">
            <a:solidFill>
              <a:srgbClr val="000000"/>
            </a:solidFill>
          </a:ln>
        </p:spPr>
        <p:txBody>
          <a:bodyPr wrap="square" lIns="0" tIns="0" rIns="0" bIns="0" rtlCol="0"/>
          <a:lstStyle/>
          <a:p>
            <a:endParaRPr/>
          </a:p>
        </p:txBody>
      </p:sp>
      <p:sp>
        <p:nvSpPr>
          <p:cNvPr id="17" name="object 17"/>
          <p:cNvSpPr/>
          <p:nvPr/>
        </p:nvSpPr>
        <p:spPr>
          <a:xfrm>
            <a:off x="1088783" y="2556001"/>
            <a:ext cx="1905" cy="419734"/>
          </a:xfrm>
          <a:custGeom>
            <a:avLst/>
            <a:gdLst/>
            <a:ahLst/>
            <a:cxnLst/>
            <a:rect l="l" t="t" r="r" b="b"/>
            <a:pathLst>
              <a:path w="1905" h="419735">
                <a:moveTo>
                  <a:pt x="0" y="0"/>
                </a:moveTo>
                <a:lnTo>
                  <a:pt x="1905" y="419226"/>
                </a:lnTo>
              </a:path>
            </a:pathLst>
          </a:custGeom>
          <a:ln w="38100">
            <a:solidFill>
              <a:srgbClr val="000000"/>
            </a:solidFill>
          </a:ln>
        </p:spPr>
        <p:txBody>
          <a:bodyPr wrap="square" lIns="0" tIns="0" rIns="0" bIns="0" rtlCol="0"/>
          <a:lstStyle/>
          <a:p>
            <a:endParaRPr/>
          </a:p>
        </p:txBody>
      </p:sp>
      <p:sp>
        <p:nvSpPr>
          <p:cNvPr id="18" name="object 18"/>
          <p:cNvSpPr/>
          <p:nvPr/>
        </p:nvSpPr>
        <p:spPr>
          <a:xfrm>
            <a:off x="1305052" y="2556001"/>
            <a:ext cx="4445" cy="738505"/>
          </a:xfrm>
          <a:custGeom>
            <a:avLst/>
            <a:gdLst/>
            <a:ahLst/>
            <a:cxnLst/>
            <a:rect l="l" t="t" r="r" b="b"/>
            <a:pathLst>
              <a:path w="4444" h="738504">
                <a:moveTo>
                  <a:pt x="4444" y="0"/>
                </a:moveTo>
                <a:lnTo>
                  <a:pt x="0" y="738505"/>
                </a:lnTo>
              </a:path>
            </a:pathLst>
          </a:custGeom>
          <a:ln w="38100">
            <a:solidFill>
              <a:srgbClr val="000000"/>
            </a:solidFill>
          </a:ln>
        </p:spPr>
        <p:txBody>
          <a:bodyPr wrap="square" lIns="0" tIns="0" rIns="0" bIns="0" rtlCol="0"/>
          <a:lstStyle/>
          <a:p>
            <a:endParaRPr/>
          </a:p>
        </p:txBody>
      </p:sp>
      <p:sp>
        <p:nvSpPr>
          <p:cNvPr id="19" name="object 19"/>
          <p:cNvSpPr/>
          <p:nvPr/>
        </p:nvSpPr>
        <p:spPr>
          <a:xfrm>
            <a:off x="1484122" y="2556001"/>
            <a:ext cx="0" cy="566420"/>
          </a:xfrm>
          <a:custGeom>
            <a:avLst/>
            <a:gdLst/>
            <a:ahLst/>
            <a:cxnLst/>
            <a:rect l="l" t="t" r="r" b="b"/>
            <a:pathLst>
              <a:path h="566419">
                <a:moveTo>
                  <a:pt x="0" y="0"/>
                </a:moveTo>
                <a:lnTo>
                  <a:pt x="0" y="566293"/>
                </a:lnTo>
              </a:path>
            </a:pathLst>
          </a:custGeom>
          <a:ln w="38100">
            <a:solidFill>
              <a:srgbClr val="000000"/>
            </a:solidFill>
          </a:ln>
        </p:spPr>
        <p:txBody>
          <a:bodyPr wrap="square" lIns="0" tIns="0" rIns="0" bIns="0" rtlCol="0"/>
          <a:lstStyle/>
          <a:p>
            <a:endParaRPr/>
          </a:p>
        </p:txBody>
      </p:sp>
      <p:sp>
        <p:nvSpPr>
          <p:cNvPr id="20" name="object 20"/>
          <p:cNvSpPr/>
          <p:nvPr/>
        </p:nvSpPr>
        <p:spPr>
          <a:xfrm>
            <a:off x="823171" y="2808985"/>
            <a:ext cx="89535" cy="469265"/>
          </a:xfrm>
          <a:custGeom>
            <a:avLst/>
            <a:gdLst/>
            <a:ahLst/>
            <a:cxnLst/>
            <a:rect l="l" t="t" r="r" b="b"/>
            <a:pathLst>
              <a:path w="89534" h="469264">
                <a:moveTo>
                  <a:pt x="1179" y="228545"/>
                </a:moveTo>
                <a:lnTo>
                  <a:pt x="1056" y="246694"/>
                </a:lnTo>
                <a:lnTo>
                  <a:pt x="1100" y="250223"/>
                </a:lnTo>
                <a:lnTo>
                  <a:pt x="1568" y="262917"/>
                </a:lnTo>
                <a:lnTo>
                  <a:pt x="4918" y="300916"/>
                </a:lnTo>
                <a:lnTo>
                  <a:pt x="14197" y="338059"/>
                </a:lnTo>
                <a:lnTo>
                  <a:pt x="18561" y="349701"/>
                </a:lnTo>
                <a:lnTo>
                  <a:pt x="32605" y="391794"/>
                </a:lnTo>
                <a:lnTo>
                  <a:pt x="36567" y="397383"/>
                </a:lnTo>
                <a:lnTo>
                  <a:pt x="36567" y="469011"/>
                </a:lnTo>
                <a:lnTo>
                  <a:pt x="39049" y="272767"/>
                </a:lnTo>
                <a:lnTo>
                  <a:pt x="29088" y="271273"/>
                </a:lnTo>
                <a:lnTo>
                  <a:pt x="14331" y="264758"/>
                </a:lnTo>
                <a:lnTo>
                  <a:pt x="4219" y="250201"/>
                </a:lnTo>
                <a:lnTo>
                  <a:pt x="2160" y="237933"/>
                </a:lnTo>
                <a:lnTo>
                  <a:pt x="1179" y="228545"/>
                </a:lnTo>
                <a:close/>
              </a:path>
              <a:path w="89534" h="469264">
                <a:moveTo>
                  <a:pt x="40436" y="214966"/>
                </a:moveTo>
                <a:lnTo>
                  <a:pt x="39780" y="214979"/>
                </a:lnTo>
                <a:lnTo>
                  <a:pt x="39233" y="258201"/>
                </a:lnTo>
                <a:lnTo>
                  <a:pt x="39154" y="272782"/>
                </a:lnTo>
                <a:lnTo>
                  <a:pt x="40517" y="272987"/>
                </a:lnTo>
                <a:lnTo>
                  <a:pt x="53683" y="272782"/>
                </a:lnTo>
                <a:lnTo>
                  <a:pt x="66540" y="272782"/>
                </a:lnTo>
                <a:lnTo>
                  <a:pt x="76210" y="269224"/>
                </a:lnTo>
                <a:lnTo>
                  <a:pt x="80273" y="258201"/>
                </a:lnTo>
                <a:lnTo>
                  <a:pt x="78711" y="246694"/>
                </a:lnTo>
                <a:lnTo>
                  <a:pt x="74290" y="235780"/>
                </a:lnTo>
                <a:lnTo>
                  <a:pt x="65159" y="225842"/>
                </a:lnTo>
                <a:lnTo>
                  <a:pt x="52397" y="219144"/>
                </a:lnTo>
                <a:lnTo>
                  <a:pt x="40436" y="214966"/>
                </a:lnTo>
                <a:close/>
              </a:path>
              <a:path w="89534" h="469264">
                <a:moveTo>
                  <a:pt x="66540" y="272782"/>
                </a:moveTo>
                <a:lnTo>
                  <a:pt x="53683" y="272782"/>
                </a:lnTo>
                <a:lnTo>
                  <a:pt x="66306" y="272869"/>
                </a:lnTo>
                <a:lnTo>
                  <a:pt x="66540" y="272782"/>
                </a:lnTo>
                <a:close/>
              </a:path>
              <a:path w="89534" h="469264">
                <a:moveTo>
                  <a:pt x="7954" y="110727"/>
                </a:moveTo>
                <a:lnTo>
                  <a:pt x="7243" y="111251"/>
                </a:lnTo>
                <a:lnTo>
                  <a:pt x="4894" y="118744"/>
                </a:lnTo>
                <a:lnTo>
                  <a:pt x="944" y="124587"/>
                </a:lnTo>
                <a:lnTo>
                  <a:pt x="1063" y="129427"/>
                </a:lnTo>
                <a:lnTo>
                  <a:pt x="1184" y="149794"/>
                </a:lnTo>
                <a:lnTo>
                  <a:pt x="882" y="162459"/>
                </a:lnTo>
                <a:lnTo>
                  <a:pt x="488" y="175136"/>
                </a:lnTo>
                <a:lnTo>
                  <a:pt x="146" y="187802"/>
                </a:lnTo>
                <a:lnTo>
                  <a:pt x="0" y="200437"/>
                </a:lnTo>
                <a:lnTo>
                  <a:pt x="191" y="213018"/>
                </a:lnTo>
                <a:lnTo>
                  <a:pt x="863" y="225524"/>
                </a:lnTo>
                <a:lnTo>
                  <a:pt x="1179" y="228545"/>
                </a:lnTo>
                <a:lnTo>
                  <a:pt x="1668" y="223138"/>
                </a:lnTo>
                <a:lnTo>
                  <a:pt x="14123" y="216499"/>
                </a:lnTo>
                <a:lnTo>
                  <a:pt x="26222" y="215247"/>
                </a:lnTo>
                <a:lnTo>
                  <a:pt x="39780" y="214979"/>
                </a:lnTo>
                <a:lnTo>
                  <a:pt x="40794" y="134772"/>
                </a:lnTo>
                <a:lnTo>
                  <a:pt x="37904" y="131819"/>
                </a:lnTo>
                <a:lnTo>
                  <a:pt x="36994" y="131819"/>
                </a:lnTo>
                <a:lnTo>
                  <a:pt x="35767" y="131363"/>
                </a:lnTo>
                <a:lnTo>
                  <a:pt x="32745" y="129427"/>
                </a:lnTo>
                <a:lnTo>
                  <a:pt x="27286" y="125417"/>
                </a:lnTo>
                <a:lnTo>
                  <a:pt x="18749" y="118744"/>
                </a:lnTo>
                <a:lnTo>
                  <a:pt x="14381" y="115188"/>
                </a:lnTo>
                <a:lnTo>
                  <a:pt x="8348" y="112267"/>
                </a:lnTo>
                <a:lnTo>
                  <a:pt x="7954" y="110727"/>
                </a:lnTo>
                <a:close/>
              </a:path>
              <a:path w="89534" h="469264">
                <a:moveTo>
                  <a:pt x="66260" y="94996"/>
                </a:moveTo>
                <a:lnTo>
                  <a:pt x="59766" y="95852"/>
                </a:lnTo>
                <a:lnTo>
                  <a:pt x="44931" y="98155"/>
                </a:lnTo>
                <a:lnTo>
                  <a:pt x="41248" y="98882"/>
                </a:lnTo>
                <a:lnTo>
                  <a:pt x="40794" y="134772"/>
                </a:lnTo>
                <a:lnTo>
                  <a:pt x="42514" y="136529"/>
                </a:lnTo>
                <a:lnTo>
                  <a:pt x="57079" y="139348"/>
                </a:lnTo>
                <a:lnTo>
                  <a:pt x="69564" y="140255"/>
                </a:lnTo>
                <a:lnTo>
                  <a:pt x="80221" y="138322"/>
                </a:lnTo>
                <a:lnTo>
                  <a:pt x="88077" y="128645"/>
                </a:lnTo>
                <a:lnTo>
                  <a:pt x="89362" y="115716"/>
                </a:lnTo>
                <a:lnTo>
                  <a:pt x="86418" y="104399"/>
                </a:lnTo>
                <a:lnTo>
                  <a:pt x="80076" y="96900"/>
                </a:lnTo>
                <a:lnTo>
                  <a:pt x="72191" y="96900"/>
                </a:lnTo>
                <a:lnTo>
                  <a:pt x="66260" y="94996"/>
                </a:lnTo>
                <a:close/>
              </a:path>
              <a:path w="89534" h="469264">
                <a:moveTo>
                  <a:pt x="36304" y="130204"/>
                </a:moveTo>
                <a:lnTo>
                  <a:pt x="36621" y="130648"/>
                </a:lnTo>
                <a:lnTo>
                  <a:pt x="37053" y="131363"/>
                </a:lnTo>
                <a:lnTo>
                  <a:pt x="36994" y="131819"/>
                </a:lnTo>
                <a:lnTo>
                  <a:pt x="37904" y="131819"/>
                </a:lnTo>
                <a:lnTo>
                  <a:pt x="36304" y="130204"/>
                </a:lnTo>
                <a:close/>
              </a:path>
              <a:path w="89534" h="469264">
                <a:moveTo>
                  <a:pt x="42498" y="0"/>
                </a:moveTo>
                <a:lnTo>
                  <a:pt x="10662" y="25777"/>
                </a:lnTo>
                <a:lnTo>
                  <a:pt x="1638" y="50831"/>
                </a:lnTo>
                <a:lnTo>
                  <a:pt x="2282" y="64316"/>
                </a:lnTo>
                <a:lnTo>
                  <a:pt x="2818" y="77229"/>
                </a:lnTo>
                <a:lnTo>
                  <a:pt x="3762" y="89647"/>
                </a:lnTo>
                <a:lnTo>
                  <a:pt x="5629" y="101645"/>
                </a:lnTo>
                <a:lnTo>
                  <a:pt x="7954" y="110727"/>
                </a:lnTo>
                <a:lnTo>
                  <a:pt x="15029" y="105501"/>
                </a:lnTo>
                <a:lnTo>
                  <a:pt x="27952" y="101505"/>
                </a:lnTo>
                <a:lnTo>
                  <a:pt x="41248" y="98882"/>
                </a:lnTo>
                <a:lnTo>
                  <a:pt x="42498" y="0"/>
                </a:lnTo>
                <a:close/>
              </a:path>
              <a:path w="89534" h="469264">
                <a:moveTo>
                  <a:pt x="79646" y="96392"/>
                </a:moveTo>
                <a:lnTo>
                  <a:pt x="72191" y="96900"/>
                </a:lnTo>
                <a:lnTo>
                  <a:pt x="80076" y="96900"/>
                </a:lnTo>
                <a:lnTo>
                  <a:pt x="79646" y="96392"/>
                </a:lnTo>
                <a:close/>
              </a:path>
            </a:pathLst>
          </a:custGeom>
          <a:solidFill>
            <a:srgbClr val="BBE0E3"/>
          </a:solidFill>
        </p:spPr>
        <p:txBody>
          <a:bodyPr wrap="square" lIns="0" tIns="0" rIns="0" bIns="0" rtlCol="0"/>
          <a:lstStyle/>
          <a:p>
            <a:endParaRPr/>
          </a:p>
        </p:txBody>
      </p:sp>
      <p:sp>
        <p:nvSpPr>
          <p:cNvPr id="21" name="object 21"/>
          <p:cNvSpPr/>
          <p:nvPr/>
        </p:nvSpPr>
        <p:spPr>
          <a:xfrm>
            <a:off x="823171" y="2808985"/>
            <a:ext cx="89535" cy="469265"/>
          </a:xfrm>
          <a:custGeom>
            <a:avLst/>
            <a:gdLst/>
            <a:ahLst/>
            <a:cxnLst/>
            <a:rect l="l" t="t" r="r" b="b"/>
            <a:pathLst>
              <a:path w="89534" h="469264">
                <a:moveTo>
                  <a:pt x="42498" y="0"/>
                </a:moveTo>
                <a:lnTo>
                  <a:pt x="10662" y="25777"/>
                </a:lnTo>
                <a:lnTo>
                  <a:pt x="1638" y="50831"/>
                </a:lnTo>
                <a:lnTo>
                  <a:pt x="2282" y="64316"/>
                </a:lnTo>
                <a:lnTo>
                  <a:pt x="2818" y="77229"/>
                </a:lnTo>
                <a:lnTo>
                  <a:pt x="3762" y="89647"/>
                </a:lnTo>
                <a:lnTo>
                  <a:pt x="5629" y="101645"/>
                </a:lnTo>
                <a:lnTo>
                  <a:pt x="8348" y="112267"/>
                </a:lnTo>
                <a:lnTo>
                  <a:pt x="14381" y="115188"/>
                </a:lnTo>
                <a:lnTo>
                  <a:pt x="18749" y="118744"/>
                </a:lnTo>
                <a:lnTo>
                  <a:pt x="27286" y="125417"/>
                </a:lnTo>
                <a:lnTo>
                  <a:pt x="32745" y="129427"/>
                </a:lnTo>
                <a:lnTo>
                  <a:pt x="35767" y="131363"/>
                </a:lnTo>
                <a:lnTo>
                  <a:pt x="36994" y="131819"/>
                </a:lnTo>
                <a:lnTo>
                  <a:pt x="37065" y="131383"/>
                </a:lnTo>
                <a:lnTo>
                  <a:pt x="36621" y="130648"/>
                </a:lnTo>
                <a:lnTo>
                  <a:pt x="36304" y="130204"/>
                </a:lnTo>
                <a:lnTo>
                  <a:pt x="36753" y="130642"/>
                </a:lnTo>
                <a:lnTo>
                  <a:pt x="38610" y="132554"/>
                </a:lnTo>
                <a:lnTo>
                  <a:pt x="42514" y="136529"/>
                </a:lnTo>
                <a:lnTo>
                  <a:pt x="57079" y="139348"/>
                </a:lnTo>
                <a:lnTo>
                  <a:pt x="69564" y="140255"/>
                </a:lnTo>
                <a:lnTo>
                  <a:pt x="80221" y="138322"/>
                </a:lnTo>
                <a:lnTo>
                  <a:pt x="88077" y="128645"/>
                </a:lnTo>
                <a:lnTo>
                  <a:pt x="89362" y="115716"/>
                </a:lnTo>
                <a:lnTo>
                  <a:pt x="86418" y="104399"/>
                </a:lnTo>
                <a:lnTo>
                  <a:pt x="79646" y="96392"/>
                </a:lnTo>
                <a:lnTo>
                  <a:pt x="72191" y="96900"/>
                </a:lnTo>
                <a:lnTo>
                  <a:pt x="66260" y="94996"/>
                </a:lnTo>
                <a:lnTo>
                  <a:pt x="27952" y="101505"/>
                </a:lnTo>
                <a:lnTo>
                  <a:pt x="4894" y="118744"/>
                </a:lnTo>
                <a:lnTo>
                  <a:pt x="944" y="124587"/>
                </a:lnTo>
                <a:lnTo>
                  <a:pt x="1253" y="137163"/>
                </a:lnTo>
                <a:lnTo>
                  <a:pt x="1184" y="149794"/>
                </a:lnTo>
                <a:lnTo>
                  <a:pt x="882" y="162459"/>
                </a:lnTo>
                <a:lnTo>
                  <a:pt x="488" y="175136"/>
                </a:lnTo>
                <a:lnTo>
                  <a:pt x="146" y="187802"/>
                </a:lnTo>
                <a:lnTo>
                  <a:pt x="2160" y="237933"/>
                </a:lnTo>
                <a:lnTo>
                  <a:pt x="29088" y="271273"/>
                </a:lnTo>
                <a:lnTo>
                  <a:pt x="40517" y="272987"/>
                </a:lnTo>
                <a:lnTo>
                  <a:pt x="53683" y="272782"/>
                </a:lnTo>
                <a:lnTo>
                  <a:pt x="66306" y="272869"/>
                </a:lnTo>
                <a:lnTo>
                  <a:pt x="76210" y="269224"/>
                </a:lnTo>
                <a:lnTo>
                  <a:pt x="80273" y="258201"/>
                </a:lnTo>
                <a:lnTo>
                  <a:pt x="78711" y="246694"/>
                </a:lnTo>
                <a:lnTo>
                  <a:pt x="74290" y="235780"/>
                </a:lnTo>
                <a:lnTo>
                  <a:pt x="65159" y="225842"/>
                </a:lnTo>
                <a:lnTo>
                  <a:pt x="52397" y="219144"/>
                </a:lnTo>
                <a:lnTo>
                  <a:pt x="40436" y="214966"/>
                </a:lnTo>
                <a:lnTo>
                  <a:pt x="26222" y="215247"/>
                </a:lnTo>
                <a:lnTo>
                  <a:pt x="14123" y="216499"/>
                </a:lnTo>
                <a:lnTo>
                  <a:pt x="1668" y="223138"/>
                </a:lnTo>
                <a:lnTo>
                  <a:pt x="944" y="231139"/>
                </a:lnTo>
                <a:lnTo>
                  <a:pt x="944" y="237489"/>
                </a:lnTo>
                <a:lnTo>
                  <a:pt x="2358" y="275619"/>
                </a:lnTo>
                <a:lnTo>
                  <a:pt x="6702" y="313478"/>
                </a:lnTo>
                <a:lnTo>
                  <a:pt x="18561" y="349701"/>
                </a:lnTo>
                <a:lnTo>
                  <a:pt x="30624" y="385825"/>
                </a:lnTo>
                <a:lnTo>
                  <a:pt x="32605" y="391794"/>
                </a:lnTo>
                <a:lnTo>
                  <a:pt x="36567" y="397383"/>
                </a:lnTo>
                <a:lnTo>
                  <a:pt x="36567" y="403733"/>
                </a:lnTo>
                <a:lnTo>
                  <a:pt x="36567" y="469011"/>
                </a:lnTo>
              </a:path>
            </a:pathLst>
          </a:custGeom>
          <a:ln w="38099">
            <a:solidFill>
              <a:srgbClr val="000000"/>
            </a:solidFill>
          </a:ln>
        </p:spPr>
        <p:txBody>
          <a:bodyPr wrap="square" lIns="0" tIns="0" rIns="0" bIns="0" rtlCol="0"/>
          <a:lstStyle/>
          <a:p>
            <a:endParaRPr/>
          </a:p>
        </p:txBody>
      </p:sp>
      <p:sp>
        <p:nvSpPr>
          <p:cNvPr id="22" name="object 22"/>
          <p:cNvSpPr/>
          <p:nvPr/>
        </p:nvSpPr>
        <p:spPr>
          <a:xfrm>
            <a:off x="1016152" y="2978657"/>
            <a:ext cx="149225" cy="0"/>
          </a:xfrm>
          <a:custGeom>
            <a:avLst/>
            <a:gdLst/>
            <a:ahLst/>
            <a:cxnLst/>
            <a:rect l="l" t="t" r="r" b="b"/>
            <a:pathLst>
              <a:path w="149225">
                <a:moveTo>
                  <a:pt x="0" y="0"/>
                </a:moveTo>
                <a:lnTo>
                  <a:pt x="149059" y="0"/>
                </a:lnTo>
              </a:path>
            </a:pathLst>
          </a:custGeom>
          <a:ln w="28575">
            <a:solidFill>
              <a:srgbClr val="000000"/>
            </a:solidFill>
          </a:ln>
        </p:spPr>
        <p:txBody>
          <a:bodyPr wrap="square" lIns="0" tIns="0" rIns="0" bIns="0" rtlCol="0"/>
          <a:lstStyle/>
          <a:p>
            <a:endParaRPr/>
          </a:p>
        </p:txBody>
      </p:sp>
      <p:sp>
        <p:nvSpPr>
          <p:cNvPr id="23" name="object 23"/>
          <p:cNvSpPr/>
          <p:nvPr/>
        </p:nvSpPr>
        <p:spPr>
          <a:xfrm>
            <a:off x="788543" y="2789682"/>
            <a:ext cx="149225" cy="0"/>
          </a:xfrm>
          <a:custGeom>
            <a:avLst/>
            <a:gdLst/>
            <a:ahLst/>
            <a:cxnLst/>
            <a:rect l="l" t="t" r="r" b="b"/>
            <a:pathLst>
              <a:path w="149225">
                <a:moveTo>
                  <a:pt x="0" y="0"/>
                </a:moveTo>
                <a:lnTo>
                  <a:pt x="149059" y="0"/>
                </a:lnTo>
              </a:path>
            </a:pathLst>
          </a:custGeom>
          <a:ln w="28575">
            <a:solidFill>
              <a:srgbClr val="000000"/>
            </a:solidFill>
          </a:ln>
        </p:spPr>
        <p:txBody>
          <a:bodyPr wrap="square" lIns="0" tIns="0" rIns="0" bIns="0" rtlCol="0"/>
          <a:lstStyle/>
          <a:p>
            <a:endParaRPr/>
          </a:p>
        </p:txBody>
      </p:sp>
      <p:sp>
        <p:nvSpPr>
          <p:cNvPr id="24" name="object 24"/>
          <p:cNvSpPr/>
          <p:nvPr/>
        </p:nvSpPr>
        <p:spPr>
          <a:xfrm>
            <a:off x="1221994" y="3294507"/>
            <a:ext cx="149225" cy="0"/>
          </a:xfrm>
          <a:custGeom>
            <a:avLst/>
            <a:gdLst/>
            <a:ahLst/>
            <a:cxnLst/>
            <a:rect l="l" t="t" r="r" b="b"/>
            <a:pathLst>
              <a:path w="149225">
                <a:moveTo>
                  <a:pt x="0" y="0"/>
                </a:moveTo>
                <a:lnTo>
                  <a:pt x="149097" y="0"/>
                </a:lnTo>
              </a:path>
            </a:pathLst>
          </a:custGeom>
          <a:ln w="28575">
            <a:solidFill>
              <a:srgbClr val="000000"/>
            </a:solidFill>
          </a:ln>
        </p:spPr>
        <p:txBody>
          <a:bodyPr wrap="square" lIns="0" tIns="0" rIns="0" bIns="0" rtlCol="0"/>
          <a:lstStyle/>
          <a:p>
            <a:endParaRPr/>
          </a:p>
        </p:txBody>
      </p:sp>
      <p:sp>
        <p:nvSpPr>
          <p:cNvPr id="25" name="object 25"/>
          <p:cNvSpPr/>
          <p:nvPr/>
        </p:nvSpPr>
        <p:spPr>
          <a:xfrm>
            <a:off x="1408683" y="3126358"/>
            <a:ext cx="149225" cy="0"/>
          </a:xfrm>
          <a:custGeom>
            <a:avLst/>
            <a:gdLst/>
            <a:ahLst/>
            <a:cxnLst/>
            <a:rect l="l" t="t" r="r" b="b"/>
            <a:pathLst>
              <a:path w="149225">
                <a:moveTo>
                  <a:pt x="0" y="0"/>
                </a:moveTo>
                <a:lnTo>
                  <a:pt x="149097" y="0"/>
                </a:lnTo>
              </a:path>
            </a:pathLst>
          </a:custGeom>
          <a:ln w="28575">
            <a:solidFill>
              <a:srgbClr val="000000"/>
            </a:solidFill>
          </a:ln>
        </p:spPr>
        <p:txBody>
          <a:bodyPr wrap="square" lIns="0" tIns="0" rIns="0" bIns="0" rtlCol="0"/>
          <a:lstStyle/>
          <a:p>
            <a:endParaRPr/>
          </a:p>
        </p:txBody>
      </p:sp>
      <p:sp>
        <p:nvSpPr>
          <p:cNvPr id="26" name="object 26"/>
          <p:cNvSpPr/>
          <p:nvPr/>
        </p:nvSpPr>
        <p:spPr>
          <a:xfrm>
            <a:off x="1055883" y="3016757"/>
            <a:ext cx="72390" cy="271145"/>
          </a:xfrm>
          <a:custGeom>
            <a:avLst/>
            <a:gdLst/>
            <a:ahLst/>
            <a:cxnLst/>
            <a:rect l="l" t="t" r="r" b="b"/>
            <a:pathLst>
              <a:path w="72390" h="271145">
                <a:moveTo>
                  <a:pt x="14385" y="184583"/>
                </a:moveTo>
                <a:lnTo>
                  <a:pt x="13788" y="185712"/>
                </a:lnTo>
                <a:lnTo>
                  <a:pt x="10942" y="193851"/>
                </a:lnTo>
                <a:lnTo>
                  <a:pt x="10195" y="202366"/>
                </a:lnTo>
                <a:lnTo>
                  <a:pt x="11510" y="212920"/>
                </a:lnTo>
                <a:lnTo>
                  <a:pt x="14849" y="227182"/>
                </a:lnTo>
                <a:lnTo>
                  <a:pt x="21903" y="242258"/>
                </a:lnTo>
                <a:lnTo>
                  <a:pt x="28920" y="248874"/>
                </a:lnTo>
                <a:lnTo>
                  <a:pt x="33542" y="260915"/>
                </a:lnTo>
                <a:lnTo>
                  <a:pt x="35226" y="265354"/>
                </a:lnTo>
                <a:lnTo>
                  <a:pt x="35435" y="270691"/>
                </a:lnTo>
                <a:lnTo>
                  <a:pt x="35433" y="201929"/>
                </a:lnTo>
                <a:lnTo>
                  <a:pt x="29484" y="201929"/>
                </a:lnTo>
                <a:lnTo>
                  <a:pt x="25521" y="197865"/>
                </a:lnTo>
                <a:lnTo>
                  <a:pt x="20492" y="194817"/>
                </a:lnTo>
                <a:lnTo>
                  <a:pt x="14396" y="184657"/>
                </a:lnTo>
                <a:close/>
              </a:path>
              <a:path w="72390" h="271145">
                <a:moveTo>
                  <a:pt x="35433" y="201169"/>
                </a:moveTo>
                <a:lnTo>
                  <a:pt x="29484" y="201929"/>
                </a:lnTo>
                <a:lnTo>
                  <a:pt x="35433" y="201929"/>
                </a:lnTo>
                <a:lnTo>
                  <a:pt x="35433" y="201169"/>
                </a:lnTo>
                <a:close/>
              </a:path>
              <a:path w="72390" h="271145">
                <a:moveTo>
                  <a:pt x="47626" y="160072"/>
                </a:moveTo>
                <a:lnTo>
                  <a:pt x="36324" y="160672"/>
                </a:lnTo>
                <a:lnTo>
                  <a:pt x="35432" y="160948"/>
                </a:lnTo>
                <a:lnTo>
                  <a:pt x="35433" y="201169"/>
                </a:lnTo>
                <a:lnTo>
                  <a:pt x="71001" y="187247"/>
                </a:lnTo>
                <a:lnTo>
                  <a:pt x="71814" y="181418"/>
                </a:lnTo>
                <a:lnTo>
                  <a:pt x="68431" y="174186"/>
                </a:lnTo>
                <a:lnTo>
                  <a:pt x="59881" y="165396"/>
                </a:lnTo>
                <a:lnTo>
                  <a:pt x="47626" y="160072"/>
                </a:lnTo>
                <a:close/>
              </a:path>
              <a:path w="72390" h="271145">
                <a:moveTo>
                  <a:pt x="5846" y="71571"/>
                </a:moveTo>
                <a:lnTo>
                  <a:pt x="530" y="79302"/>
                </a:lnTo>
                <a:lnTo>
                  <a:pt x="57" y="88675"/>
                </a:lnTo>
                <a:lnTo>
                  <a:pt x="0" y="100515"/>
                </a:lnTo>
                <a:lnTo>
                  <a:pt x="49" y="103932"/>
                </a:lnTo>
                <a:lnTo>
                  <a:pt x="4727" y="143284"/>
                </a:lnTo>
                <a:lnTo>
                  <a:pt x="13393" y="178180"/>
                </a:lnTo>
                <a:lnTo>
                  <a:pt x="14385" y="184583"/>
                </a:lnTo>
                <a:lnTo>
                  <a:pt x="18773" y="176279"/>
                </a:lnTo>
                <a:lnTo>
                  <a:pt x="25934" y="163888"/>
                </a:lnTo>
                <a:lnTo>
                  <a:pt x="35432" y="160948"/>
                </a:lnTo>
                <a:lnTo>
                  <a:pt x="35430" y="105580"/>
                </a:lnTo>
                <a:lnTo>
                  <a:pt x="28253" y="104392"/>
                </a:lnTo>
                <a:lnTo>
                  <a:pt x="15285" y="100515"/>
                </a:lnTo>
                <a:lnTo>
                  <a:pt x="10196" y="85969"/>
                </a:lnTo>
                <a:lnTo>
                  <a:pt x="5846" y="71571"/>
                </a:lnTo>
                <a:close/>
              </a:path>
              <a:path w="72390" h="271145">
                <a:moveTo>
                  <a:pt x="35429" y="55312"/>
                </a:moveTo>
                <a:lnTo>
                  <a:pt x="35430" y="105580"/>
                </a:lnTo>
                <a:lnTo>
                  <a:pt x="40710" y="106453"/>
                </a:lnTo>
                <a:lnTo>
                  <a:pt x="50506" y="103932"/>
                </a:lnTo>
                <a:lnTo>
                  <a:pt x="58513" y="88675"/>
                </a:lnTo>
                <a:lnTo>
                  <a:pt x="60886" y="77220"/>
                </a:lnTo>
                <a:lnTo>
                  <a:pt x="58810" y="68896"/>
                </a:lnTo>
                <a:lnTo>
                  <a:pt x="53465" y="63034"/>
                </a:lnTo>
                <a:lnTo>
                  <a:pt x="46036" y="58964"/>
                </a:lnTo>
                <a:lnTo>
                  <a:pt x="37706" y="56017"/>
                </a:lnTo>
                <a:lnTo>
                  <a:pt x="35429" y="55312"/>
                </a:lnTo>
                <a:close/>
              </a:path>
              <a:path w="72390" h="271145">
                <a:moveTo>
                  <a:pt x="35427" y="0"/>
                </a:moveTo>
                <a:lnTo>
                  <a:pt x="22443" y="3965"/>
                </a:lnTo>
                <a:lnTo>
                  <a:pt x="12523" y="9317"/>
                </a:lnTo>
                <a:lnTo>
                  <a:pt x="3850" y="23779"/>
                </a:lnTo>
                <a:lnTo>
                  <a:pt x="519" y="33243"/>
                </a:lnTo>
                <a:lnTo>
                  <a:pt x="1770" y="46747"/>
                </a:lnTo>
                <a:lnTo>
                  <a:pt x="3337" y="59204"/>
                </a:lnTo>
                <a:lnTo>
                  <a:pt x="5676" y="71010"/>
                </a:lnTo>
                <a:lnTo>
                  <a:pt x="5846" y="71571"/>
                </a:lnTo>
                <a:lnTo>
                  <a:pt x="7958" y="68499"/>
                </a:lnTo>
                <a:lnTo>
                  <a:pt x="19299" y="59896"/>
                </a:lnTo>
                <a:lnTo>
                  <a:pt x="29656" y="53524"/>
                </a:lnTo>
                <a:lnTo>
                  <a:pt x="35429" y="53524"/>
                </a:lnTo>
                <a:lnTo>
                  <a:pt x="35427" y="0"/>
                </a:lnTo>
                <a:close/>
              </a:path>
              <a:path w="72390" h="271145">
                <a:moveTo>
                  <a:pt x="35429" y="53524"/>
                </a:moveTo>
                <a:lnTo>
                  <a:pt x="29656" y="53524"/>
                </a:lnTo>
                <a:lnTo>
                  <a:pt x="35429" y="55312"/>
                </a:lnTo>
                <a:lnTo>
                  <a:pt x="35429" y="53524"/>
                </a:lnTo>
                <a:close/>
              </a:path>
            </a:pathLst>
          </a:custGeom>
          <a:solidFill>
            <a:srgbClr val="BBE0E3"/>
          </a:solidFill>
        </p:spPr>
        <p:txBody>
          <a:bodyPr wrap="square" lIns="0" tIns="0" rIns="0" bIns="0" rtlCol="0"/>
          <a:lstStyle/>
          <a:p>
            <a:endParaRPr/>
          </a:p>
        </p:txBody>
      </p:sp>
      <p:sp>
        <p:nvSpPr>
          <p:cNvPr id="27" name="object 27"/>
          <p:cNvSpPr/>
          <p:nvPr/>
        </p:nvSpPr>
        <p:spPr>
          <a:xfrm>
            <a:off x="1055762" y="3016757"/>
            <a:ext cx="72390" cy="271145"/>
          </a:xfrm>
          <a:custGeom>
            <a:avLst/>
            <a:gdLst/>
            <a:ahLst/>
            <a:cxnLst/>
            <a:rect l="l" t="t" r="r" b="b"/>
            <a:pathLst>
              <a:path w="72390" h="271145">
                <a:moveTo>
                  <a:pt x="35548" y="0"/>
                </a:moveTo>
                <a:lnTo>
                  <a:pt x="3971" y="23779"/>
                </a:lnTo>
                <a:lnTo>
                  <a:pt x="5797" y="71010"/>
                </a:lnTo>
                <a:lnTo>
                  <a:pt x="28374" y="104392"/>
                </a:lnTo>
                <a:lnTo>
                  <a:pt x="61007" y="77220"/>
                </a:lnTo>
                <a:lnTo>
                  <a:pt x="58930" y="68896"/>
                </a:lnTo>
                <a:lnTo>
                  <a:pt x="19420" y="59896"/>
                </a:lnTo>
                <a:lnTo>
                  <a:pt x="0" y="92198"/>
                </a:lnTo>
                <a:lnTo>
                  <a:pt x="188" y="105134"/>
                </a:lnTo>
                <a:lnTo>
                  <a:pt x="4848" y="143284"/>
                </a:lnTo>
                <a:lnTo>
                  <a:pt x="13514" y="178180"/>
                </a:lnTo>
                <a:lnTo>
                  <a:pt x="14517" y="184657"/>
                </a:lnTo>
                <a:lnTo>
                  <a:pt x="17730" y="189991"/>
                </a:lnTo>
                <a:lnTo>
                  <a:pt x="20613" y="194817"/>
                </a:lnTo>
                <a:lnTo>
                  <a:pt x="25642" y="197865"/>
                </a:lnTo>
                <a:lnTo>
                  <a:pt x="29605" y="201929"/>
                </a:lnTo>
                <a:lnTo>
                  <a:pt x="32571" y="201538"/>
                </a:lnTo>
                <a:lnTo>
                  <a:pt x="38145" y="200837"/>
                </a:lnTo>
                <a:lnTo>
                  <a:pt x="71935" y="181418"/>
                </a:lnTo>
                <a:lnTo>
                  <a:pt x="68552" y="174186"/>
                </a:lnTo>
                <a:lnTo>
                  <a:pt x="60002" y="165396"/>
                </a:lnTo>
                <a:lnTo>
                  <a:pt x="47747" y="160072"/>
                </a:lnTo>
                <a:lnTo>
                  <a:pt x="36445" y="160672"/>
                </a:lnTo>
                <a:lnTo>
                  <a:pt x="11063" y="193851"/>
                </a:lnTo>
                <a:lnTo>
                  <a:pt x="10316" y="202366"/>
                </a:lnTo>
                <a:lnTo>
                  <a:pt x="11631" y="212920"/>
                </a:lnTo>
                <a:lnTo>
                  <a:pt x="14970" y="227182"/>
                </a:lnTo>
                <a:lnTo>
                  <a:pt x="22024" y="242258"/>
                </a:lnTo>
                <a:lnTo>
                  <a:pt x="29041" y="248874"/>
                </a:lnTo>
                <a:lnTo>
                  <a:pt x="33663" y="260915"/>
                </a:lnTo>
                <a:lnTo>
                  <a:pt x="35347" y="265354"/>
                </a:lnTo>
                <a:lnTo>
                  <a:pt x="35556" y="270691"/>
                </a:lnTo>
              </a:path>
            </a:pathLst>
          </a:custGeom>
          <a:ln w="38100">
            <a:solidFill>
              <a:srgbClr val="000000"/>
            </a:solidFill>
          </a:ln>
        </p:spPr>
        <p:txBody>
          <a:bodyPr wrap="square" lIns="0" tIns="0" rIns="0" bIns="0" rtlCol="0"/>
          <a:lstStyle/>
          <a:p>
            <a:endParaRPr/>
          </a:p>
        </p:txBody>
      </p:sp>
      <p:sp>
        <p:nvSpPr>
          <p:cNvPr id="28" name="object 28"/>
          <p:cNvSpPr/>
          <p:nvPr/>
        </p:nvSpPr>
        <p:spPr>
          <a:xfrm>
            <a:off x="1452254" y="3141472"/>
            <a:ext cx="65405" cy="148590"/>
          </a:xfrm>
          <a:custGeom>
            <a:avLst/>
            <a:gdLst/>
            <a:ahLst/>
            <a:cxnLst/>
            <a:rect l="l" t="t" r="r" b="b"/>
            <a:pathLst>
              <a:path w="65405" h="148589">
                <a:moveTo>
                  <a:pt x="21029" y="80952"/>
                </a:moveTo>
                <a:lnTo>
                  <a:pt x="23739" y="148256"/>
                </a:lnTo>
                <a:lnTo>
                  <a:pt x="23876" y="136292"/>
                </a:lnTo>
                <a:lnTo>
                  <a:pt x="23974" y="123776"/>
                </a:lnTo>
                <a:lnTo>
                  <a:pt x="23580" y="110168"/>
                </a:lnTo>
                <a:lnTo>
                  <a:pt x="22361" y="93807"/>
                </a:lnTo>
                <a:lnTo>
                  <a:pt x="21029" y="80952"/>
                </a:lnTo>
                <a:close/>
              </a:path>
              <a:path w="65405" h="148589">
                <a:moveTo>
                  <a:pt x="25268" y="30097"/>
                </a:moveTo>
                <a:lnTo>
                  <a:pt x="22034" y="38515"/>
                </a:lnTo>
                <a:lnTo>
                  <a:pt x="19677" y="44537"/>
                </a:lnTo>
                <a:lnTo>
                  <a:pt x="19682" y="47498"/>
                </a:lnTo>
                <a:lnTo>
                  <a:pt x="20651" y="71567"/>
                </a:lnTo>
                <a:lnTo>
                  <a:pt x="25384" y="73295"/>
                </a:lnTo>
                <a:lnTo>
                  <a:pt x="36805" y="75863"/>
                </a:lnTo>
                <a:lnTo>
                  <a:pt x="59299" y="83057"/>
                </a:lnTo>
                <a:lnTo>
                  <a:pt x="61331" y="77088"/>
                </a:lnTo>
                <a:lnTo>
                  <a:pt x="65221" y="71567"/>
                </a:lnTo>
                <a:lnTo>
                  <a:pt x="65268" y="59054"/>
                </a:lnTo>
                <a:lnTo>
                  <a:pt x="63236" y="52324"/>
                </a:lnTo>
                <a:lnTo>
                  <a:pt x="59299" y="47498"/>
                </a:lnTo>
                <a:lnTo>
                  <a:pt x="49461" y="39334"/>
                </a:lnTo>
                <a:lnTo>
                  <a:pt x="37351" y="34010"/>
                </a:lnTo>
                <a:lnTo>
                  <a:pt x="25268" y="30097"/>
                </a:lnTo>
                <a:close/>
              </a:path>
              <a:path w="65405" h="148589">
                <a:moveTo>
                  <a:pt x="19683" y="71214"/>
                </a:moveTo>
                <a:lnTo>
                  <a:pt x="19814" y="71982"/>
                </a:lnTo>
                <a:lnTo>
                  <a:pt x="21029" y="80952"/>
                </a:lnTo>
                <a:lnTo>
                  <a:pt x="20651" y="71567"/>
                </a:lnTo>
                <a:lnTo>
                  <a:pt x="19683" y="71214"/>
                </a:lnTo>
                <a:close/>
              </a:path>
              <a:path w="65405" h="148589">
                <a:moveTo>
                  <a:pt x="17770" y="0"/>
                </a:moveTo>
                <a:lnTo>
                  <a:pt x="10837" y="10003"/>
                </a:lnTo>
                <a:lnTo>
                  <a:pt x="3779" y="21803"/>
                </a:lnTo>
                <a:lnTo>
                  <a:pt x="50" y="34010"/>
                </a:lnTo>
                <a:lnTo>
                  <a:pt x="0" y="47758"/>
                </a:lnTo>
                <a:lnTo>
                  <a:pt x="2303" y="59990"/>
                </a:lnTo>
                <a:lnTo>
                  <a:pt x="13620" y="69000"/>
                </a:lnTo>
                <a:lnTo>
                  <a:pt x="19683" y="71214"/>
                </a:lnTo>
                <a:lnTo>
                  <a:pt x="18674" y="65271"/>
                </a:lnTo>
                <a:lnTo>
                  <a:pt x="17653" y="59990"/>
                </a:lnTo>
                <a:lnTo>
                  <a:pt x="17137" y="57135"/>
                </a:lnTo>
                <a:lnTo>
                  <a:pt x="16928" y="54462"/>
                </a:lnTo>
                <a:lnTo>
                  <a:pt x="17219" y="51887"/>
                </a:lnTo>
                <a:lnTo>
                  <a:pt x="18104" y="48787"/>
                </a:lnTo>
                <a:lnTo>
                  <a:pt x="19574" y="44815"/>
                </a:lnTo>
                <a:lnTo>
                  <a:pt x="17770" y="0"/>
                </a:lnTo>
                <a:close/>
              </a:path>
            </a:pathLst>
          </a:custGeom>
          <a:solidFill>
            <a:srgbClr val="BBE0E3"/>
          </a:solidFill>
        </p:spPr>
        <p:txBody>
          <a:bodyPr wrap="square" lIns="0" tIns="0" rIns="0" bIns="0" rtlCol="0"/>
          <a:lstStyle/>
          <a:p>
            <a:endParaRPr/>
          </a:p>
        </p:txBody>
      </p:sp>
      <p:sp>
        <p:nvSpPr>
          <p:cNvPr id="29" name="object 29"/>
          <p:cNvSpPr/>
          <p:nvPr/>
        </p:nvSpPr>
        <p:spPr>
          <a:xfrm>
            <a:off x="1452254" y="3141472"/>
            <a:ext cx="65405" cy="148590"/>
          </a:xfrm>
          <a:custGeom>
            <a:avLst/>
            <a:gdLst/>
            <a:ahLst/>
            <a:cxnLst/>
            <a:rect l="l" t="t" r="r" b="b"/>
            <a:pathLst>
              <a:path w="65405" h="148589">
                <a:moveTo>
                  <a:pt x="17770" y="0"/>
                </a:moveTo>
                <a:lnTo>
                  <a:pt x="10837" y="10003"/>
                </a:lnTo>
                <a:lnTo>
                  <a:pt x="3779" y="21803"/>
                </a:lnTo>
                <a:lnTo>
                  <a:pt x="50" y="34010"/>
                </a:lnTo>
                <a:lnTo>
                  <a:pt x="0" y="47758"/>
                </a:lnTo>
                <a:lnTo>
                  <a:pt x="2303" y="59990"/>
                </a:lnTo>
                <a:lnTo>
                  <a:pt x="13620" y="69000"/>
                </a:lnTo>
                <a:lnTo>
                  <a:pt x="25384" y="73295"/>
                </a:lnTo>
                <a:lnTo>
                  <a:pt x="36805" y="75863"/>
                </a:lnTo>
                <a:lnTo>
                  <a:pt x="59299" y="83057"/>
                </a:lnTo>
                <a:lnTo>
                  <a:pt x="61331" y="77088"/>
                </a:lnTo>
                <a:lnTo>
                  <a:pt x="65268" y="71500"/>
                </a:lnTo>
                <a:lnTo>
                  <a:pt x="65268" y="65277"/>
                </a:lnTo>
                <a:lnTo>
                  <a:pt x="65268" y="59054"/>
                </a:lnTo>
                <a:lnTo>
                  <a:pt x="63236" y="52324"/>
                </a:lnTo>
                <a:lnTo>
                  <a:pt x="59299" y="47498"/>
                </a:lnTo>
                <a:lnTo>
                  <a:pt x="49461" y="39334"/>
                </a:lnTo>
                <a:lnTo>
                  <a:pt x="37409" y="34028"/>
                </a:lnTo>
                <a:lnTo>
                  <a:pt x="25268" y="30097"/>
                </a:lnTo>
                <a:lnTo>
                  <a:pt x="22034" y="38515"/>
                </a:lnTo>
                <a:lnTo>
                  <a:pt x="19677" y="44537"/>
                </a:lnTo>
                <a:lnTo>
                  <a:pt x="18104" y="48787"/>
                </a:lnTo>
                <a:lnTo>
                  <a:pt x="17219" y="51887"/>
                </a:lnTo>
                <a:lnTo>
                  <a:pt x="16928" y="54462"/>
                </a:lnTo>
                <a:lnTo>
                  <a:pt x="17137" y="57135"/>
                </a:lnTo>
                <a:lnTo>
                  <a:pt x="17750" y="60530"/>
                </a:lnTo>
                <a:lnTo>
                  <a:pt x="18674" y="65271"/>
                </a:lnTo>
                <a:lnTo>
                  <a:pt x="19814" y="71982"/>
                </a:lnTo>
                <a:lnTo>
                  <a:pt x="21074" y="81286"/>
                </a:lnTo>
                <a:lnTo>
                  <a:pt x="22361" y="93807"/>
                </a:lnTo>
                <a:lnTo>
                  <a:pt x="23580" y="110168"/>
                </a:lnTo>
                <a:lnTo>
                  <a:pt x="23974" y="123776"/>
                </a:lnTo>
                <a:lnTo>
                  <a:pt x="23876" y="136292"/>
                </a:lnTo>
                <a:lnTo>
                  <a:pt x="23739" y="148256"/>
                </a:lnTo>
              </a:path>
            </a:pathLst>
          </a:custGeom>
          <a:ln w="38100">
            <a:solidFill>
              <a:srgbClr val="000000"/>
            </a:solidFill>
          </a:ln>
        </p:spPr>
        <p:txBody>
          <a:bodyPr wrap="square" lIns="0" tIns="0" rIns="0" bIns="0" rtlCol="0"/>
          <a:lstStyle/>
          <a:p>
            <a:endParaRPr/>
          </a:p>
        </p:txBody>
      </p:sp>
      <p:sp>
        <p:nvSpPr>
          <p:cNvPr id="30" name="object 30"/>
          <p:cNvSpPr/>
          <p:nvPr/>
        </p:nvSpPr>
        <p:spPr>
          <a:xfrm>
            <a:off x="1090688" y="3294507"/>
            <a:ext cx="3175" cy="245745"/>
          </a:xfrm>
          <a:custGeom>
            <a:avLst/>
            <a:gdLst/>
            <a:ahLst/>
            <a:cxnLst/>
            <a:rect l="l" t="t" r="r" b="b"/>
            <a:pathLst>
              <a:path w="3175" h="245745">
                <a:moveTo>
                  <a:pt x="0" y="0"/>
                </a:moveTo>
                <a:lnTo>
                  <a:pt x="2857" y="245744"/>
                </a:lnTo>
              </a:path>
            </a:pathLst>
          </a:custGeom>
          <a:ln w="38100">
            <a:solidFill>
              <a:srgbClr val="000000"/>
            </a:solidFill>
          </a:ln>
        </p:spPr>
        <p:txBody>
          <a:bodyPr wrap="square" lIns="0" tIns="0" rIns="0" bIns="0" rtlCol="0"/>
          <a:lstStyle/>
          <a:p>
            <a:endParaRPr/>
          </a:p>
        </p:txBody>
      </p:sp>
      <p:sp>
        <p:nvSpPr>
          <p:cNvPr id="31" name="object 31"/>
          <p:cNvSpPr/>
          <p:nvPr/>
        </p:nvSpPr>
        <p:spPr>
          <a:xfrm>
            <a:off x="1309750" y="3294507"/>
            <a:ext cx="6350" cy="245745"/>
          </a:xfrm>
          <a:custGeom>
            <a:avLst/>
            <a:gdLst/>
            <a:ahLst/>
            <a:cxnLst/>
            <a:rect l="l" t="t" r="r" b="b"/>
            <a:pathLst>
              <a:path w="6350" h="245745">
                <a:moveTo>
                  <a:pt x="0" y="0"/>
                </a:moveTo>
                <a:lnTo>
                  <a:pt x="6096" y="245744"/>
                </a:lnTo>
              </a:path>
            </a:pathLst>
          </a:custGeom>
          <a:ln w="38099">
            <a:solidFill>
              <a:srgbClr val="000000"/>
            </a:solidFill>
          </a:ln>
        </p:spPr>
        <p:txBody>
          <a:bodyPr wrap="square" lIns="0" tIns="0" rIns="0" bIns="0" rtlCol="0"/>
          <a:lstStyle/>
          <a:p>
            <a:endParaRPr/>
          </a:p>
        </p:txBody>
      </p:sp>
      <p:sp>
        <p:nvSpPr>
          <p:cNvPr id="32" name="object 32"/>
          <p:cNvSpPr/>
          <p:nvPr/>
        </p:nvSpPr>
        <p:spPr>
          <a:xfrm>
            <a:off x="1484122" y="3317875"/>
            <a:ext cx="0" cy="222250"/>
          </a:xfrm>
          <a:custGeom>
            <a:avLst/>
            <a:gdLst/>
            <a:ahLst/>
            <a:cxnLst/>
            <a:rect l="l" t="t" r="r" b="b"/>
            <a:pathLst>
              <a:path h="222250">
                <a:moveTo>
                  <a:pt x="0" y="0"/>
                </a:moveTo>
                <a:lnTo>
                  <a:pt x="0" y="221996"/>
                </a:lnTo>
              </a:path>
            </a:pathLst>
          </a:custGeom>
          <a:ln w="38100">
            <a:solidFill>
              <a:srgbClr val="000000"/>
            </a:solidFill>
          </a:ln>
        </p:spPr>
        <p:txBody>
          <a:bodyPr wrap="square" lIns="0" tIns="0" rIns="0" bIns="0" rtlCol="0"/>
          <a:lstStyle/>
          <a:p>
            <a:endParaRPr/>
          </a:p>
        </p:txBody>
      </p:sp>
      <p:sp>
        <p:nvSpPr>
          <p:cNvPr id="33" name="object 33"/>
          <p:cNvSpPr/>
          <p:nvPr/>
        </p:nvSpPr>
        <p:spPr>
          <a:xfrm>
            <a:off x="866533" y="3291459"/>
            <a:ext cx="0" cy="248920"/>
          </a:xfrm>
          <a:custGeom>
            <a:avLst/>
            <a:gdLst/>
            <a:ahLst/>
            <a:cxnLst/>
            <a:rect l="l" t="t" r="r" b="b"/>
            <a:pathLst>
              <a:path h="248920">
                <a:moveTo>
                  <a:pt x="0" y="0"/>
                </a:moveTo>
                <a:lnTo>
                  <a:pt x="0" y="248792"/>
                </a:lnTo>
              </a:path>
            </a:pathLst>
          </a:custGeom>
          <a:ln w="38100">
            <a:solidFill>
              <a:srgbClr val="000000"/>
            </a:solidFill>
          </a:ln>
        </p:spPr>
        <p:txBody>
          <a:bodyPr wrap="square" lIns="0" tIns="0" rIns="0" bIns="0" rtlCol="0"/>
          <a:lstStyle/>
          <a:p>
            <a:endParaRPr/>
          </a:p>
        </p:txBody>
      </p:sp>
      <p:sp>
        <p:nvSpPr>
          <p:cNvPr id="34" name="object 34"/>
          <p:cNvSpPr/>
          <p:nvPr/>
        </p:nvSpPr>
        <p:spPr>
          <a:xfrm>
            <a:off x="1403985" y="3302508"/>
            <a:ext cx="149225" cy="0"/>
          </a:xfrm>
          <a:custGeom>
            <a:avLst/>
            <a:gdLst/>
            <a:ahLst/>
            <a:cxnLst/>
            <a:rect l="l" t="t" r="r" b="b"/>
            <a:pathLst>
              <a:path w="149225">
                <a:moveTo>
                  <a:pt x="0" y="0"/>
                </a:moveTo>
                <a:lnTo>
                  <a:pt x="148971" y="0"/>
                </a:lnTo>
              </a:path>
            </a:pathLst>
          </a:custGeom>
          <a:ln w="28575">
            <a:solidFill>
              <a:srgbClr val="000000"/>
            </a:solidFill>
          </a:ln>
        </p:spPr>
        <p:txBody>
          <a:bodyPr wrap="square" lIns="0" tIns="0" rIns="0" bIns="0" rtlCol="0"/>
          <a:lstStyle/>
          <a:p>
            <a:endParaRPr/>
          </a:p>
        </p:txBody>
      </p:sp>
      <p:sp>
        <p:nvSpPr>
          <p:cNvPr id="35" name="object 35"/>
          <p:cNvSpPr/>
          <p:nvPr/>
        </p:nvSpPr>
        <p:spPr>
          <a:xfrm>
            <a:off x="1010094" y="3303651"/>
            <a:ext cx="149225" cy="0"/>
          </a:xfrm>
          <a:custGeom>
            <a:avLst/>
            <a:gdLst/>
            <a:ahLst/>
            <a:cxnLst/>
            <a:rect l="l" t="t" r="r" b="b"/>
            <a:pathLst>
              <a:path w="149225">
                <a:moveTo>
                  <a:pt x="0" y="0"/>
                </a:moveTo>
                <a:lnTo>
                  <a:pt x="149059" y="0"/>
                </a:lnTo>
              </a:path>
            </a:pathLst>
          </a:custGeom>
          <a:ln w="28575">
            <a:solidFill>
              <a:srgbClr val="000000"/>
            </a:solidFill>
          </a:ln>
        </p:spPr>
        <p:txBody>
          <a:bodyPr wrap="square" lIns="0" tIns="0" rIns="0" bIns="0" rtlCol="0"/>
          <a:lstStyle/>
          <a:p>
            <a:endParaRPr/>
          </a:p>
        </p:txBody>
      </p:sp>
      <p:sp>
        <p:nvSpPr>
          <p:cNvPr id="36" name="object 36"/>
          <p:cNvSpPr/>
          <p:nvPr/>
        </p:nvSpPr>
        <p:spPr>
          <a:xfrm>
            <a:off x="776541" y="3303651"/>
            <a:ext cx="149225" cy="0"/>
          </a:xfrm>
          <a:custGeom>
            <a:avLst/>
            <a:gdLst/>
            <a:ahLst/>
            <a:cxnLst/>
            <a:rect l="l" t="t" r="r" b="b"/>
            <a:pathLst>
              <a:path w="149225">
                <a:moveTo>
                  <a:pt x="0" y="0"/>
                </a:moveTo>
                <a:lnTo>
                  <a:pt x="149059" y="0"/>
                </a:lnTo>
              </a:path>
            </a:pathLst>
          </a:custGeom>
          <a:ln w="28575">
            <a:solidFill>
              <a:srgbClr val="000000"/>
            </a:solidFill>
          </a:ln>
        </p:spPr>
        <p:txBody>
          <a:bodyPr wrap="square" lIns="0" tIns="0" rIns="0" bIns="0" rtlCol="0"/>
          <a:lstStyle/>
          <a:p>
            <a:endParaRPr/>
          </a:p>
        </p:txBody>
      </p:sp>
      <p:sp>
        <p:nvSpPr>
          <p:cNvPr id="37" name="TextBox 36"/>
          <p:cNvSpPr txBox="1"/>
          <p:nvPr/>
        </p:nvSpPr>
        <p:spPr>
          <a:xfrm>
            <a:off x="445362" y="1214422"/>
            <a:ext cx="7409080" cy="1264449"/>
          </a:xfrm>
          <a:prstGeom prst="rect">
            <a:avLst/>
          </a:prstGeom>
          <a:noFill/>
        </p:spPr>
        <p:txBody>
          <a:bodyPr wrap="none" rtlCol="0">
            <a:spAutoFit/>
          </a:bodyPr>
          <a:lstStyle/>
          <a:p>
            <a:pPr marL="355600" indent="-342900">
              <a:lnSpc>
                <a:spcPct val="100000"/>
              </a:lnSpc>
              <a:buClr>
                <a:srgbClr val="000080"/>
              </a:buClr>
              <a:buSzPct val="150000"/>
              <a:buFont typeface="Arial Unicode MS"/>
              <a:buChar char="•"/>
              <a:tabLst>
                <a:tab pos="355600" algn="l"/>
              </a:tabLst>
            </a:pPr>
            <a:r>
              <a:rPr lang="en-US" altLang="zh-CN" dirty="0">
                <a:latin typeface="Arial"/>
                <a:cs typeface="Arial"/>
              </a:rPr>
              <a:t>S</a:t>
            </a:r>
            <a:r>
              <a:rPr lang="en-US" altLang="zh-CN" spc="-10" dirty="0">
                <a:latin typeface="Arial"/>
                <a:cs typeface="Arial"/>
              </a:rPr>
              <a:t>y</a:t>
            </a:r>
            <a:r>
              <a:rPr lang="en-US" altLang="zh-CN" spc="-5" dirty="0">
                <a:latin typeface="Arial"/>
                <a:cs typeface="Arial"/>
              </a:rPr>
              <a:t>n</a:t>
            </a:r>
            <a:r>
              <a:rPr lang="en-US" altLang="zh-CN" spc="5" dirty="0">
                <a:latin typeface="Arial"/>
                <a:cs typeface="Arial"/>
              </a:rPr>
              <a:t>c</a:t>
            </a:r>
            <a:r>
              <a:rPr lang="en-US" altLang="zh-CN" spc="-5" dirty="0">
                <a:latin typeface="Arial"/>
                <a:cs typeface="Arial"/>
              </a:rPr>
              <a:t>h</a:t>
            </a:r>
            <a:r>
              <a:rPr lang="en-US" altLang="zh-CN" dirty="0">
                <a:latin typeface="Arial"/>
                <a:cs typeface="Arial"/>
              </a:rPr>
              <a:t>r</a:t>
            </a:r>
            <a:r>
              <a:rPr lang="en-US" altLang="zh-CN" spc="-5" dirty="0">
                <a:latin typeface="Arial"/>
                <a:cs typeface="Arial"/>
              </a:rPr>
              <a:t>oni</a:t>
            </a:r>
            <a:r>
              <a:rPr lang="en-US" altLang="zh-CN" spc="5" dirty="0">
                <a:latin typeface="Arial"/>
                <a:cs typeface="Arial"/>
              </a:rPr>
              <a:t>z</a:t>
            </a:r>
            <a:r>
              <a:rPr lang="en-US" altLang="zh-CN" spc="-5" dirty="0">
                <a:latin typeface="Arial"/>
                <a:cs typeface="Arial"/>
              </a:rPr>
              <a:t>ation</a:t>
            </a:r>
            <a:r>
              <a:rPr lang="en-US" altLang="zh-CN" dirty="0">
                <a:latin typeface="Arial"/>
                <a:cs typeface="Arial"/>
              </a:rPr>
              <a:t>:</a:t>
            </a:r>
            <a:r>
              <a:rPr lang="en-US" altLang="zh-CN" spc="-45" dirty="0">
                <a:latin typeface="Arial"/>
                <a:cs typeface="Arial"/>
              </a:rPr>
              <a:t> </a:t>
            </a:r>
            <a:r>
              <a:rPr lang="en-US" altLang="zh-CN" spc="-5" dirty="0">
                <a:latin typeface="Arial"/>
                <a:cs typeface="Arial"/>
              </a:rPr>
              <a:t>b</a:t>
            </a:r>
            <a:r>
              <a:rPr lang="en-US" altLang="zh-CN" dirty="0">
                <a:latin typeface="Arial"/>
                <a:cs typeface="Arial"/>
              </a:rPr>
              <a:t>r</a:t>
            </a:r>
            <a:r>
              <a:rPr lang="en-US" altLang="zh-CN" spc="-5" dirty="0">
                <a:latin typeface="Arial"/>
                <a:cs typeface="Arial"/>
              </a:rPr>
              <a:t>ingin</a:t>
            </a:r>
            <a:r>
              <a:rPr lang="en-US" altLang="zh-CN" dirty="0">
                <a:latin typeface="Arial"/>
                <a:cs typeface="Arial"/>
              </a:rPr>
              <a:t>g</a:t>
            </a:r>
            <a:r>
              <a:rPr lang="en-US" altLang="zh-CN" spc="-10" dirty="0">
                <a:latin typeface="Arial"/>
                <a:cs typeface="Arial"/>
              </a:rPr>
              <a:t> </a:t>
            </a:r>
            <a:r>
              <a:rPr lang="en-US" altLang="zh-CN" spc="-5" dirty="0">
                <a:latin typeface="Arial"/>
                <a:cs typeface="Arial"/>
              </a:rPr>
              <a:t>on</a:t>
            </a:r>
            <a:r>
              <a:rPr lang="en-US" altLang="zh-CN" dirty="0">
                <a:latin typeface="Arial"/>
                <a:cs typeface="Arial"/>
              </a:rPr>
              <a:t>e</a:t>
            </a:r>
            <a:r>
              <a:rPr lang="en-US" altLang="zh-CN" spc="-15" dirty="0">
                <a:latin typeface="Arial"/>
                <a:cs typeface="Arial"/>
              </a:rPr>
              <a:t> </a:t>
            </a:r>
            <a:r>
              <a:rPr lang="en-US" altLang="zh-CN" spc="-5" dirty="0">
                <a:latin typeface="Arial"/>
                <a:cs typeface="Arial"/>
              </a:rPr>
              <a:t>o</a:t>
            </a:r>
            <a:r>
              <a:rPr lang="en-US" altLang="zh-CN" dirty="0">
                <a:latin typeface="Arial"/>
                <a:cs typeface="Arial"/>
              </a:rPr>
              <a:t>r</a:t>
            </a:r>
            <a:r>
              <a:rPr lang="en-US" altLang="zh-CN" spc="-25" dirty="0">
                <a:latin typeface="Arial"/>
                <a:cs typeface="Arial"/>
              </a:rPr>
              <a:t> </a:t>
            </a:r>
            <a:r>
              <a:rPr lang="en-US" altLang="zh-CN" dirty="0">
                <a:latin typeface="Arial"/>
                <a:cs typeface="Arial"/>
              </a:rPr>
              <a:t>more</a:t>
            </a:r>
            <a:r>
              <a:rPr lang="en-US" altLang="zh-CN" spc="-30" dirty="0">
                <a:latin typeface="Arial"/>
                <a:cs typeface="Arial"/>
              </a:rPr>
              <a:t> </a:t>
            </a:r>
            <a:r>
              <a:rPr lang="en-US" altLang="zh-CN" dirty="0">
                <a:latin typeface="Arial"/>
                <a:cs typeface="Arial"/>
              </a:rPr>
              <a:t>threads</a:t>
            </a:r>
            <a:r>
              <a:rPr lang="en-US" altLang="zh-CN" spc="-35" dirty="0">
                <a:latin typeface="Arial"/>
                <a:cs typeface="Arial"/>
              </a:rPr>
              <a:t> </a:t>
            </a:r>
            <a:r>
              <a:rPr lang="en-US" altLang="zh-CN" dirty="0">
                <a:latin typeface="Arial"/>
                <a:cs typeface="Arial"/>
              </a:rPr>
              <a:t>to</a:t>
            </a:r>
            <a:r>
              <a:rPr lang="en-US" altLang="zh-CN" spc="-10" dirty="0">
                <a:latin typeface="Arial"/>
                <a:cs typeface="Arial"/>
              </a:rPr>
              <a:t> </a:t>
            </a:r>
            <a:r>
              <a:rPr lang="en-US" altLang="zh-CN" dirty="0">
                <a:latin typeface="Arial"/>
                <a:cs typeface="Arial"/>
              </a:rPr>
              <a:t>a</a:t>
            </a:r>
            <a:r>
              <a:rPr lang="en-US" altLang="zh-CN" spc="-20" dirty="0">
                <a:latin typeface="Arial"/>
                <a:cs typeface="Arial"/>
              </a:rPr>
              <a:t> </a:t>
            </a:r>
            <a:r>
              <a:rPr lang="en-US" altLang="zh-CN" spc="-5" dirty="0">
                <a:latin typeface="Arial"/>
                <a:cs typeface="Arial"/>
              </a:rPr>
              <a:t>w</a:t>
            </a:r>
            <a:r>
              <a:rPr lang="en-US" altLang="zh-CN" dirty="0">
                <a:latin typeface="Arial"/>
                <a:cs typeface="Arial"/>
              </a:rPr>
              <a:t>e</a:t>
            </a:r>
            <a:r>
              <a:rPr lang="en-US" altLang="zh-CN" spc="-5" dirty="0">
                <a:latin typeface="Arial"/>
                <a:cs typeface="Arial"/>
              </a:rPr>
              <a:t>l</a:t>
            </a:r>
            <a:r>
              <a:rPr lang="en-US" altLang="zh-CN" dirty="0">
                <a:latin typeface="Arial"/>
                <a:cs typeface="Arial"/>
              </a:rPr>
              <a:t>l d</a:t>
            </a:r>
            <a:r>
              <a:rPr lang="en-US" altLang="zh-CN" spc="-5" dirty="0">
                <a:latin typeface="Arial"/>
                <a:cs typeface="Arial"/>
              </a:rPr>
              <a:t>efine</a:t>
            </a:r>
            <a:r>
              <a:rPr lang="en-US" altLang="zh-CN" dirty="0">
                <a:latin typeface="Arial"/>
                <a:cs typeface="Arial"/>
              </a:rPr>
              <a:t>d</a:t>
            </a:r>
            <a:r>
              <a:rPr lang="en-US" altLang="zh-CN" spc="-30" dirty="0">
                <a:latin typeface="Arial"/>
                <a:cs typeface="Arial"/>
              </a:rPr>
              <a:t> </a:t>
            </a:r>
            <a:r>
              <a:rPr lang="en-US" altLang="zh-CN" spc="-5" dirty="0">
                <a:latin typeface="Arial"/>
                <a:cs typeface="Arial"/>
              </a:rPr>
              <a:t>and</a:t>
            </a:r>
            <a:endParaRPr lang="en-US" altLang="zh-CN" dirty="0">
              <a:latin typeface="Arial"/>
              <a:cs typeface="Arial"/>
            </a:endParaRPr>
          </a:p>
          <a:p>
            <a:pPr marL="355600">
              <a:lnSpc>
                <a:spcPct val="100000"/>
              </a:lnSpc>
            </a:pPr>
            <a:r>
              <a:rPr lang="en-US" altLang="zh-CN" dirty="0">
                <a:latin typeface="Arial"/>
                <a:cs typeface="Arial"/>
              </a:rPr>
              <a:t>kno</a:t>
            </a:r>
            <a:r>
              <a:rPr lang="en-US" altLang="zh-CN" spc="5" dirty="0">
                <a:latin typeface="Arial"/>
                <a:cs typeface="Arial"/>
              </a:rPr>
              <a:t>w</a:t>
            </a:r>
            <a:r>
              <a:rPr lang="en-US" altLang="zh-CN" dirty="0">
                <a:latin typeface="Arial"/>
                <a:cs typeface="Arial"/>
              </a:rPr>
              <a:t>n</a:t>
            </a:r>
            <a:r>
              <a:rPr lang="en-US" altLang="zh-CN" spc="-30" dirty="0">
                <a:latin typeface="Arial"/>
                <a:cs typeface="Arial"/>
              </a:rPr>
              <a:t> </a:t>
            </a:r>
            <a:r>
              <a:rPr lang="en-US" altLang="zh-CN" spc="-5" dirty="0">
                <a:latin typeface="Arial"/>
                <a:cs typeface="Arial"/>
              </a:rPr>
              <a:t>poin</a:t>
            </a:r>
            <a:r>
              <a:rPr lang="en-US" altLang="zh-CN" dirty="0">
                <a:latin typeface="Arial"/>
                <a:cs typeface="Arial"/>
              </a:rPr>
              <a:t>t</a:t>
            </a:r>
            <a:r>
              <a:rPr lang="en-US" altLang="zh-CN" spc="-25" dirty="0">
                <a:latin typeface="Arial"/>
                <a:cs typeface="Arial"/>
              </a:rPr>
              <a:t> </a:t>
            </a:r>
            <a:r>
              <a:rPr lang="en-US" altLang="zh-CN" spc="-5" dirty="0">
                <a:latin typeface="Arial"/>
                <a:cs typeface="Arial"/>
              </a:rPr>
              <a:t>i</a:t>
            </a:r>
            <a:r>
              <a:rPr lang="en-US" altLang="zh-CN" dirty="0">
                <a:latin typeface="Arial"/>
                <a:cs typeface="Arial"/>
              </a:rPr>
              <a:t>n</a:t>
            </a:r>
            <a:r>
              <a:rPr lang="en-US" altLang="zh-CN" spc="-5" dirty="0">
                <a:latin typeface="Arial"/>
                <a:cs typeface="Arial"/>
              </a:rPr>
              <a:t> </a:t>
            </a:r>
            <a:r>
              <a:rPr lang="en-US" altLang="zh-CN" dirty="0">
                <a:latin typeface="Arial"/>
                <a:cs typeface="Arial"/>
              </a:rPr>
              <a:t>the</a:t>
            </a:r>
            <a:r>
              <a:rPr lang="en-US" altLang="zh-CN" spc="-10" dirty="0">
                <a:latin typeface="Arial"/>
                <a:cs typeface="Arial"/>
              </a:rPr>
              <a:t>i</a:t>
            </a:r>
            <a:r>
              <a:rPr lang="en-US" altLang="zh-CN" dirty="0">
                <a:latin typeface="Arial"/>
                <a:cs typeface="Arial"/>
              </a:rPr>
              <a:t>r</a:t>
            </a:r>
            <a:r>
              <a:rPr lang="en-US" altLang="zh-CN" spc="-15" dirty="0">
                <a:latin typeface="Arial"/>
                <a:cs typeface="Arial"/>
              </a:rPr>
              <a:t> </a:t>
            </a:r>
            <a:r>
              <a:rPr lang="en-US" altLang="zh-CN" spc="-5" dirty="0">
                <a:latin typeface="Arial"/>
                <a:cs typeface="Arial"/>
              </a:rPr>
              <a:t>e</a:t>
            </a:r>
            <a:r>
              <a:rPr lang="en-US" altLang="zh-CN" spc="-10" dirty="0">
                <a:latin typeface="Arial"/>
                <a:cs typeface="Arial"/>
              </a:rPr>
              <a:t>x</a:t>
            </a:r>
            <a:r>
              <a:rPr lang="en-US" altLang="zh-CN" spc="-5" dirty="0">
                <a:latin typeface="Arial"/>
                <a:cs typeface="Arial"/>
              </a:rPr>
              <a:t>ecution.</a:t>
            </a:r>
            <a:endParaRPr lang="en-US" altLang="zh-CN" dirty="0">
              <a:latin typeface="Arial"/>
              <a:cs typeface="Arial"/>
            </a:endParaRPr>
          </a:p>
          <a:p>
            <a:pPr marL="355600" indent="-342900">
              <a:lnSpc>
                <a:spcPct val="100000"/>
              </a:lnSpc>
              <a:spcBef>
                <a:spcPts val="480"/>
              </a:spcBef>
              <a:buClr>
                <a:srgbClr val="000080"/>
              </a:buClr>
              <a:buSzPct val="150000"/>
              <a:buFont typeface="Arial Unicode MS"/>
              <a:buChar char="•"/>
              <a:tabLst>
                <a:tab pos="355600" algn="l"/>
              </a:tabLst>
            </a:pPr>
            <a:r>
              <a:rPr lang="en-US" altLang="zh-CN" dirty="0">
                <a:latin typeface="Arial"/>
                <a:cs typeface="Arial"/>
              </a:rPr>
              <a:t>The</a:t>
            </a:r>
            <a:r>
              <a:rPr lang="en-US" altLang="zh-CN" spc="-15" dirty="0">
                <a:latin typeface="Arial"/>
                <a:cs typeface="Arial"/>
              </a:rPr>
              <a:t> </a:t>
            </a:r>
            <a:r>
              <a:rPr lang="en-US" altLang="zh-CN" dirty="0">
                <a:latin typeface="Arial"/>
                <a:cs typeface="Arial"/>
              </a:rPr>
              <a:t>two</a:t>
            </a:r>
            <a:r>
              <a:rPr lang="en-US" altLang="zh-CN" spc="-5" dirty="0">
                <a:latin typeface="Arial"/>
                <a:cs typeface="Arial"/>
              </a:rPr>
              <a:t> </a:t>
            </a:r>
            <a:r>
              <a:rPr lang="en-US" altLang="zh-CN" dirty="0">
                <a:latin typeface="Arial"/>
                <a:cs typeface="Arial"/>
              </a:rPr>
              <a:t>most</a:t>
            </a:r>
            <a:r>
              <a:rPr lang="en-US" altLang="zh-CN" spc="-35" dirty="0">
                <a:latin typeface="Arial"/>
                <a:cs typeface="Arial"/>
              </a:rPr>
              <a:t> </a:t>
            </a:r>
            <a:r>
              <a:rPr lang="en-US" altLang="zh-CN" dirty="0">
                <a:latin typeface="Arial"/>
                <a:cs typeface="Arial"/>
              </a:rPr>
              <a:t>c</a:t>
            </a:r>
            <a:r>
              <a:rPr lang="en-US" altLang="zh-CN" spc="5" dirty="0">
                <a:latin typeface="Arial"/>
                <a:cs typeface="Arial"/>
              </a:rPr>
              <a:t>o</a:t>
            </a:r>
            <a:r>
              <a:rPr lang="en-US" altLang="zh-CN" dirty="0">
                <a:latin typeface="Arial"/>
                <a:cs typeface="Arial"/>
              </a:rPr>
              <a:t>mmon</a:t>
            </a:r>
            <a:r>
              <a:rPr lang="en-US" altLang="zh-CN" spc="-40" dirty="0">
                <a:latin typeface="Arial"/>
                <a:cs typeface="Arial"/>
              </a:rPr>
              <a:t> </a:t>
            </a:r>
            <a:r>
              <a:rPr lang="en-US" altLang="zh-CN" dirty="0">
                <a:latin typeface="Arial"/>
                <a:cs typeface="Arial"/>
              </a:rPr>
              <a:t>forms</a:t>
            </a:r>
            <a:r>
              <a:rPr lang="en-US" altLang="zh-CN" spc="-30" dirty="0">
                <a:latin typeface="Arial"/>
                <a:cs typeface="Arial"/>
              </a:rPr>
              <a:t> </a:t>
            </a:r>
            <a:r>
              <a:rPr lang="en-US" altLang="zh-CN" spc="-5" dirty="0">
                <a:latin typeface="Arial"/>
                <a:cs typeface="Arial"/>
              </a:rPr>
              <a:t>o</a:t>
            </a:r>
            <a:r>
              <a:rPr lang="en-US" altLang="zh-CN" dirty="0">
                <a:latin typeface="Arial"/>
                <a:cs typeface="Arial"/>
              </a:rPr>
              <a:t>f</a:t>
            </a:r>
            <a:r>
              <a:rPr lang="en-US" altLang="zh-CN" spc="-20" dirty="0">
                <a:latin typeface="Arial"/>
                <a:cs typeface="Arial"/>
              </a:rPr>
              <a:t> </a:t>
            </a:r>
            <a:r>
              <a:rPr lang="en-US" altLang="zh-CN" dirty="0">
                <a:latin typeface="Arial"/>
                <a:cs typeface="Arial"/>
              </a:rPr>
              <a:t>syn</a:t>
            </a:r>
            <a:r>
              <a:rPr lang="en-US" altLang="zh-CN" spc="5" dirty="0">
                <a:latin typeface="Arial"/>
                <a:cs typeface="Arial"/>
              </a:rPr>
              <a:t>c</a:t>
            </a:r>
            <a:r>
              <a:rPr lang="en-US" altLang="zh-CN" spc="-5" dirty="0">
                <a:latin typeface="Arial"/>
                <a:cs typeface="Arial"/>
              </a:rPr>
              <a:t>h</a:t>
            </a:r>
            <a:r>
              <a:rPr lang="en-US" altLang="zh-CN" dirty="0">
                <a:latin typeface="Arial"/>
                <a:cs typeface="Arial"/>
              </a:rPr>
              <a:t>r</a:t>
            </a:r>
            <a:r>
              <a:rPr lang="en-US" altLang="zh-CN" spc="-5" dirty="0">
                <a:latin typeface="Arial"/>
                <a:cs typeface="Arial"/>
              </a:rPr>
              <a:t>oni</a:t>
            </a:r>
            <a:r>
              <a:rPr lang="en-US" altLang="zh-CN" spc="5" dirty="0">
                <a:latin typeface="Arial"/>
                <a:cs typeface="Arial"/>
              </a:rPr>
              <a:t>z</a:t>
            </a:r>
            <a:r>
              <a:rPr lang="en-US" altLang="zh-CN" spc="-5" dirty="0">
                <a:latin typeface="Arial"/>
                <a:cs typeface="Arial"/>
              </a:rPr>
              <a:t>a</a:t>
            </a:r>
            <a:r>
              <a:rPr lang="en-US" altLang="zh-CN" spc="-20" dirty="0">
                <a:latin typeface="Arial"/>
                <a:cs typeface="Arial"/>
              </a:rPr>
              <a:t>t</a:t>
            </a:r>
            <a:r>
              <a:rPr lang="en-US" altLang="zh-CN" spc="-5" dirty="0">
                <a:latin typeface="Arial"/>
                <a:cs typeface="Arial"/>
              </a:rPr>
              <a:t>io</a:t>
            </a:r>
            <a:r>
              <a:rPr lang="en-US" altLang="zh-CN" dirty="0">
                <a:latin typeface="Arial"/>
                <a:cs typeface="Arial"/>
              </a:rPr>
              <a:t>n</a:t>
            </a:r>
            <a:r>
              <a:rPr lang="en-US" altLang="zh-CN" spc="-40" dirty="0">
                <a:latin typeface="Arial"/>
                <a:cs typeface="Arial"/>
              </a:rPr>
              <a:t> </a:t>
            </a:r>
            <a:r>
              <a:rPr lang="en-US" altLang="zh-CN" spc="-5" dirty="0">
                <a:latin typeface="Arial"/>
                <a:cs typeface="Arial"/>
              </a:rPr>
              <a:t>a</a:t>
            </a:r>
            <a:r>
              <a:rPr lang="en-US" altLang="zh-CN" dirty="0">
                <a:latin typeface="Arial"/>
                <a:cs typeface="Arial"/>
              </a:rPr>
              <a:t>r</a:t>
            </a:r>
            <a:r>
              <a:rPr lang="en-US" altLang="zh-CN" spc="-5" dirty="0">
                <a:latin typeface="Arial"/>
                <a:cs typeface="Arial"/>
              </a:rPr>
              <a:t>e:</a:t>
            </a:r>
            <a:endParaRPr lang="en-US" altLang="zh-CN" dirty="0">
              <a:latin typeface="Arial"/>
              <a:cs typeface="Arial"/>
            </a:endParaRPr>
          </a:p>
          <a:p>
            <a:endParaRPr lang="zh-CN" altLang="en-US" dirty="0"/>
          </a:p>
        </p:txBody>
      </p:sp>
      <p:sp>
        <p:nvSpPr>
          <p:cNvPr id="38" name="标题 37"/>
          <p:cNvSpPr>
            <a:spLocks noGrp="1"/>
          </p:cNvSpPr>
          <p:nvPr>
            <p:ph type="title"/>
          </p:nvPr>
        </p:nvSpPr>
        <p:spPr/>
        <p:txBody>
          <a:bodyPr/>
          <a:lstStyle/>
          <a:p>
            <a:r>
              <a:rPr lang="en-US" altLang="zh-CN" dirty="0" smtClean="0"/>
              <a:t>Synchronization</a:t>
            </a:r>
            <a:endParaRPr lang="zh-CN" altLang="en-US" dirty="0"/>
          </a:p>
        </p:txBody>
      </p:sp>
    </p:spTree>
    <p:extLst>
      <p:ext uri="{BB962C8B-B14F-4D97-AF65-F5344CB8AC3E}">
        <p14:creationId xmlns="" xmlns:p14="http://schemas.microsoft.com/office/powerpoint/2010/main" val="75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77440">
              <a:lnSpc>
                <a:spcPct val="100000"/>
              </a:lnSpc>
            </a:pPr>
            <a:r>
              <a:rPr spc="-45" dirty="0"/>
              <a:t>S</a:t>
            </a:r>
            <a:r>
              <a:rPr dirty="0"/>
              <a:t>yn</a:t>
            </a:r>
            <a:r>
              <a:rPr spc="5" dirty="0"/>
              <a:t>c</a:t>
            </a:r>
            <a:r>
              <a:rPr spc="-5" dirty="0"/>
              <a:t>h</a:t>
            </a:r>
            <a:r>
              <a:rPr spc="-50" dirty="0"/>
              <a:t>r</a:t>
            </a:r>
            <a:r>
              <a:rPr spc="-5" dirty="0"/>
              <a:t>oni</a:t>
            </a:r>
            <a:r>
              <a:rPr spc="-55" dirty="0"/>
              <a:t>z</a:t>
            </a:r>
            <a:r>
              <a:rPr spc="-35" dirty="0"/>
              <a:t>a</a:t>
            </a:r>
            <a:r>
              <a:rPr dirty="0"/>
              <a:t>tion</a:t>
            </a:r>
          </a:p>
        </p:txBody>
      </p:sp>
      <p:sp>
        <p:nvSpPr>
          <p:cNvPr id="3" name="object 3"/>
          <p:cNvSpPr txBox="1"/>
          <p:nvPr/>
        </p:nvSpPr>
        <p:spPr>
          <a:xfrm>
            <a:off x="535940" y="1508170"/>
            <a:ext cx="7792720" cy="438912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55" dirty="0">
                <a:latin typeface="Calibri"/>
                <a:cs typeface="Calibri"/>
              </a:rPr>
              <a:t>S</a:t>
            </a:r>
            <a:r>
              <a:rPr sz="2800" spc="-15" dirty="0">
                <a:latin typeface="Calibri"/>
                <a:cs typeface="Calibri"/>
              </a:rPr>
              <a:t>y</a:t>
            </a:r>
            <a:r>
              <a:rPr sz="2800" spc="-30" dirty="0">
                <a:latin typeface="Calibri"/>
                <a:cs typeface="Calibri"/>
              </a:rPr>
              <a:t>n</a:t>
            </a:r>
            <a:r>
              <a:rPr sz="2800" spc="-15" dirty="0">
                <a:latin typeface="Calibri"/>
                <a:cs typeface="Calibri"/>
              </a:rPr>
              <a:t>ch</a:t>
            </a:r>
            <a:r>
              <a:rPr sz="2800" spc="-65" dirty="0">
                <a:latin typeface="Calibri"/>
                <a:cs typeface="Calibri"/>
              </a:rPr>
              <a:t>r</a:t>
            </a:r>
            <a:r>
              <a:rPr sz="2800" spc="-20" dirty="0">
                <a:latin typeface="Calibri"/>
                <a:cs typeface="Calibri"/>
              </a:rPr>
              <a:t>oni</a:t>
            </a:r>
            <a:r>
              <a:rPr sz="2800" spc="-65" dirty="0">
                <a:latin typeface="Calibri"/>
                <a:cs typeface="Calibri"/>
              </a:rPr>
              <a:t>z</a:t>
            </a:r>
            <a:r>
              <a:rPr sz="2800" spc="-35" dirty="0">
                <a:latin typeface="Calibri"/>
                <a:cs typeface="Calibri"/>
              </a:rPr>
              <a:t>a</a:t>
            </a:r>
            <a:r>
              <a:rPr sz="2800" spc="-15" dirty="0">
                <a:latin typeface="Calibri"/>
                <a:cs typeface="Calibri"/>
              </a:rPr>
              <a:t>tion</a:t>
            </a:r>
            <a:r>
              <a:rPr sz="2800" spc="40" dirty="0">
                <a:latin typeface="Calibri"/>
                <a:cs typeface="Calibri"/>
              </a:rPr>
              <a:t> </a:t>
            </a:r>
            <a:r>
              <a:rPr sz="2800" spc="-10" dirty="0">
                <a:latin typeface="Calibri"/>
                <a:cs typeface="Calibri"/>
              </a:rPr>
              <a:t>is</a:t>
            </a:r>
            <a:r>
              <a:rPr sz="2800" spc="-5" dirty="0">
                <a:latin typeface="Calibri"/>
                <a:cs typeface="Calibri"/>
              </a:rPr>
              <a:t> </a:t>
            </a:r>
            <a:r>
              <a:rPr sz="2800" spc="-20" dirty="0">
                <a:latin typeface="Calibri"/>
                <a:cs typeface="Calibri"/>
              </a:rPr>
              <a:t>use</a:t>
            </a:r>
            <a:r>
              <a:rPr sz="2800" spc="-15" dirty="0">
                <a:latin typeface="Calibri"/>
                <a:cs typeface="Calibri"/>
              </a:rPr>
              <a:t>d</a:t>
            </a:r>
            <a:r>
              <a:rPr sz="2800" spc="25" dirty="0">
                <a:latin typeface="Calibri"/>
                <a:cs typeface="Calibri"/>
              </a:rPr>
              <a:t> </a:t>
            </a:r>
            <a:r>
              <a:rPr sz="2800" spc="-35" dirty="0">
                <a:latin typeface="Calibri"/>
                <a:cs typeface="Calibri"/>
              </a:rPr>
              <a:t>t</a:t>
            </a:r>
            <a:r>
              <a:rPr sz="2800" spc="-15" dirty="0">
                <a:latin typeface="Calibri"/>
                <a:cs typeface="Calibri"/>
              </a:rPr>
              <a:t>o</a:t>
            </a:r>
            <a:r>
              <a:rPr sz="2800" spc="-5" dirty="0">
                <a:latin typeface="Calibri"/>
                <a:cs typeface="Calibri"/>
              </a:rPr>
              <a:t> </a:t>
            </a:r>
            <a:r>
              <a:rPr sz="2800" spc="-15" dirty="0">
                <a:latin typeface="Calibri"/>
                <a:cs typeface="Calibri"/>
              </a:rPr>
              <a:t>impose</a:t>
            </a:r>
            <a:r>
              <a:rPr sz="2800" spc="5" dirty="0">
                <a:latin typeface="Calibri"/>
                <a:cs typeface="Calibri"/>
              </a:rPr>
              <a:t> </a:t>
            </a:r>
            <a:r>
              <a:rPr sz="2800" spc="-20" dirty="0">
                <a:latin typeface="Calibri"/>
                <a:cs typeface="Calibri"/>
              </a:rPr>
              <a:t>o</a:t>
            </a:r>
            <a:r>
              <a:rPr sz="2800" spc="-50" dirty="0">
                <a:latin typeface="Calibri"/>
                <a:cs typeface="Calibri"/>
              </a:rPr>
              <a:t>r</a:t>
            </a:r>
            <a:r>
              <a:rPr sz="2800" spc="-20" dirty="0">
                <a:latin typeface="Calibri"/>
                <a:cs typeface="Calibri"/>
              </a:rPr>
              <a:t>de</a:t>
            </a:r>
            <a:r>
              <a:rPr sz="2800" spc="-10" dirty="0">
                <a:latin typeface="Calibri"/>
                <a:cs typeface="Calibri"/>
              </a:rPr>
              <a:t>r</a:t>
            </a:r>
            <a:r>
              <a:rPr sz="2800" dirty="0">
                <a:latin typeface="Calibri"/>
                <a:cs typeface="Calibri"/>
              </a:rPr>
              <a:t> </a:t>
            </a:r>
            <a:r>
              <a:rPr sz="2800" spc="-30" dirty="0">
                <a:latin typeface="Calibri"/>
                <a:cs typeface="Calibri"/>
              </a:rPr>
              <a:t>c</a:t>
            </a:r>
            <a:r>
              <a:rPr sz="2800" spc="-20" dirty="0">
                <a:latin typeface="Calibri"/>
                <a:cs typeface="Calibri"/>
              </a:rPr>
              <a:t>on</a:t>
            </a:r>
            <a:r>
              <a:rPr sz="2800" spc="-55" dirty="0">
                <a:latin typeface="Calibri"/>
                <a:cs typeface="Calibri"/>
              </a:rPr>
              <a:t>s</a:t>
            </a:r>
            <a:r>
              <a:rPr sz="2800" spc="-10" dirty="0">
                <a:latin typeface="Calibri"/>
                <a:cs typeface="Calibri"/>
              </a:rPr>
              <a:t>t</a:t>
            </a:r>
            <a:r>
              <a:rPr sz="2800" spc="-75" dirty="0">
                <a:latin typeface="Calibri"/>
                <a:cs typeface="Calibri"/>
              </a:rPr>
              <a:t>r</a:t>
            </a:r>
            <a:r>
              <a:rPr sz="2800" spc="-10" dirty="0">
                <a:latin typeface="Calibri"/>
                <a:cs typeface="Calibri"/>
              </a:rPr>
              <a:t>ai</a:t>
            </a:r>
            <a:r>
              <a:rPr sz="2800" spc="-50" dirty="0">
                <a:latin typeface="Calibri"/>
                <a:cs typeface="Calibri"/>
              </a:rPr>
              <a:t>n</a:t>
            </a:r>
            <a:r>
              <a:rPr sz="2800" spc="-15" dirty="0">
                <a:latin typeface="Calibri"/>
                <a:cs typeface="Calibri"/>
              </a:rPr>
              <a:t>ts</a:t>
            </a:r>
            <a:endParaRPr sz="2800">
              <a:latin typeface="Calibri"/>
              <a:cs typeface="Calibri"/>
            </a:endParaRPr>
          </a:p>
          <a:p>
            <a:pPr marL="355600">
              <a:lnSpc>
                <a:spcPct val="100000"/>
              </a:lnSpc>
            </a:pPr>
            <a:r>
              <a:rPr sz="2800" spc="-15" dirty="0">
                <a:latin typeface="Calibri"/>
                <a:cs typeface="Calibri"/>
              </a:rPr>
              <a:t>and </a:t>
            </a:r>
            <a:r>
              <a:rPr sz="2800" spc="-35" dirty="0">
                <a:latin typeface="Calibri"/>
                <a:cs typeface="Calibri"/>
              </a:rPr>
              <a:t>t</a:t>
            </a:r>
            <a:r>
              <a:rPr sz="2800" dirty="0">
                <a:latin typeface="Calibri"/>
                <a:cs typeface="Calibri"/>
              </a:rPr>
              <a:t>o</a:t>
            </a:r>
            <a:r>
              <a:rPr sz="2800" spc="-5" dirty="0">
                <a:latin typeface="Calibri"/>
                <a:cs typeface="Calibri"/>
              </a:rPr>
              <a:t> </a:t>
            </a:r>
            <a:r>
              <a:rPr sz="2800" spc="-20" dirty="0">
                <a:latin typeface="Calibri"/>
                <a:cs typeface="Calibri"/>
              </a:rPr>
              <a:t>p</a:t>
            </a:r>
            <a:r>
              <a:rPr sz="2800" spc="-65" dirty="0">
                <a:latin typeface="Calibri"/>
                <a:cs typeface="Calibri"/>
              </a:rPr>
              <a:t>r</a:t>
            </a:r>
            <a:r>
              <a:rPr sz="2800" spc="-20" dirty="0">
                <a:latin typeface="Calibri"/>
                <a:cs typeface="Calibri"/>
              </a:rPr>
              <a:t>o</a:t>
            </a:r>
            <a:r>
              <a:rPr sz="2800" spc="-35" dirty="0">
                <a:latin typeface="Calibri"/>
                <a:cs typeface="Calibri"/>
              </a:rPr>
              <a:t>t</a:t>
            </a:r>
            <a:r>
              <a:rPr sz="2800" spc="-15" dirty="0">
                <a:latin typeface="Calibri"/>
                <a:cs typeface="Calibri"/>
              </a:rPr>
              <a:t>ect</a:t>
            </a:r>
            <a:r>
              <a:rPr sz="2800" spc="10" dirty="0">
                <a:latin typeface="Calibri"/>
                <a:cs typeface="Calibri"/>
              </a:rPr>
              <a:t> </a:t>
            </a:r>
            <a:r>
              <a:rPr sz="2800" spc="-15" dirty="0">
                <a:latin typeface="Calibri"/>
                <a:cs typeface="Calibri"/>
              </a:rPr>
              <a:t>ac</a:t>
            </a:r>
            <a:r>
              <a:rPr sz="2800" spc="-10" dirty="0">
                <a:latin typeface="Calibri"/>
                <a:cs typeface="Calibri"/>
              </a:rPr>
              <a:t>c</a:t>
            </a:r>
            <a:r>
              <a:rPr sz="2800" spc="-15" dirty="0">
                <a:latin typeface="Calibri"/>
                <a:cs typeface="Calibri"/>
              </a:rPr>
              <a:t>ess</a:t>
            </a:r>
            <a:r>
              <a:rPr sz="2800" dirty="0">
                <a:latin typeface="Calibri"/>
                <a:cs typeface="Calibri"/>
              </a:rPr>
              <a:t> </a:t>
            </a:r>
            <a:r>
              <a:rPr sz="2800" spc="-35" dirty="0">
                <a:latin typeface="Calibri"/>
                <a:cs typeface="Calibri"/>
              </a:rPr>
              <a:t>t</a:t>
            </a:r>
            <a:r>
              <a:rPr sz="2800" dirty="0">
                <a:latin typeface="Calibri"/>
                <a:cs typeface="Calibri"/>
              </a:rPr>
              <a:t>o</a:t>
            </a:r>
            <a:r>
              <a:rPr sz="2800" spc="-5" dirty="0">
                <a:latin typeface="Calibri"/>
                <a:cs typeface="Calibri"/>
              </a:rPr>
              <a:t> </a:t>
            </a:r>
            <a:r>
              <a:rPr sz="2800" spc="-25" dirty="0">
                <a:latin typeface="Calibri"/>
                <a:cs typeface="Calibri"/>
              </a:rPr>
              <a:t>s</a:t>
            </a:r>
            <a:r>
              <a:rPr sz="2800" spc="-20" dirty="0">
                <a:latin typeface="Calibri"/>
                <a:cs typeface="Calibri"/>
              </a:rPr>
              <a:t>ha</a:t>
            </a:r>
            <a:r>
              <a:rPr sz="2800" spc="-50" dirty="0">
                <a:latin typeface="Calibri"/>
                <a:cs typeface="Calibri"/>
              </a:rPr>
              <a:t>r</a:t>
            </a:r>
            <a:r>
              <a:rPr sz="2800" spc="-15" dirty="0">
                <a:latin typeface="Calibri"/>
                <a:cs typeface="Calibri"/>
              </a:rPr>
              <a:t>ed</a:t>
            </a:r>
            <a:r>
              <a:rPr sz="2800" spc="10" dirty="0">
                <a:latin typeface="Calibri"/>
                <a:cs typeface="Calibri"/>
              </a:rPr>
              <a:t> </a:t>
            </a:r>
            <a:r>
              <a:rPr sz="2800" spc="-20" dirty="0">
                <a:latin typeface="Calibri"/>
                <a:cs typeface="Calibri"/>
              </a:rPr>
              <a:t>d</a:t>
            </a:r>
            <a:r>
              <a:rPr sz="2800" spc="-45" dirty="0">
                <a:latin typeface="Calibri"/>
                <a:cs typeface="Calibri"/>
              </a:rPr>
              <a:t>a</a:t>
            </a:r>
            <a:r>
              <a:rPr sz="2800" spc="-50" dirty="0">
                <a:latin typeface="Calibri"/>
                <a:cs typeface="Calibri"/>
              </a:rPr>
              <a:t>t</a:t>
            </a:r>
            <a:r>
              <a:rPr sz="2800" spc="-15" dirty="0">
                <a:latin typeface="Calibri"/>
                <a:cs typeface="Calibri"/>
              </a:rPr>
              <a:t>a</a:t>
            </a:r>
            <a:endParaRPr sz="2800">
              <a:latin typeface="Calibri"/>
              <a:cs typeface="Calibri"/>
            </a:endParaRPr>
          </a:p>
          <a:p>
            <a:pPr marL="355600" indent="-342900">
              <a:lnSpc>
                <a:spcPct val="100000"/>
              </a:lnSpc>
              <a:spcBef>
                <a:spcPts val="670"/>
              </a:spcBef>
              <a:buFont typeface="Arial"/>
              <a:buChar char="•"/>
              <a:tabLst>
                <a:tab pos="355600" algn="l"/>
              </a:tabLst>
            </a:pPr>
            <a:r>
              <a:rPr sz="2800" spc="-25" dirty="0">
                <a:latin typeface="Calibri"/>
                <a:cs typeface="Calibri"/>
              </a:rPr>
              <a:t>H</a:t>
            </a:r>
            <a:r>
              <a:rPr sz="2800" spc="-20" dirty="0">
                <a:latin typeface="Calibri"/>
                <a:cs typeface="Calibri"/>
              </a:rPr>
              <a:t>i</a:t>
            </a:r>
            <a:r>
              <a:rPr sz="2800" spc="-15" dirty="0">
                <a:latin typeface="Calibri"/>
                <a:cs typeface="Calibri"/>
              </a:rPr>
              <a:t>g</a:t>
            </a:r>
            <a:r>
              <a:rPr sz="2800" spc="-20" dirty="0">
                <a:latin typeface="Calibri"/>
                <a:cs typeface="Calibri"/>
              </a:rPr>
              <a:t>h-L</a:t>
            </a:r>
            <a:r>
              <a:rPr sz="2800" spc="-25" dirty="0">
                <a:latin typeface="Calibri"/>
                <a:cs typeface="Calibri"/>
              </a:rPr>
              <a:t>e</a:t>
            </a:r>
            <a:r>
              <a:rPr sz="2800" spc="-45" dirty="0">
                <a:latin typeface="Calibri"/>
                <a:cs typeface="Calibri"/>
              </a:rPr>
              <a:t>v</a:t>
            </a:r>
            <a:r>
              <a:rPr sz="2800" spc="-15" dirty="0">
                <a:latin typeface="Calibri"/>
                <a:cs typeface="Calibri"/>
              </a:rPr>
              <a:t>el</a:t>
            </a:r>
            <a:r>
              <a:rPr sz="2800" dirty="0">
                <a:latin typeface="Calibri"/>
                <a:cs typeface="Calibri"/>
              </a:rPr>
              <a:t> </a:t>
            </a:r>
            <a:r>
              <a:rPr sz="2800" spc="-55" dirty="0">
                <a:latin typeface="Calibri"/>
                <a:cs typeface="Calibri"/>
              </a:rPr>
              <a:t>S</a:t>
            </a:r>
            <a:r>
              <a:rPr sz="2800" spc="-15" dirty="0">
                <a:latin typeface="Calibri"/>
                <a:cs typeface="Calibri"/>
              </a:rPr>
              <a:t>y</a:t>
            </a:r>
            <a:r>
              <a:rPr sz="2800" spc="-30" dirty="0">
                <a:latin typeface="Calibri"/>
                <a:cs typeface="Calibri"/>
              </a:rPr>
              <a:t>n</a:t>
            </a:r>
            <a:r>
              <a:rPr sz="2800" spc="-15" dirty="0">
                <a:latin typeface="Calibri"/>
                <a:cs typeface="Calibri"/>
              </a:rPr>
              <a:t>ch</a:t>
            </a:r>
            <a:r>
              <a:rPr sz="2800" spc="-65" dirty="0">
                <a:latin typeface="Calibri"/>
                <a:cs typeface="Calibri"/>
              </a:rPr>
              <a:t>r</a:t>
            </a:r>
            <a:r>
              <a:rPr sz="2800" spc="-20" dirty="0">
                <a:latin typeface="Calibri"/>
                <a:cs typeface="Calibri"/>
              </a:rPr>
              <a:t>oni</a:t>
            </a:r>
            <a:r>
              <a:rPr sz="2800" spc="-65" dirty="0">
                <a:latin typeface="Calibri"/>
                <a:cs typeface="Calibri"/>
              </a:rPr>
              <a:t>z</a:t>
            </a:r>
            <a:r>
              <a:rPr sz="2800" spc="-35" dirty="0">
                <a:latin typeface="Calibri"/>
                <a:cs typeface="Calibri"/>
              </a:rPr>
              <a:t>a</a:t>
            </a:r>
            <a:r>
              <a:rPr sz="2800" spc="-15" dirty="0">
                <a:latin typeface="Calibri"/>
                <a:cs typeface="Calibri"/>
              </a:rPr>
              <a:t>tion</a:t>
            </a:r>
            <a:endParaRPr sz="280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crit</a:t>
            </a:r>
            <a:r>
              <a:rPr sz="2800" spc="-25" dirty="0">
                <a:latin typeface="Calibri"/>
                <a:cs typeface="Calibri"/>
              </a:rPr>
              <a:t>i</a:t>
            </a:r>
            <a:r>
              <a:rPr sz="2800" spc="-35" dirty="0">
                <a:latin typeface="Calibri"/>
                <a:cs typeface="Calibri"/>
              </a:rPr>
              <a:t>c</a:t>
            </a:r>
            <a:r>
              <a:rPr sz="2800" spc="-10" dirty="0">
                <a:latin typeface="Calibri"/>
                <a:cs typeface="Calibri"/>
              </a:rPr>
              <a:t>al</a:t>
            </a:r>
            <a:endParaRPr sz="2800">
              <a:latin typeface="Calibri"/>
              <a:cs typeface="Calibri"/>
            </a:endParaRPr>
          </a:p>
          <a:p>
            <a:pPr marL="756285" lvl="1" indent="-286385">
              <a:lnSpc>
                <a:spcPct val="100000"/>
              </a:lnSpc>
              <a:spcBef>
                <a:spcPts val="675"/>
              </a:spcBef>
              <a:buFont typeface="Arial"/>
              <a:buChar char="–"/>
              <a:tabLst>
                <a:tab pos="756920" algn="l"/>
              </a:tabLst>
            </a:pPr>
            <a:r>
              <a:rPr sz="2800" spc="-35" dirty="0">
                <a:latin typeface="Calibri"/>
                <a:cs typeface="Calibri"/>
              </a:rPr>
              <a:t>at</a:t>
            </a:r>
            <a:r>
              <a:rPr sz="2800" spc="-25" dirty="0">
                <a:latin typeface="Calibri"/>
                <a:cs typeface="Calibri"/>
              </a:rPr>
              <a:t>om</a:t>
            </a:r>
            <a:r>
              <a:rPr sz="2800" spc="-20" dirty="0">
                <a:latin typeface="Calibri"/>
                <a:cs typeface="Calibri"/>
              </a:rPr>
              <a:t>i</a:t>
            </a:r>
            <a:r>
              <a:rPr sz="2800" spc="-15" dirty="0">
                <a:latin typeface="Calibri"/>
                <a:cs typeface="Calibri"/>
              </a:rPr>
              <a:t>c</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barri</a:t>
            </a:r>
            <a:r>
              <a:rPr sz="2800" spc="-15" dirty="0">
                <a:latin typeface="Calibri"/>
                <a:cs typeface="Calibri"/>
              </a:rPr>
              <a:t>er</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o</a:t>
            </a:r>
            <a:r>
              <a:rPr sz="2800" spc="-50" dirty="0">
                <a:latin typeface="Calibri"/>
                <a:cs typeface="Calibri"/>
              </a:rPr>
              <a:t>r</a:t>
            </a:r>
            <a:r>
              <a:rPr sz="2800" spc="-20" dirty="0">
                <a:latin typeface="Calibri"/>
                <a:cs typeface="Calibri"/>
              </a:rPr>
              <a:t>de</a:t>
            </a:r>
            <a:r>
              <a:rPr sz="2800" spc="-55" dirty="0">
                <a:latin typeface="Calibri"/>
                <a:cs typeface="Calibri"/>
              </a:rPr>
              <a:t>r</a:t>
            </a:r>
            <a:r>
              <a:rPr sz="2800" spc="-15" dirty="0">
                <a:latin typeface="Calibri"/>
                <a:cs typeface="Calibri"/>
              </a:rPr>
              <a:t>ed</a:t>
            </a:r>
            <a:endParaRPr sz="2800">
              <a:latin typeface="Calibri"/>
              <a:cs typeface="Calibri"/>
            </a:endParaRPr>
          </a:p>
          <a:p>
            <a:pPr marL="355600" indent="-342900">
              <a:lnSpc>
                <a:spcPct val="100000"/>
              </a:lnSpc>
              <a:spcBef>
                <a:spcPts val="670"/>
              </a:spcBef>
              <a:buFont typeface="Arial"/>
              <a:buChar char="•"/>
              <a:tabLst>
                <a:tab pos="355600" algn="l"/>
              </a:tabLst>
            </a:pPr>
            <a:r>
              <a:rPr sz="2800" spc="-5" dirty="0">
                <a:latin typeface="Calibri"/>
                <a:cs typeface="Calibri"/>
              </a:rPr>
              <a:t>L</a:t>
            </a:r>
            <a:r>
              <a:rPr sz="2800" spc="-15" dirty="0">
                <a:latin typeface="Calibri"/>
                <a:cs typeface="Calibri"/>
              </a:rPr>
              <a:t>ow</a:t>
            </a:r>
            <a:r>
              <a:rPr sz="2800" spc="-20" dirty="0">
                <a:latin typeface="Calibri"/>
                <a:cs typeface="Calibri"/>
              </a:rPr>
              <a:t>-L</a:t>
            </a:r>
            <a:r>
              <a:rPr sz="2800" spc="-30" dirty="0">
                <a:latin typeface="Calibri"/>
                <a:cs typeface="Calibri"/>
              </a:rPr>
              <a:t>e</a:t>
            </a:r>
            <a:r>
              <a:rPr sz="2800" spc="-45" dirty="0">
                <a:latin typeface="Calibri"/>
                <a:cs typeface="Calibri"/>
              </a:rPr>
              <a:t>v</a:t>
            </a:r>
            <a:r>
              <a:rPr sz="2800" spc="-15" dirty="0">
                <a:latin typeface="Calibri"/>
                <a:cs typeface="Calibri"/>
              </a:rPr>
              <a:t>el</a:t>
            </a:r>
            <a:r>
              <a:rPr sz="2800" spc="-10" dirty="0">
                <a:latin typeface="Calibri"/>
                <a:cs typeface="Calibri"/>
              </a:rPr>
              <a:t> </a:t>
            </a:r>
            <a:r>
              <a:rPr sz="2800" spc="-35" dirty="0">
                <a:latin typeface="Calibri"/>
                <a:cs typeface="Calibri"/>
              </a:rPr>
              <a:t>S</a:t>
            </a:r>
            <a:r>
              <a:rPr sz="2800" spc="-15" dirty="0">
                <a:latin typeface="Calibri"/>
                <a:cs typeface="Calibri"/>
              </a:rPr>
              <a:t>y</a:t>
            </a:r>
            <a:r>
              <a:rPr sz="2800" spc="-30" dirty="0">
                <a:latin typeface="Calibri"/>
                <a:cs typeface="Calibri"/>
              </a:rPr>
              <a:t>n</a:t>
            </a:r>
            <a:r>
              <a:rPr sz="2800" spc="-15" dirty="0">
                <a:latin typeface="Calibri"/>
                <a:cs typeface="Calibri"/>
              </a:rPr>
              <a:t>ch</a:t>
            </a:r>
            <a:r>
              <a:rPr sz="2800" spc="-65" dirty="0">
                <a:latin typeface="Calibri"/>
                <a:cs typeface="Calibri"/>
              </a:rPr>
              <a:t>r</a:t>
            </a:r>
            <a:r>
              <a:rPr sz="2800" spc="-5" dirty="0">
                <a:latin typeface="Calibri"/>
                <a:cs typeface="Calibri"/>
              </a:rPr>
              <a:t>on</a:t>
            </a:r>
            <a:r>
              <a:rPr sz="2800" spc="-10" dirty="0">
                <a:latin typeface="Calibri"/>
                <a:cs typeface="Calibri"/>
              </a:rPr>
              <a:t>i</a:t>
            </a:r>
            <a:r>
              <a:rPr sz="2800" spc="-70" dirty="0">
                <a:latin typeface="Calibri"/>
                <a:cs typeface="Calibri"/>
              </a:rPr>
              <a:t>z</a:t>
            </a:r>
            <a:r>
              <a:rPr sz="2800" spc="-35" dirty="0">
                <a:latin typeface="Calibri"/>
                <a:cs typeface="Calibri"/>
              </a:rPr>
              <a:t>a</a:t>
            </a:r>
            <a:r>
              <a:rPr sz="2800" dirty="0">
                <a:latin typeface="Calibri"/>
                <a:cs typeface="Calibri"/>
              </a:rPr>
              <a:t>t</a:t>
            </a:r>
            <a:r>
              <a:rPr sz="2800" spc="-10" dirty="0">
                <a:latin typeface="Calibri"/>
                <a:cs typeface="Calibri"/>
              </a:rPr>
              <a:t>i</a:t>
            </a:r>
            <a:r>
              <a:rPr sz="2800" spc="-5" dirty="0">
                <a:latin typeface="Calibri"/>
                <a:cs typeface="Calibri"/>
              </a:rPr>
              <a:t>on</a:t>
            </a:r>
            <a:endParaRPr sz="280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loc</a:t>
            </a:r>
            <a:r>
              <a:rPr sz="2800" spc="-40" dirty="0">
                <a:latin typeface="Calibri"/>
                <a:cs typeface="Calibri"/>
              </a:rPr>
              <a:t>k</a:t>
            </a:r>
            <a:r>
              <a:rPr sz="2800" spc="-15" dirty="0">
                <a:latin typeface="Calibri"/>
                <a:cs typeface="Calibri"/>
              </a:rPr>
              <a:t>s</a:t>
            </a:r>
            <a:endParaRPr sz="280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rmAutofit fontScale="90000"/>
          </a:bodyPr>
          <a:lstStyle/>
          <a:p>
            <a:r>
              <a:rPr lang="en-US" altLang="zh-CN" dirty="0"/>
              <a:t>Data race</a:t>
            </a:r>
            <a:endParaRPr lang="zh-CN" altLang="en-US" dirty="0"/>
          </a:p>
        </p:txBody>
      </p:sp>
      <p:sp>
        <p:nvSpPr>
          <p:cNvPr id="22531" name="内容占位符 2"/>
          <p:cNvSpPr>
            <a:spLocks noGrp="1"/>
          </p:cNvSpPr>
          <p:nvPr>
            <p:ph idx="1"/>
          </p:nvPr>
        </p:nvSpPr>
        <p:spPr>
          <a:xfrm>
            <a:off x="500063" y="1285875"/>
            <a:ext cx="8229600" cy="4829175"/>
          </a:xfrm>
        </p:spPr>
        <p:txBody>
          <a:bodyPr/>
          <a:lstStyle/>
          <a:p>
            <a:r>
              <a:rPr lang="en-US" altLang="zh-CN" dirty="0"/>
              <a:t>example</a:t>
            </a:r>
            <a:r>
              <a:rPr lang="zh-CN" altLang="en-US" dirty="0"/>
              <a:t>：</a:t>
            </a:r>
            <a:endParaRPr lang="en-US" altLang="zh-CN" dirty="0"/>
          </a:p>
          <a:p>
            <a:r>
              <a:rPr lang="en-US" altLang="zh-CN" dirty="0"/>
              <a:t>Serial </a:t>
            </a:r>
            <a:r>
              <a:rPr lang="en-US" altLang="zh-CN" dirty="0" err="1"/>
              <a:t>progam</a:t>
            </a:r>
            <a:endParaRPr lang="en-US" altLang="zh-CN" dirty="0"/>
          </a:p>
          <a:p>
            <a:pPr lvl="2">
              <a:buFont typeface="Wingdings" pitchFamily="2" charset="2"/>
              <a:buNone/>
            </a:pPr>
            <a:r>
              <a:rPr lang="en-US" altLang="zh-CN" sz="1800" dirty="0" err="1"/>
              <a:t>Int</a:t>
            </a:r>
            <a:r>
              <a:rPr lang="en-US" altLang="zh-CN" sz="1800" dirty="0"/>
              <a:t> </a:t>
            </a:r>
            <a:r>
              <a:rPr lang="en-US" altLang="zh-CN" sz="1800" dirty="0" err="1"/>
              <a:t>i</a:t>
            </a:r>
            <a:r>
              <a:rPr lang="en-US" altLang="zh-CN" sz="1800" dirty="0"/>
              <a:t>, </a:t>
            </a:r>
            <a:r>
              <a:rPr lang="en-US" altLang="zh-CN" sz="1800" dirty="0" err="1" smtClean="0"/>
              <a:t>max_num</a:t>
            </a:r>
            <a:r>
              <a:rPr lang="en-US" altLang="zh-CN" sz="1800" dirty="0" smtClean="0"/>
              <a:t>=1</a:t>
            </a:r>
            <a:r>
              <a:rPr lang="en-US" altLang="zh-CN" sz="1800" dirty="0"/>
              <a:t>;</a:t>
            </a:r>
          </a:p>
          <a:p>
            <a:pPr lvl="2">
              <a:buFont typeface="Wingdings" pitchFamily="2" charset="2"/>
              <a:buNone/>
            </a:pPr>
            <a:r>
              <a:rPr lang="en-US" altLang="zh-CN" sz="1800" dirty="0"/>
              <a:t>for (</a:t>
            </a:r>
            <a:r>
              <a:rPr lang="en-US" altLang="zh-CN" sz="1800" dirty="0" err="1"/>
              <a:t>i</a:t>
            </a:r>
            <a:r>
              <a:rPr lang="en-US" altLang="zh-CN" sz="1800" dirty="0"/>
              <a:t>=0;i&lt;</a:t>
            </a:r>
            <a:r>
              <a:rPr lang="en-US" altLang="zh-CN" sz="1800" dirty="0" err="1"/>
              <a:t>n;i</a:t>
            </a:r>
            <a:r>
              <a:rPr lang="en-US" altLang="zh-CN" sz="1800" dirty="0"/>
              <a:t>++)</a:t>
            </a:r>
          </a:p>
          <a:p>
            <a:pPr lvl="2">
              <a:buFont typeface="Wingdings" pitchFamily="2" charset="2"/>
              <a:buNone/>
            </a:pPr>
            <a:r>
              <a:rPr lang="en-US" altLang="zh-CN" sz="1800" dirty="0"/>
              <a:t>   if (</a:t>
            </a:r>
            <a:r>
              <a:rPr lang="en-US" altLang="zh-CN" sz="1800" dirty="0" err="1"/>
              <a:t>ar</a:t>
            </a:r>
            <a:r>
              <a:rPr lang="en-US" altLang="zh-CN" sz="1800" dirty="0"/>
              <a:t>[</a:t>
            </a:r>
            <a:r>
              <a:rPr lang="en-US" altLang="zh-CN" sz="1800" dirty="0" err="1"/>
              <a:t>i</a:t>
            </a:r>
            <a:r>
              <a:rPr lang="en-US" altLang="zh-CN" sz="1800" dirty="0"/>
              <a:t>]&gt;</a:t>
            </a:r>
            <a:r>
              <a:rPr lang="en-US" altLang="zh-CN" sz="1800" dirty="0" err="1" smtClean="0"/>
              <a:t>max_num</a:t>
            </a:r>
            <a:r>
              <a:rPr lang="en-US" altLang="zh-CN" sz="1800" dirty="0"/>
              <a:t>)</a:t>
            </a:r>
          </a:p>
          <a:p>
            <a:pPr lvl="2">
              <a:buFont typeface="Wingdings" pitchFamily="2" charset="2"/>
              <a:buNone/>
            </a:pPr>
            <a:r>
              <a:rPr lang="en-US" altLang="zh-CN" sz="1800" dirty="0"/>
              <a:t>      </a:t>
            </a:r>
            <a:r>
              <a:rPr lang="en-US" altLang="zh-CN" sz="1800" dirty="0" err="1" smtClean="0"/>
              <a:t>max_num</a:t>
            </a:r>
            <a:r>
              <a:rPr lang="en-US" altLang="zh-CN" sz="1800" dirty="0" smtClean="0"/>
              <a:t>=</a:t>
            </a:r>
            <a:r>
              <a:rPr lang="en-US" altLang="zh-CN" sz="1800" dirty="0" err="1" smtClean="0"/>
              <a:t>ar</a:t>
            </a:r>
            <a:r>
              <a:rPr lang="en-US" altLang="zh-CN" sz="1800" dirty="0" smtClean="0"/>
              <a:t>[</a:t>
            </a:r>
            <a:r>
              <a:rPr lang="en-US" altLang="zh-CN" sz="1800" dirty="0" err="1" smtClean="0"/>
              <a:t>i</a:t>
            </a:r>
            <a:r>
              <a:rPr lang="en-US" altLang="zh-CN" sz="1800" dirty="0"/>
              <a:t>];</a:t>
            </a:r>
          </a:p>
          <a:p>
            <a:r>
              <a:rPr lang="en-US" altLang="zh-CN" dirty="0"/>
              <a:t>Using </a:t>
            </a:r>
            <a:r>
              <a:rPr lang="en-US" altLang="zh-CN" dirty="0" err="1"/>
              <a:t>openmp</a:t>
            </a:r>
            <a:r>
              <a:rPr lang="zh-CN" altLang="en-US" dirty="0"/>
              <a:t>：</a:t>
            </a:r>
            <a:endParaRPr lang="en-US" altLang="zh-CN" dirty="0"/>
          </a:p>
          <a:p>
            <a:pPr lvl="1">
              <a:buNone/>
            </a:pPr>
            <a:r>
              <a:rPr lang="en-US" altLang="zh-CN" sz="1800" dirty="0" err="1"/>
              <a:t>int</a:t>
            </a:r>
            <a:r>
              <a:rPr lang="en-US" altLang="zh-CN" sz="1800" dirty="0"/>
              <a:t> </a:t>
            </a:r>
            <a:r>
              <a:rPr lang="en-US" altLang="zh-CN" sz="1800" dirty="0" err="1"/>
              <a:t>i</a:t>
            </a:r>
            <a:r>
              <a:rPr lang="en-US" altLang="zh-CN" sz="1800" dirty="0"/>
              <a:t>, </a:t>
            </a:r>
            <a:r>
              <a:rPr lang="en-US" altLang="zh-CN" sz="1800" dirty="0" err="1" smtClean="0"/>
              <a:t>max_num</a:t>
            </a:r>
            <a:r>
              <a:rPr lang="en-US" altLang="zh-CN" sz="1800" dirty="0" smtClean="0"/>
              <a:t>=1</a:t>
            </a:r>
            <a:r>
              <a:rPr lang="en-US" altLang="zh-CN" sz="1800" dirty="0"/>
              <a:t>;</a:t>
            </a:r>
          </a:p>
          <a:p>
            <a:pPr lvl="1">
              <a:buNone/>
            </a:pPr>
            <a:r>
              <a:rPr lang="en-US" altLang="zh-CN" sz="1800" dirty="0">
                <a:solidFill>
                  <a:srgbClr val="FF0000"/>
                </a:solidFill>
              </a:rPr>
              <a:t>#</a:t>
            </a:r>
            <a:r>
              <a:rPr lang="en-US" altLang="zh-CN" sz="1800" dirty="0" err="1">
                <a:solidFill>
                  <a:srgbClr val="FF0000"/>
                </a:solidFill>
              </a:rPr>
              <a:t>pragma</a:t>
            </a:r>
            <a:r>
              <a:rPr lang="en-US" altLang="zh-CN" sz="1800" dirty="0">
                <a:solidFill>
                  <a:srgbClr val="FF0000"/>
                </a:solidFill>
              </a:rPr>
              <a:t> </a:t>
            </a:r>
            <a:r>
              <a:rPr lang="en-US" altLang="zh-CN" sz="1800" dirty="0" err="1">
                <a:solidFill>
                  <a:srgbClr val="FF0000"/>
                </a:solidFill>
              </a:rPr>
              <a:t>omp</a:t>
            </a:r>
            <a:r>
              <a:rPr lang="en-US" altLang="zh-CN" sz="1800" dirty="0">
                <a:solidFill>
                  <a:srgbClr val="FF0000"/>
                </a:solidFill>
              </a:rPr>
              <a:t> parallel for</a:t>
            </a:r>
          </a:p>
          <a:p>
            <a:pPr lvl="1">
              <a:buNone/>
            </a:pPr>
            <a:r>
              <a:rPr lang="en-US" altLang="zh-CN" sz="1800" dirty="0"/>
              <a:t>for (</a:t>
            </a:r>
            <a:r>
              <a:rPr lang="en-US" altLang="zh-CN" sz="1800" dirty="0" err="1"/>
              <a:t>i</a:t>
            </a:r>
            <a:r>
              <a:rPr lang="en-US" altLang="zh-CN" sz="1800" dirty="0"/>
              <a:t>=0;i&lt;</a:t>
            </a:r>
            <a:r>
              <a:rPr lang="en-US" altLang="zh-CN" sz="1800" dirty="0" err="1"/>
              <a:t>n;i</a:t>
            </a:r>
            <a:r>
              <a:rPr lang="en-US" altLang="zh-CN" sz="1800" dirty="0"/>
              <a:t>++)</a:t>
            </a:r>
          </a:p>
          <a:p>
            <a:pPr lvl="1">
              <a:buNone/>
            </a:pPr>
            <a:r>
              <a:rPr lang="en-US" altLang="zh-CN" sz="1800" dirty="0"/>
              <a:t>   if (</a:t>
            </a:r>
            <a:r>
              <a:rPr lang="en-US" altLang="zh-CN" sz="1800" dirty="0" err="1"/>
              <a:t>ar</a:t>
            </a:r>
            <a:r>
              <a:rPr lang="en-US" altLang="zh-CN" sz="1800" dirty="0"/>
              <a:t>[</a:t>
            </a:r>
            <a:r>
              <a:rPr lang="en-US" altLang="zh-CN" sz="1800" dirty="0" err="1"/>
              <a:t>i</a:t>
            </a:r>
            <a:r>
              <a:rPr lang="en-US" altLang="zh-CN" sz="1800" dirty="0"/>
              <a:t>]&gt;</a:t>
            </a:r>
            <a:r>
              <a:rPr lang="en-US" altLang="zh-CN" sz="1800" dirty="0" err="1" smtClean="0"/>
              <a:t>max_num</a:t>
            </a:r>
            <a:r>
              <a:rPr lang="en-US" altLang="zh-CN" sz="1800" dirty="0"/>
              <a:t>)</a:t>
            </a:r>
          </a:p>
          <a:p>
            <a:pPr lvl="1">
              <a:buNone/>
            </a:pPr>
            <a:r>
              <a:rPr lang="en-US" altLang="zh-CN" sz="1800" dirty="0"/>
              <a:t>      </a:t>
            </a:r>
            <a:r>
              <a:rPr lang="en-US" altLang="zh-CN" sz="1800" dirty="0" err="1" smtClean="0"/>
              <a:t>max_num</a:t>
            </a:r>
            <a:r>
              <a:rPr lang="en-US" altLang="zh-CN" sz="1800" dirty="0" smtClean="0"/>
              <a:t>=</a:t>
            </a:r>
            <a:r>
              <a:rPr lang="en-US" altLang="zh-CN" sz="1800" dirty="0" err="1" smtClean="0"/>
              <a:t>ar</a:t>
            </a:r>
            <a:r>
              <a:rPr lang="en-US" altLang="zh-CN" sz="1800" dirty="0" smtClean="0"/>
              <a:t>[</a:t>
            </a:r>
            <a:r>
              <a:rPr lang="en-US" altLang="zh-CN" sz="1800" dirty="0" err="1" smtClean="0"/>
              <a:t>i</a:t>
            </a:r>
            <a:r>
              <a:rPr lang="en-US" altLang="zh-CN" sz="1800" dirty="0"/>
              <a:t>];</a:t>
            </a:r>
          </a:p>
          <a:p>
            <a:endParaRPr lang="zh-CN" altLang="en-US" dirty="0"/>
          </a:p>
        </p:txBody>
      </p:sp>
      <p:sp>
        <p:nvSpPr>
          <p:cNvPr id="5" name="TextBox 4"/>
          <p:cNvSpPr txBox="1"/>
          <p:nvPr/>
        </p:nvSpPr>
        <p:spPr>
          <a:xfrm>
            <a:off x="3214678" y="5357826"/>
            <a:ext cx="623889" cy="1107996"/>
          </a:xfrm>
          <a:prstGeom prst="rect">
            <a:avLst/>
          </a:prstGeom>
          <a:noFill/>
        </p:spPr>
        <p:txBody>
          <a:bodyPr wrap="none" rtlCol="0">
            <a:spAutoFit/>
          </a:bodyPr>
          <a:lstStyle/>
          <a:p>
            <a:r>
              <a:rPr lang="en-US" altLang="zh-CN" sz="6600" dirty="0">
                <a:solidFill>
                  <a:srgbClr val="FF0000"/>
                </a:solidFill>
              </a:rPr>
              <a:t>X</a:t>
            </a:r>
            <a:endParaRPr lang="zh-CN" altLang="en-US" sz="6600"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993" y="6572188"/>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63</a:t>
            </a:r>
            <a:endParaRPr sz="1400">
              <a:latin typeface="Arial"/>
              <a:cs typeface="Arial"/>
            </a:endParaRPr>
          </a:p>
        </p:txBody>
      </p:sp>
      <p:sp>
        <p:nvSpPr>
          <p:cNvPr id="3" name="object 3"/>
          <p:cNvSpPr txBox="1">
            <a:spLocks noGrp="1"/>
          </p:cNvSpPr>
          <p:nvPr>
            <p:ph type="title"/>
          </p:nvPr>
        </p:nvSpPr>
        <p:spPr>
          <a:xfrm>
            <a:off x="214282" y="142852"/>
            <a:ext cx="8715436" cy="1025409"/>
          </a:xfrm>
          <a:prstGeom prst="rect">
            <a:avLst/>
          </a:prstGeom>
        </p:spPr>
        <p:txBody>
          <a:bodyPr vert="horz" wrap="square" lIns="0" tIns="405892" rIns="0" bIns="0" rtlCol="0">
            <a:spAutoFit/>
          </a:bodyPr>
          <a:lstStyle/>
          <a:p>
            <a:pPr marL="239395">
              <a:lnSpc>
                <a:spcPts val="4760"/>
              </a:lnSpc>
            </a:pPr>
            <a:r>
              <a:rPr sz="4000" spc="-25" dirty="0">
                <a:solidFill>
                  <a:schemeClr val="tx1"/>
                </a:solidFill>
              </a:rPr>
              <a:t>Sync</a:t>
            </a:r>
            <a:r>
              <a:rPr sz="4000" spc="-45" dirty="0">
                <a:solidFill>
                  <a:schemeClr val="tx1"/>
                </a:solidFill>
              </a:rPr>
              <a:t>h</a:t>
            </a:r>
            <a:r>
              <a:rPr sz="4000" spc="-25" dirty="0">
                <a:solidFill>
                  <a:schemeClr val="tx1"/>
                </a:solidFill>
              </a:rPr>
              <a:t>ronization</a:t>
            </a:r>
            <a:r>
              <a:rPr sz="4000" spc="-15" dirty="0">
                <a:solidFill>
                  <a:schemeClr val="tx1"/>
                </a:solidFill>
              </a:rPr>
              <a:t>:</a:t>
            </a:r>
            <a:r>
              <a:rPr sz="4000" spc="35" dirty="0">
                <a:solidFill>
                  <a:schemeClr val="tx1"/>
                </a:solidFill>
              </a:rPr>
              <a:t> </a:t>
            </a:r>
            <a:r>
              <a:rPr sz="4000" spc="-25" dirty="0">
                <a:solidFill>
                  <a:schemeClr val="tx1"/>
                </a:solidFill>
              </a:rPr>
              <a:t>Barrier</a:t>
            </a:r>
            <a:endParaRPr sz="4000" dirty="0">
              <a:solidFill>
                <a:schemeClr val="tx1"/>
              </a:solidFill>
            </a:endParaRPr>
          </a:p>
        </p:txBody>
      </p:sp>
      <p:sp>
        <p:nvSpPr>
          <p:cNvPr id="4" name="object 4"/>
          <p:cNvSpPr txBox="1"/>
          <p:nvPr/>
        </p:nvSpPr>
        <p:spPr>
          <a:xfrm>
            <a:off x="485952" y="1539285"/>
            <a:ext cx="8084820" cy="423193"/>
          </a:xfrm>
          <a:prstGeom prst="rect">
            <a:avLst/>
          </a:prstGeom>
        </p:spPr>
        <p:txBody>
          <a:bodyPr vert="horz" wrap="square" lIns="0" tIns="0" rIns="0" bIns="0" rtlCol="0">
            <a:spAutoFit/>
          </a:bodyPr>
          <a:lstStyle/>
          <a:p>
            <a:pPr marL="299085" indent="-286385">
              <a:lnSpc>
                <a:spcPts val="3329"/>
              </a:lnSpc>
              <a:buClr>
                <a:srgbClr val="F5C300"/>
              </a:buClr>
              <a:buSzPct val="75000"/>
              <a:buFont typeface="Arial Unicode MS"/>
              <a:buChar char="•"/>
              <a:tabLst>
                <a:tab pos="299720" algn="l"/>
              </a:tabLst>
            </a:pPr>
            <a:r>
              <a:rPr sz="2800" b="1" spc="-25" dirty="0">
                <a:latin typeface="Arial"/>
                <a:cs typeface="Arial"/>
              </a:rPr>
              <a:t>Bar</a:t>
            </a:r>
            <a:r>
              <a:rPr sz="2800" b="1" spc="-10" dirty="0">
                <a:latin typeface="Arial"/>
                <a:cs typeface="Arial"/>
              </a:rPr>
              <a:t>r</a:t>
            </a:r>
            <a:r>
              <a:rPr sz="2800" b="1" spc="-15" dirty="0">
                <a:latin typeface="Arial"/>
                <a:cs typeface="Arial"/>
              </a:rPr>
              <a:t>ie</a:t>
            </a:r>
            <a:r>
              <a:rPr sz="2800" b="1" spc="-5" dirty="0">
                <a:latin typeface="Arial"/>
                <a:cs typeface="Arial"/>
              </a:rPr>
              <a:t>r</a:t>
            </a:r>
            <a:r>
              <a:rPr sz="2800" spc="-10" dirty="0">
                <a:latin typeface="Arial"/>
                <a:cs typeface="Arial"/>
              </a:rPr>
              <a:t>:</a:t>
            </a:r>
            <a:r>
              <a:rPr sz="2800" spc="-5" dirty="0">
                <a:latin typeface="Arial"/>
                <a:cs typeface="Arial"/>
              </a:rPr>
              <a:t> </a:t>
            </a:r>
            <a:r>
              <a:rPr sz="2800" spc="-35" dirty="0">
                <a:latin typeface="Arial"/>
                <a:cs typeface="Arial"/>
              </a:rPr>
              <a:t>E</a:t>
            </a:r>
            <a:r>
              <a:rPr sz="2800" spc="-25" dirty="0">
                <a:latin typeface="Arial"/>
                <a:cs typeface="Arial"/>
              </a:rPr>
              <a:t>a</a:t>
            </a:r>
            <a:r>
              <a:rPr sz="2800" spc="-10" dirty="0">
                <a:latin typeface="Arial"/>
                <a:cs typeface="Arial"/>
              </a:rPr>
              <a:t>c</a:t>
            </a:r>
            <a:r>
              <a:rPr sz="2800" spc="-20" dirty="0">
                <a:latin typeface="Arial"/>
                <a:cs typeface="Arial"/>
              </a:rPr>
              <a:t>h</a:t>
            </a:r>
            <a:r>
              <a:rPr sz="2800" spc="-5" dirty="0">
                <a:latin typeface="Arial"/>
                <a:cs typeface="Arial"/>
              </a:rPr>
              <a:t> t</a:t>
            </a:r>
            <a:r>
              <a:rPr sz="2800" spc="-25" dirty="0">
                <a:latin typeface="Arial"/>
                <a:cs typeface="Arial"/>
              </a:rPr>
              <a:t>h</a:t>
            </a:r>
            <a:r>
              <a:rPr sz="2800" spc="-5" dirty="0">
                <a:latin typeface="Arial"/>
                <a:cs typeface="Arial"/>
              </a:rPr>
              <a:t>r</a:t>
            </a:r>
            <a:r>
              <a:rPr sz="2800" spc="-25" dirty="0">
                <a:latin typeface="Arial"/>
                <a:cs typeface="Arial"/>
              </a:rPr>
              <a:t>e</a:t>
            </a:r>
            <a:r>
              <a:rPr sz="2800" spc="-15" dirty="0">
                <a:latin typeface="Arial"/>
                <a:cs typeface="Arial"/>
              </a:rPr>
              <a:t>a</a:t>
            </a:r>
            <a:r>
              <a:rPr sz="2800" spc="-20" dirty="0">
                <a:latin typeface="Arial"/>
                <a:cs typeface="Arial"/>
              </a:rPr>
              <a:t>d</a:t>
            </a:r>
            <a:r>
              <a:rPr sz="2800" spc="-5" dirty="0">
                <a:latin typeface="Arial"/>
                <a:cs typeface="Arial"/>
              </a:rPr>
              <a:t> </a:t>
            </a:r>
            <a:r>
              <a:rPr sz="2800" spc="-30" dirty="0">
                <a:latin typeface="Arial"/>
                <a:cs typeface="Arial"/>
              </a:rPr>
              <a:t>w</a:t>
            </a:r>
            <a:r>
              <a:rPr sz="2800" spc="-15" dirty="0">
                <a:latin typeface="Arial"/>
                <a:cs typeface="Arial"/>
              </a:rPr>
              <a:t>aits</a:t>
            </a:r>
            <a:r>
              <a:rPr sz="2800" spc="5" dirty="0">
                <a:latin typeface="Arial"/>
                <a:cs typeface="Arial"/>
              </a:rPr>
              <a:t> </a:t>
            </a:r>
            <a:r>
              <a:rPr sz="2800" spc="-25" dirty="0">
                <a:latin typeface="Arial"/>
                <a:cs typeface="Arial"/>
              </a:rPr>
              <a:t>u</a:t>
            </a:r>
            <a:r>
              <a:rPr sz="2800" spc="-10" dirty="0">
                <a:latin typeface="Arial"/>
                <a:cs typeface="Arial"/>
              </a:rPr>
              <a:t>ntil </a:t>
            </a:r>
            <a:r>
              <a:rPr sz="2800" spc="-25" dirty="0">
                <a:latin typeface="Arial"/>
                <a:cs typeface="Arial"/>
              </a:rPr>
              <a:t>a</a:t>
            </a:r>
            <a:r>
              <a:rPr sz="2800" spc="-5" dirty="0">
                <a:latin typeface="Arial"/>
                <a:cs typeface="Arial"/>
              </a:rPr>
              <a:t>l</a:t>
            </a:r>
            <a:r>
              <a:rPr sz="2800" spc="-10" dirty="0">
                <a:latin typeface="Arial"/>
                <a:cs typeface="Arial"/>
              </a:rPr>
              <a:t>l</a:t>
            </a:r>
            <a:r>
              <a:rPr sz="2800" spc="-5" dirty="0">
                <a:latin typeface="Arial"/>
                <a:cs typeface="Arial"/>
              </a:rPr>
              <a:t> t</a:t>
            </a:r>
            <a:r>
              <a:rPr sz="2800" spc="-25" dirty="0">
                <a:latin typeface="Arial"/>
                <a:cs typeface="Arial"/>
              </a:rPr>
              <a:t>h</a:t>
            </a:r>
            <a:r>
              <a:rPr sz="2800" spc="-5" dirty="0">
                <a:latin typeface="Arial"/>
                <a:cs typeface="Arial"/>
              </a:rPr>
              <a:t>r</a:t>
            </a:r>
            <a:r>
              <a:rPr sz="2800" spc="-25" dirty="0">
                <a:latin typeface="Arial"/>
                <a:cs typeface="Arial"/>
              </a:rPr>
              <a:t>e</a:t>
            </a:r>
            <a:r>
              <a:rPr sz="2800" spc="-15" dirty="0">
                <a:latin typeface="Arial"/>
                <a:cs typeface="Arial"/>
              </a:rPr>
              <a:t>a</a:t>
            </a:r>
            <a:r>
              <a:rPr sz="2800" spc="-25" dirty="0">
                <a:latin typeface="Arial"/>
                <a:cs typeface="Arial"/>
              </a:rPr>
              <a:t>d</a:t>
            </a:r>
            <a:r>
              <a:rPr sz="2800" spc="-15" dirty="0">
                <a:latin typeface="Arial"/>
                <a:cs typeface="Arial"/>
              </a:rPr>
              <a:t>s</a:t>
            </a:r>
            <a:r>
              <a:rPr sz="2800" spc="5" dirty="0">
                <a:latin typeface="Arial"/>
                <a:cs typeface="Arial"/>
              </a:rPr>
              <a:t> </a:t>
            </a:r>
            <a:r>
              <a:rPr sz="2800" spc="-25" dirty="0">
                <a:latin typeface="Arial"/>
                <a:cs typeface="Arial"/>
              </a:rPr>
              <a:t>a</a:t>
            </a:r>
            <a:r>
              <a:rPr sz="2800" dirty="0">
                <a:latin typeface="Arial"/>
                <a:cs typeface="Arial"/>
              </a:rPr>
              <a:t>r</a:t>
            </a:r>
            <a:r>
              <a:rPr sz="2800" spc="-10" dirty="0">
                <a:latin typeface="Arial"/>
                <a:cs typeface="Arial"/>
              </a:rPr>
              <a:t>ri</a:t>
            </a:r>
            <a:r>
              <a:rPr sz="2800" spc="-5" dirty="0">
                <a:latin typeface="Arial"/>
                <a:cs typeface="Arial"/>
              </a:rPr>
              <a:t>v</a:t>
            </a:r>
            <a:r>
              <a:rPr sz="2800" spc="-20" dirty="0">
                <a:latin typeface="Arial"/>
                <a:cs typeface="Arial"/>
              </a:rPr>
              <a:t>e.</a:t>
            </a:r>
            <a:endParaRPr sz="2800" dirty="0">
              <a:latin typeface="Arial"/>
              <a:cs typeface="Arial"/>
            </a:endParaRPr>
          </a:p>
        </p:txBody>
      </p:sp>
      <p:sp>
        <p:nvSpPr>
          <p:cNvPr id="5" name="object 5"/>
          <p:cNvSpPr txBox="1"/>
          <p:nvPr/>
        </p:nvSpPr>
        <p:spPr>
          <a:xfrm>
            <a:off x="514350" y="2114550"/>
            <a:ext cx="8001000" cy="3232785"/>
          </a:xfrm>
          <a:prstGeom prst="rect">
            <a:avLst/>
          </a:prstGeom>
          <a:solidFill>
            <a:srgbClr val="001B72"/>
          </a:solidFill>
        </p:spPr>
        <p:txBody>
          <a:bodyPr vert="horz" wrap="square" lIns="0" tIns="0" rIns="0" bIns="0" rtlCol="0">
            <a:spAutoFit/>
          </a:bodyPr>
          <a:lstStyle/>
          <a:p>
            <a:pPr marL="92075">
              <a:lnSpc>
                <a:spcPct val="100000"/>
              </a:lnSpc>
            </a:pPr>
            <a:r>
              <a:rPr sz="2400" b="1" spc="-5" dirty="0">
                <a:solidFill>
                  <a:srgbClr val="FFFFFF"/>
                </a:solidFill>
                <a:latin typeface="Arial"/>
                <a:cs typeface="Arial"/>
              </a:rPr>
              <a:t>#pra</a:t>
            </a:r>
            <a:r>
              <a:rPr sz="2400" b="1" spc="-10" dirty="0">
                <a:solidFill>
                  <a:srgbClr val="FFFFFF"/>
                </a:solidFill>
                <a:latin typeface="Arial"/>
                <a:cs typeface="Arial"/>
              </a:rPr>
              <a:t>g</a:t>
            </a:r>
            <a:r>
              <a:rPr sz="2400" b="1" spc="-5" dirty="0">
                <a:solidFill>
                  <a:srgbClr val="FFFFFF"/>
                </a:solidFill>
                <a:latin typeface="Arial"/>
                <a:cs typeface="Arial"/>
              </a:rPr>
              <a:t>m</a:t>
            </a:r>
            <a:r>
              <a:rPr sz="2400" b="1" dirty="0">
                <a:solidFill>
                  <a:srgbClr val="FFFFFF"/>
                </a:solidFill>
                <a:latin typeface="Arial"/>
                <a:cs typeface="Arial"/>
              </a:rPr>
              <a:t>a</a:t>
            </a:r>
            <a:r>
              <a:rPr sz="2400" b="1" spc="15" dirty="0">
                <a:solidFill>
                  <a:srgbClr val="FFFFFF"/>
                </a:solidFill>
                <a:latin typeface="Arial"/>
                <a:cs typeface="Arial"/>
              </a:rPr>
              <a:t> </a:t>
            </a:r>
            <a:r>
              <a:rPr sz="2400" b="1" spc="-20" dirty="0">
                <a:solidFill>
                  <a:srgbClr val="FFFFFF"/>
                </a:solidFill>
                <a:latin typeface="Arial"/>
                <a:cs typeface="Arial"/>
              </a:rPr>
              <a:t>omp</a:t>
            </a:r>
            <a:r>
              <a:rPr sz="2400" b="1" spc="-10" dirty="0">
                <a:solidFill>
                  <a:srgbClr val="FFFFFF"/>
                </a:solidFill>
                <a:latin typeface="Arial"/>
                <a:cs typeface="Arial"/>
              </a:rPr>
              <a:t> </a:t>
            </a:r>
            <a:r>
              <a:rPr sz="2400" b="1" spc="-15" dirty="0">
                <a:solidFill>
                  <a:srgbClr val="FFFFFF"/>
                </a:solidFill>
                <a:latin typeface="Arial"/>
                <a:cs typeface="Arial"/>
              </a:rPr>
              <a:t>parallel</a:t>
            </a:r>
            <a:endParaRPr sz="2400" dirty="0">
              <a:latin typeface="Arial"/>
              <a:cs typeface="Arial"/>
            </a:endParaRPr>
          </a:p>
          <a:p>
            <a:pPr marL="92075">
              <a:lnSpc>
                <a:spcPct val="100000"/>
              </a:lnSpc>
              <a:spcBef>
                <a:spcPts val="1440"/>
              </a:spcBef>
            </a:pPr>
            <a:r>
              <a:rPr sz="2400" b="1" dirty="0">
                <a:solidFill>
                  <a:srgbClr val="FFFFFF"/>
                </a:solidFill>
                <a:latin typeface="Arial"/>
                <a:cs typeface="Arial"/>
              </a:rPr>
              <a:t>{</a:t>
            </a:r>
            <a:endParaRPr sz="2400" dirty="0">
              <a:latin typeface="Arial"/>
              <a:cs typeface="Arial"/>
            </a:endParaRPr>
          </a:p>
          <a:p>
            <a:pPr marL="1006475" marR="2592070">
              <a:lnSpc>
                <a:spcPct val="100000"/>
              </a:lnSpc>
            </a:pPr>
            <a:r>
              <a:rPr sz="2400" b="1" spc="-10" dirty="0">
                <a:solidFill>
                  <a:srgbClr val="FFFFFF"/>
                </a:solidFill>
                <a:latin typeface="Arial"/>
                <a:cs typeface="Arial"/>
              </a:rPr>
              <a:t>int </a:t>
            </a:r>
            <a:r>
              <a:rPr sz="2400" b="1" spc="-15" dirty="0">
                <a:solidFill>
                  <a:srgbClr val="FFFFFF"/>
                </a:solidFill>
                <a:latin typeface="Arial"/>
                <a:cs typeface="Arial"/>
              </a:rPr>
              <a:t>id=omp_</a:t>
            </a:r>
            <a:r>
              <a:rPr sz="2400" b="1" spc="-25" dirty="0">
                <a:solidFill>
                  <a:srgbClr val="FFFFFF"/>
                </a:solidFill>
                <a:latin typeface="Arial"/>
                <a:cs typeface="Arial"/>
              </a:rPr>
              <a:t>g</a:t>
            </a:r>
            <a:r>
              <a:rPr sz="2400" b="1" spc="-5" dirty="0">
                <a:solidFill>
                  <a:srgbClr val="FFFFFF"/>
                </a:solidFill>
                <a:latin typeface="Arial"/>
                <a:cs typeface="Arial"/>
              </a:rPr>
              <a:t>et_thread_n</a:t>
            </a:r>
            <a:r>
              <a:rPr sz="2400" b="1" dirty="0">
                <a:solidFill>
                  <a:srgbClr val="FFFFFF"/>
                </a:solidFill>
                <a:latin typeface="Arial"/>
                <a:cs typeface="Arial"/>
              </a:rPr>
              <a:t>um(); </a:t>
            </a:r>
            <a:r>
              <a:rPr sz="2400" b="1" spc="-20" dirty="0">
                <a:solidFill>
                  <a:srgbClr val="FFFFFF"/>
                </a:solidFill>
                <a:latin typeface="Arial"/>
                <a:cs typeface="Arial"/>
              </a:rPr>
              <a:t>A[id</a:t>
            </a:r>
            <a:r>
              <a:rPr sz="2400" b="1" spc="-10" dirty="0">
                <a:solidFill>
                  <a:srgbClr val="FFFFFF"/>
                </a:solidFill>
                <a:latin typeface="Arial"/>
                <a:cs typeface="Arial"/>
              </a:rPr>
              <a:t>]</a:t>
            </a:r>
            <a:r>
              <a:rPr sz="2400" b="1" spc="-15" dirty="0">
                <a:solidFill>
                  <a:srgbClr val="FFFFFF"/>
                </a:solidFill>
                <a:latin typeface="Arial"/>
                <a:cs typeface="Arial"/>
              </a:rPr>
              <a:t> =</a:t>
            </a:r>
            <a:r>
              <a:rPr sz="2400" b="1" dirty="0">
                <a:solidFill>
                  <a:srgbClr val="FFFFFF"/>
                </a:solidFill>
                <a:latin typeface="Arial"/>
                <a:cs typeface="Arial"/>
              </a:rPr>
              <a:t> </a:t>
            </a:r>
            <a:r>
              <a:rPr sz="2400" b="1" spc="-25" dirty="0">
                <a:solidFill>
                  <a:srgbClr val="FFFFFF"/>
                </a:solidFill>
                <a:latin typeface="Arial"/>
                <a:cs typeface="Arial"/>
              </a:rPr>
              <a:t>b</a:t>
            </a:r>
            <a:r>
              <a:rPr sz="2400" b="1" spc="-15" dirty="0">
                <a:solidFill>
                  <a:srgbClr val="FFFFFF"/>
                </a:solidFill>
                <a:latin typeface="Arial"/>
                <a:cs typeface="Arial"/>
              </a:rPr>
              <a:t>ig_calc1(id);</a:t>
            </a:r>
            <a:endParaRPr sz="2400" dirty="0">
              <a:latin typeface="Arial"/>
              <a:cs typeface="Arial"/>
            </a:endParaRPr>
          </a:p>
          <a:p>
            <a:pPr marL="92075">
              <a:lnSpc>
                <a:spcPct val="100000"/>
              </a:lnSpc>
            </a:pPr>
            <a:r>
              <a:rPr sz="2400" b="1" spc="-5" dirty="0">
                <a:solidFill>
                  <a:srgbClr val="FFFF99"/>
                </a:solidFill>
                <a:latin typeface="Arial"/>
                <a:cs typeface="Arial"/>
              </a:rPr>
              <a:t>#</a:t>
            </a:r>
            <a:r>
              <a:rPr sz="2400" b="1" spc="-10" dirty="0">
                <a:solidFill>
                  <a:srgbClr val="FFFF99"/>
                </a:solidFill>
                <a:latin typeface="Arial"/>
                <a:cs typeface="Arial"/>
              </a:rPr>
              <a:t>p</a:t>
            </a:r>
            <a:r>
              <a:rPr sz="2400" b="1" spc="-5" dirty="0">
                <a:solidFill>
                  <a:srgbClr val="FFFF99"/>
                </a:solidFill>
                <a:latin typeface="Arial"/>
                <a:cs typeface="Arial"/>
              </a:rPr>
              <a:t>ragm</a:t>
            </a:r>
            <a:r>
              <a:rPr sz="2400" b="1" dirty="0">
                <a:solidFill>
                  <a:srgbClr val="FFFF99"/>
                </a:solidFill>
                <a:latin typeface="Arial"/>
                <a:cs typeface="Arial"/>
              </a:rPr>
              <a:t>a</a:t>
            </a:r>
            <a:r>
              <a:rPr sz="2400" b="1" spc="5" dirty="0">
                <a:solidFill>
                  <a:srgbClr val="FFFF99"/>
                </a:solidFill>
                <a:latin typeface="Arial"/>
                <a:cs typeface="Arial"/>
              </a:rPr>
              <a:t> </a:t>
            </a:r>
            <a:r>
              <a:rPr sz="2400" b="1" dirty="0">
                <a:solidFill>
                  <a:srgbClr val="FFFF99"/>
                </a:solidFill>
                <a:latin typeface="Arial"/>
                <a:cs typeface="Arial"/>
              </a:rPr>
              <a:t>omp</a:t>
            </a:r>
            <a:r>
              <a:rPr sz="2400" b="1" spc="-15" dirty="0">
                <a:solidFill>
                  <a:srgbClr val="FFFF99"/>
                </a:solidFill>
                <a:latin typeface="Arial"/>
                <a:cs typeface="Arial"/>
              </a:rPr>
              <a:t> </a:t>
            </a:r>
            <a:r>
              <a:rPr sz="2400" b="1" dirty="0">
                <a:solidFill>
                  <a:srgbClr val="FFFF99"/>
                </a:solidFill>
                <a:latin typeface="Arial"/>
                <a:cs typeface="Arial"/>
              </a:rPr>
              <a:t>b</a:t>
            </a:r>
            <a:r>
              <a:rPr sz="2400" b="1" spc="-10" dirty="0">
                <a:solidFill>
                  <a:srgbClr val="FFFF99"/>
                </a:solidFill>
                <a:latin typeface="Arial"/>
                <a:cs typeface="Arial"/>
              </a:rPr>
              <a:t>a</a:t>
            </a:r>
            <a:r>
              <a:rPr sz="2400" b="1" spc="-5" dirty="0">
                <a:solidFill>
                  <a:srgbClr val="FFFF99"/>
                </a:solidFill>
                <a:latin typeface="Arial"/>
                <a:cs typeface="Arial"/>
              </a:rPr>
              <a:t>rrier</a:t>
            </a:r>
            <a:endParaRPr sz="2400" dirty="0">
              <a:latin typeface="Arial"/>
              <a:cs typeface="Arial"/>
            </a:endParaRPr>
          </a:p>
          <a:p>
            <a:pPr>
              <a:lnSpc>
                <a:spcPct val="100000"/>
              </a:lnSpc>
              <a:spcBef>
                <a:spcPts val="5"/>
              </a:spcBef>
            </a:pPr>
            <a:endParaRPr sz="2500" dirty="0">
              <a:latin typeface="Times New Roman"/>
              <a:cs typeface="Times New Roman"/>
            </a:endParaRPr>
          </a:p>
          <a:p>
            <a:pPr marL="1006475">
              <a:lnSpc>
                <a:spcPct val="100000"/>
              </a:lnSpc>
            </a:pPr>
            <a:r>
              <a:rPr sz="2400" b="1" spc="-20" dirty="0">
                <a:solidFill>
                  <a:srgbClr val="FFFFFF"/>
                </a:solidFill>
                <a:latin typeface="Arial"/>
                <a:cs typeface="Arial"/>
              </a:rPr>
              <a:t>B[i</a:t>
            </a:r>
            <a:r>
              <a:rPr sz="2400" b="1" spc="-10" dirty="0">
                <a:solidFill>
                  <a:srgbClr val="FFFFFF"/>
                </a:solidFill>
                <a:latin typeface="Arial"/>
                <a:cs typeface="Arial"/>
              </a:rPr>
              <a:t>d</a:t>
            </a:r>
            <a:r>
              <a:rPr sz="2400" b="1" dirty="0">
                <a:solidFill>
                  <a:srgbClr val="FFFFFF"/>
                </a:solidFill>
                <a:latin typeface="Arial"/>
                <a:cs typeface="Arial"/>
              </a:rPr>
              <a:t>]</a:t>
            </a:r>
            <a:r>
              <a:rPr sz="2400" b="1" spc="-15" dirty="0">
                <a:solidFill>
                  <a:srgbClr val="FFFFFF"/>
                </a:solidFill>
                <a:latin typeface="Arial"/>
                <a:cs typeface="Arial"/>
              </a:rPr>
              <a:t> =</a:t>
            </a:r>
            <a:r>
              <a:rPr sz="2400" b="1" spc="-5" dirty="0">
                <a:solidFill>
                  <a:srgbClr val="FFFFFF"/>
                </a:solidFill>
                <a:latin typeface="Arial"/>
                <a:cs typeface="Arial"/>
              </a:rPr>
              <a:t> </a:t>
            </a:r>
            <a:r>
              <a:rPr sz="2400" b="1" spc="-15" dirty="0">
                <a:solidFill>
                  <a:srgbClr val="FFFFFF"/>
                </a:solidFill>
                <a:latin typeface="Arial"/>
                <a:cs typeface="Arial"/>
              </a:rPr>
              <a:t>big_calc2(id,</a:t>
            </a:r>
            <a:r>
              <a:rPr sz="2400" b="1" spc="-110" dirty="0">
                <a:solidFill>
                  <a:srgbClr val="FFFFFF"/>
                </a:solidFill>
                <a:latin typeface="Arial"/>
                <a:cs typeface="Arial"/>
              </a:rPr>
              <a:t> </a:t>
            </a:r>
            <a:r>
              <a:rPr sz="2400" b="1" spc="-5" dirty="0">
                <a:solidFill>
                  <a:srgbClr val="FFFFFF"/>
                </a:solidFill>
                <a:latin typeface="Arial"/>
                <a:cs typeface="Arial"/>
              </a:rPr>
              <a:t>A);</a:t>
            </a:r>
            <a:endParaRPr sz="2400" dirty="0">
              <a:latin typeface="Arial"/>
              <a:cs typeface="Arial"/>
            </a:endParaRPr>
          </a:p>
          <a:p>
            <a:pPr marL="92075">
              <a:lnSpc>
                <a:spcPct val="100000"/>
              </a:lnSpc>
            </a:pPr>
            <a:r>
              <a:rPr sz="2400" b="1" dirty="0">
                <a:solidFill>
                  <a:srgbClr val="FFFFFF"/>
                </a:solidFill>
                <a:latin typeface="Arial"/>
                <a:cs typeface="Arial"/>
              </a:rPr>
              <a:t>}</a:t>
            </a:r>
            <a:endParaRPr sz="24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8438" y="678205"/>
            <a:ext cx="7117080" cy="407670"/>
          </a:xfrm>
          <a:prstGeom prst="rect">
            <a:avLst/>
          </a:prstGeom>
        </p:spPr>
        <p:txBody>
          <a:bodyPr vert="horz" wrap="square" lIns="0" tIns="0" rIns="0" bIns="0" rtlCol="0">
            <a:spAutoFit/>
          </a:bodyPr>
          <a:lstStyle/>
          <a:p>
            <a:pPr marL="12700">
              <a:lnSpc>
                <a:spcPct val="100000"/>
              </a:lnSpc>
              <a:tabLst>
                <a:tab pos="5476875" algn="l"/>
              </a:tabLst>
            </a:pPr>
            <a:r>
              <a:rPr sz="3200" spc="-35" dirty="0">
                <a:latin typeface="Calibri"/>
                <a:cs typeface="Calibri"/>
              </a:rPr>
              <a:t>S</a:t>
            </a:r>
            <a:r>
              <a:rPr sz="3200" dirty="0">
                <a:latin typeface="Calibri"/>
                <a:cs typeface="Calibri"/>
              </a:rPr>
              <a:t>ynch</a:t>
            </a:r>
            <a:r>
              <a:rPr sz="3200" spc="-55" dirty="0">
                <a:latin typeface="Calibri"/>
                <a:cs typeface="Calibri"/>
              </a:rPr>
              <a:t>r</a:t>
            </a:r>
            <a:r>
              <a:rPr sz="3200" spc="-5" dirty="0">
                <a:latin typeface="Calibri"/>
                <a:cs typeface="Calibri"/>
              </a:rPr>
              <a:t>oni</a:t>
            </a:r>
            <a:r>
              <a:rPr sz="3200" spc="-55" dirty="0">
                <a:latin typeface="Calibri"/>
                <a:cs typeface="Calibri"/>
              </a:rPr>
              <a:t>z</a:t>
            </a:r>
            <a:r>
              <a:rPr sz="3200" spc="-25" dirty="0">
                <a:latin typeface="Calibri"/>
                <a:cs typeface="Calibri"/>
              </a:rPr>
              <a:t>a</a:t>
            </a:r>
            <a:r>
              <a:rPr sz="3200" dirty="0">
                <a:latin typeface="Calibri"/>
                <a:cs typeface="Calibri"/>
              </a:rPr>
              <a:t>tion:</a:t>
            </a:r>
            <a:r>
              <a:rPr sz="3200" spc="5" dirty="0">
                <a:latin typeface="Calibri"/>
                <a:cs typeface="Calibri"/>
              </a:rPr>
              <a:t> </a:t>
            </a:r>
            <a:r>
              <a:rPr sz="3200" spc="-5" dirty="0">
                <a:latin typeface="Calibri"/>
                <a:cs typeface="Calibri"/>
              </a:rPr>
              <a:t>Cri</a:t>
            </a:r>
            <a:r>
              <a:rPr sz="3200" spc="-10" dirty="0">
                <a:latin typeface="Calibri"/>
                <a:cs typeface="Calibri"/>
              </a:rPr>
              <a:t>t</a:t>
            </a:r>
            <a:r>
              <a:rPr sz="3200" dirty="0">
                <a:latin typeface="Calibri"/>
                <a:cs typeface="Calibri"/>
              </a:rPr>
              <a:t>i</a:t>
            </a:r>
            <a:r>
              <a:rPr sz="3200" spc="-30" dirty="0">
                <a:latin typeface="Calibri"/>
                <a:cs typeface="Calibri"/>
              </a:rPr>
              <a:t>c</a:t>
            </a:r>
            <a:r>
              <a:rPr sz="3200" dirty="0">
                <a:latin typeface="Calibri"/>
                <a:cs typeface="Calibri"/>
              </a:rPr>
              <a:t>al</a:t>
            </a:r>
            <a:r>
              <a:rPr sz="3200" spc="-110" dirty="0">
                <a:latin typeface="Calibri"/>
                <a:cs typeface="Calibri"/>
              </a:rPr>
              <a:t>/</a:t>
            </a:r>
            <a:r>
              <a:rPr sz="3200" spc="-90" dirty="0">
                <a:latin typeface="Calibri"/>
                <a:cs typeface="Calibri"/>
              </a:rPr>
              <a:t>A</a:t>
            </a:r>
            <a:r>
              <a:rPr sz="3200" spc="-40" dirty="0">
                <a:latin typeface="Calibri"/>
                <a:cs typeface="Calibri"/>
              </a:rPr>
              <a:t>t</a:t>
            </a:r>
            <a:r>
              <a:rPr sz="3200" spc="-5" dirty="0">
                <a:latin typeface="Calibri"/>
                <a:cs typeface="Calibri"/>
              </a:rPr>
              <a:t>omi</a:t>
            </a:r>
            <a:r>
              <a:rPr sz="3200" dirty="0">
                <a:latin typeface="Calibri"/>
                <a:cs typeface="Calibri"/>
              </a:rPr>
              <a:t>c	</a:t>
            </a:r>
            <a:r>
              <a:rPr sz="3200" spc="-5" dirty="0">
                <a:latin typeface="Calibri"/>
                <a:cs typeface="Calibri"/>
              </a:rPr>
              <a:t>D</a:t>
            </a:r>
            <a:r>
              <a:rPr sz="3200" spc="-15" dirty="0">
                <a:latin typeface="Calibri"/>
                <a:cs typeface="Calibri"/>
              </a:rPr>
              <a:t>i</a:t>
            </a:r>
            <a:r>
              <a:rPr sz="3200" spc="-35" dirty="0">
                <a:latin typeface="Calibri"/>
                <a:cs typeface="Calibri"/>
              </a:rPr>
              <a:t>r</a:t>
            </a:r>
            <a:r>
              <a:rPr sz="3200" dirty="0">
                <a:latin typeface="Calibri"/>
                <a:cs typeface="Calibri"/>
              </a:rPr>
              <a:t>ecti</a:t>
            </a:r>
            <a:r>
              <a:rPr sz="3200" spc="-40" dirty="0">
                <a:latin typeface="Calibri"/>
                <a:cs typeface="Calibri"/>
              </a:rPr>
              <a:t>v</a:t>
            </a:r>
            <a:r>
              <a:rPr sz="3200" dirty="0">
                <a:latin typeface="Calibri"/>
                <a:cs typeface="Calibri"/>
              </a:rPr>
              <a:t>es</a:t>
            </a:r>
          </a:p>
        </p:txBody>
      </p:sp>
      <p:sp>
        <p:nvSpPr>
          <p:cNvPr id="3" name="object 3"/>
          <p:cNvSpPr txBox="1"/>
          <p:nvPr/>
        </p:nvSpPr>
        <p:spPr>
          <a:xfrm>
            <a:off x="535940" y="1280938"/>
            <a:ext cx="7887970" cy="1322070"/>
          </a:xfrm>
          <a:prstGeom prst="rect">
            <a:avLst/>
          </a:prstGeom>
        </p:spPr>
        <p:txBody>
          <a:bodyPr vert="horz" wrap="square" lIns="0" tIns="0" rIns="0" bIns="0" rtlCol="0">
            <a:spAutoFit/>
          </a:bodyPr>
          <a:lstStyle/>
          <a:p>
            <a:pPr marL="241300" marR="5080" indent="-228600">
              <a:lnSpc>
                <a:spcPct val="100000"/>
              </a:lnSpc>
              <a:buFont typeface="Arial"/>
              <a:buChar char="•"/>
              <a:tabLst>
                <a:tab pos="241300" algn="l"/>
              </a:tabLst>
            </a:pPr>
            <a:r>
              <a:rPr sz="2000" dirty="0">
                <a:latin typeface="Calibri"/>
                <a:cs typeface="Calibri"/>
              </a:rPr>
              <a:t>W</a:t>
            </a:r>
            <a:r>
              <a:rPr sz="2000" spc="5" dirty="0">
                <a:latin typeface="Calibri"/>
                <a:cs typeface="Calibri"/>
              </a:rPr>
              <a:t>h</a:t>
            </a:r>
            <a:r>
              <a:rPr sz="2000" dirty="0">
                <a:latin typeface="Calibri"/>
                <a:cs typeface="Calibri"/>
              </a:rPr>
              <a:t>en</a:t>
            </a:r>
            <a:r>
              <a:rPr sz="2000" spc="-20" dirty="0">
                <a:latin typeface="Calibri"/>
                <a:cs typeface="Calibri"/>
              </a:rPr>
              <a:t> </a:t>
            </a:r>
            <a:r>
              <a:rPr sz="2000" dirty="0">
                <a:latin typeface="Calibri"/>
                <a:cs typeface="Calibri"/>
              </a:rPr>
              <a:t>each</a:t>
            </a:r>
            <a:r>
              <a:rPr sz="2000" spc="-10"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a:t>
            </a:r>
            <a:r>
              <a:rPr sz="2000" spc="-5" dirty="0">
                <a:latin typeface="Calibri"/>
                <a:cs typeface="Calibri"/>
              </a:rPr>
              <a:t> </a:t>
            </a:r>
            <a:r>
              <a:rPr sz="2000" dirty="0">
                <a:latin typeface="Calibri"/>
                <a:cs typeface="Calibri"/>
              </a:rPr>
              <a:t>mu</a:t>
            </a:r>
            <a:r>
              <a:rPr sz="2000" spc="-30" dirty="0">
                <a:latin typeface="Calibri"/>
                <a:cs typeface="Calibri"/>
              </a:rPr>
              <a:t>s</a:t>
            </a:r>
            <a:r>
              <a:rPr sz="2000" dirty="0">
                <a:latin typeface="Calibri"/>
                <a:cs typeface="Calibri"/>
              </a:rPr>
              <a:t>t </a:t>
            </a:r>
            <a:r>
              <a:rPr sz="2000" spc="-35" dirty="0">
                <a:latin typeface="Calibri"/>
                <a:cs typeface="Calibri"/>
              </a:rPr>
              <a:t>e</a:t>
            </a:r>
            <a:r>
              <a:rPr sz="2000" spc="-55" dirty="0">
                <a:latin typeface="Calibri"/>
                <a:cs typeface="Calibri"/>
              </a:rPr>
              <a:t>x</a:t>
            </a:r>
            <a:r>
              <a:rPr sz="2000" dirty="0">
                <a:latin typeface="Calibri"/>
                <a:cs typeface="Calibri"/>
              </a:rPr>
              <a:t>ecu</a:t>
            </a:r>
            <a:r>
              <a:rPr sz="2000" spc="-25" dirty="0">
                <a:latin typeface="Calibri"/>
                <a:cs typeface="Calibri"/>
              </a:rPr>
              <a:t>t</a:t>
            </a:r>
            <a:r>
              <a:rPr sz="2000" dirty="0">
                <a:latin typeface="Calibri"/>
                <a:cs typeface="Calibri"/>
              </a:rPr>
              <a:t>e a </a:t>
            </a:r>
            <a:r>
              <a:rPr sz="2000" spc="-5" dirty="0">
                <a:latin typeface="Calibri"/>
                <a:cs typeface="Calibri"/>
              </a:rPr>
              <a:t>sectio</a:t>
            </a:r>
            <a:r>
              <a:rPr sz="2000" dirty="0">
                <a:latin typeface="Calibri"/>
                <a:cs typeface="Calibri"/>
              </a:rPr>
              <a:t>n </a:t>
            </a:r>
            <a:r>
              <a:rPr sz="2000" spc="-5" dirty="0">
                <a:latin typeface="Calibri"/>
                <a:cs typeface="Calibri"/>
              </a:rPr>
              <a:t>o</a:t>
            </a:r>
            <a:r>
              <a:rPr sz="2000" dirty="0">
                <a:latin typeface="Calibri"/>
                <a:cs typeface="Calibri"/>
              </a:rPr>
              <a:t>f</a:t>
            </a:r>
            <a:r>
              <a:rPr sz="2000" spc="-5" dirty="0">
                <a:latin typeface="Calibri"/>
                <a:cs typeface="Calibri"/>
              </a:rPr>
              <a:t> </a:t>
            </a:r>
            <a:r>
              <a:rPr sz="2000" spc="-10" dirty="0">
                <a:latin typeface="Calibri"/>
                <a:cs typeface="Calibri"/>
              </a:rPr>
              <a:t>c</a:t>
            </a:r>
            <a:r>
              <a:rPr sz="2000" spc="-5" dirty="0">
                <a:latin typeface="Calibri"/>
                <a:cs typeface="Calibri"/>
              </a:rPr>
              <a:t>od</a:t>
            </a:r>
            <a:r>
              <a:rPr sz="2000" dirty="0">
                <a:latin typeface="Calibri"/>
                <a:cs typeface="Calibri"/>
              </a:rPr>
              <a:t>e</a:t>
            </a:r>
            <a:r>
              <a:rPr sz="2000" spc="-20" dirty="0">
                <a:latin typeface="Calibri"/>
                <a:cs typeface="Calibri"/>
              </a:rPr>
              <a:t> </a:t>
            </a:r>
            <a:r>
              <a:rPr sz="2000" spc="-5" dirty="0">
                <a:latin typeface="Calibri"/>
                <a:cs typeface="Calibri"/>
              </a:rPr>
              <a:t>se</a:t>
            </a:r>
            <a:r>
              <a:rPr sz="2000" spc="-10" dirty="0">
                <a:latin typeface="Calibri"/>
                <a:cs typeface="Calibri"/>
              </a:rPr>
              <a:t>r</a:t>
            </a:r>
            <a:r>
              <a:rPr sz="2000" dirty="0">
                <a:latin typeface="Calibri"/>
                <a:cs typeface="Calibri"/>
              </a:rPr>
              <a:t>ia</a:t>
            </a:r>
            <a:r>
              <a:rPr sz="2000" spc="-10" dirty="0">
                <a:latin typeface="Calibri"/>
                <a:cs typeface="Calibri"/>
              </a:rPr>
              <a:t>l</a:t>
            </a:r>
            <a:r>
              <a:rPr sz="2000" dirty="0">
                <a:latin typeface="Calibri"/>
                <a:cs typeface="Calibri"/>
              </a:rPr>
              <a:t>ly</a:t>
            </a:r>
            <a:r>
              <a:rPr sz="2000" spc="20" dirty="0">
                <a:latin typeface="Calibri"/>
                <a:cs typeface="Calibri"/>
              </a:rPr>
              <a:t> </a:t>
            </a:r>
            <a:r>
              <a:rPr sz="2000" dirty="0">
                <a:latin typeface="Calibri"/>
                <a:cs typeface="Calibri"/>
              </a:rPr>
              <a:t>the</a:t>
            </a:r>
            <a:r>
              <a:rPr sz="2000" spc="-10" dirty="0">
                <a:latin typeface="Calibri"/>
                <a:cs typeface="Calibri"/>
              </a:rPr>
              <a:t> </a:t>
            </a:r>
            <a:r>
              <a:rPr sz="2000" spc="-30" dirty="0">
                <a:latin typeface="Calibri"/>
                <a:cs typeface="Calibri"/>
              </a:rPr>
              <a:t>r</a:t>
            </a:r>
            <a:r>
              <a:rPr sz="2000" dirty="0">
                <a:latin typeface="Calibri"/>
                <a:cs typeface="Calibri"/>
              </a:rPr>
              <a:t>egion</a:t>
            </a:r>
            <a:r>
              <a:rPr sz="2000" spc="-15" dirty="0">
                <a:latin typeface="Calibri"/>
                <a:cs typeface="Calibri"/>
              </a:rPr>
              <a:t> </a:t>
            </a:r>
            <a:r>
              <a:rPr sz="2000" dirty="0">
                <a:latin typeface="Calibri"/>
                <a:cs typeface="Calibri"/>
              </a:rPr>
              <a:t>mu</a:t>
            </a:r>
            <a:r>
              <a:rPr sz="2000" spc="-30" dirty="0">
                <a:latin typeface="Calibri"/>
                <a:cs typeface="Calibri"/>
              </a:rPr>
              <a:t>s</a:t>
            </a:r>
            <a:r>
              <a:rPr sz="2000" dirty="0">
                <a:latin typeface="Calibri"/>
                <a:cs typeface="Calibri"/>
              </a:rPr>
              <a:t>t </a:t>
            </a:r>
            <a:r>
              <a:rPr sz="2000" spc="-5" dirty="0">
                <a:latin typeface="Calibri"/>
                <a:cs typeface="Calibri"/>
              </a:rPr>
              <a:t>b</a:t>
            </a:r>
            <a:r>
              <a:rPr sz="2000" dirty="0">
                <a:latin typeface="Calibri"/>
                <a:cs typeface="Calibri"/>
              </a:rPr>
              <a:t>e</a:t>
            </a:r>
            <a:r>
              <a:rPr sz="2000" spc="-5" dirty="0">
                <a:latin typeface="Calibri"/>
                <a:cs typeface="Calibri"/>
              </a:rPr>
              <a:t> </a:t>
            </a:r>
            <a:r>
              <a:rPr sz="2000" dirty="0">
                <a:latin typeface="Calibri"/>
                <a:cs typeface="Calibri"/>
              </a:rPr>
              <a:t>ma</a:t>
            </a:r>
            <a:r>
              <a:rPr sz="2000" spc="-10" dirty="0">
                <a:latin typeface="Calibri"/>
                <a:cs typeface="Calibri"/>
              </a:rPr>
              <a:t>r</a:t>
            </a:r>
            <a:r>
              <a:rPr sz="2000" spc="-60" dirty="0">
                <a:latin typeface="Calibri"/>
                <a:cs typeface="Calibri"/>
              </a:rPr>
              <a:t>k</a:t>
            </a:r>
            <a:r>
              <a:rPr sz="2000" dirty="0">
                <a:latin typeface="Calibri"/>
                <a:cs typeface="Calibri"/>
              </a:rPr>
              <a:t>ed</a:t>
            </a:r>
            <a:r>
              <a:rPr sz="2000" spc="-5" dirty="0">
                <a:latin typeface="Calibri"/>
                <a:cs typeface="Calibri"/>
              </a:rPr>
              <a:t> </a:t>
            </a:r>
            <a:r>
              <a:rPr sz="2000" dirty="0">
                <a:latin typeface="Calibri"/>
                <a:cs typeface="Calibri"/>
              </a:rPr>
              <a:t>with </a:t>
            </a:r>
            <a:r>
              <a:rPr sz="2000" dirty="0">
                <a:solidFill>
                  <a:srgbClr val="800000"/>
                </a:solidFill>
                <a:latin typeface="Calibri"/>
                <a:cs typeface="Calibri"/>
              </a:rPr>
              <a:t>crit</a:t>
            </a:r>
            <a:r>
              <a:rPr sz="2000" spc="-10" dirty="0">
                <a:solidFill>
                  <a:srgbClr val="800000"/>
                </a:solidFill>
                <a:latin typeface="Calibri"/>
                <a:cs typeface="Calibri"/>
              </a:rPr>
              <a:t>ic</a:t>
            </a:r>
            <a:r>
              <a:rPr sz="2000" dirty="0">
                <a:solidFill>
                  <a:srgbClr val="800000"/>
                </a:solidFill>
                <a:latin typeface="Calibri"/>
                <a:cs typeface="Calibri"/>
              </a:rPr>
              <a:t>a</a:t>
            </a:r>
            <a:r>
              <a:rPr sz="2000" spc="-5" dirty="0">
                <a:solidFill>
                  <a:srgbClr val="800000"/>
                </a:solidFill>
                <a:latin typeface="Calibri"/>
                <a:cs typeface="Calibri"/>
              </a:rPr>
              <a:t>l</a:t>
            </a:r>
            <a:r>
              <a:rPr sz="2000" spc="-30" dirty="0">
                <a:latin typeface="Calibri"/>
                <a:cs typeface="Calibri"/>
              </a:rPr>
              <a:t>/</a:t>
            </a:r>
            <a:r>
              <a:rPr sz="2000" dirty="0">
                <a:solidFill>
                  <a:srgbClr val="800000"/>
                </a:solidFill>
                <a:latin typeface="Calibri"/>
                <a:cs typeface="Calibri"/>
              </a:rPr>
              <a:t>end crit</a:t>
            </a:r>
            <a:r>
              <a:rPr sz="2000" spc="-10" dirty="0">
                <a:solidFill>
                  <a:srgbClr val="800000"/>
                </a:solidFill>
                <a:latin typeface="Calibri"/>
                <a:cs typeface="Calibri"/>
              </a:rPr>
              <a:t>ic</a:t>
            </a:r>
            <a:r>
              <a:rPr sz="2000" dirty="0">
                <a:solidFill>
                  <a:srgbClr val="800000"/>
                </a:solidFill>
                <a:latin typeface="Calibri"/>
                <a:cs typeface="Calibri"/>
              </a:rPr>
              <a:t>al</a:t>
            </a:r>
            <a:r>
              <a:rPr sz="2000" spc="15" dirty="0">
                <a:solidFill>
                  <a:srgbClr val="800000"/>
                </a:solidFill>
                <a:latin typeface="Calibri"/>
                <a:cs typeface="Calibri"/>
              </a:rPr>
              <a:t> </a:t>
            </a:r>
            <a:r>
              <a:rPr sz="2000" spc="-5" dirty="0">
                <a:latin typeface="Calibri"/>
                <a:cs typeface="Calibri"/>
              </a:rPr>
              <a:t>di</a:t>
            </a:r>
            <a:r>
              <a:rPr sz="2000" spc="-30" dirty="0">
                <a:latin typeface="Calibri"/>
                <a:cs typeface="Calibri"/>
              </a:rPr>
              <a:t>r</a:t>
            </a:r>
            <a:r>
              <a:rPr sz="2000" dirty="0">
                <a:latin typeface="Calibri"/>
                <a:cs typeface="Calibri"/>
              </a:rPr>
              <a:t>ecti</a:t>
            </a:r>
            <a:r>
              <a:rPr sz="2000" spc="-35" dirty="0">
                <a:latin typeface="Calibri"/>
                <a:cs typeface="Calibri"/>
              </a:rPr>
              <a:t>v</a:t>
            </a:r>
            <a:r>
              <a:rPr sz="2000" dirty="0">
                <a:latin typeface="Calibri"/>
                <a:cs typeface="Calibri"/>
              </a:rPr>
              <a:t>es</a:t>
            </a:r>
          </a:p>
          <a:p>
            <a:pPr marL="241300" indent="-228600">
              <a:lnSpc>
                <a:spcPct val="100000"/>
              </a:lnSpc>
              <a:spcBef>
                <a:spcPts val="1080"/>
              </a:spcBef>
              <a:buFont typeface="Arial"/>
              <a:buChar char="•"/>
              <a:tabLst>
                <a:tab pos="241300" algn="l"/>
              </a:tabLst>
            </a:pPr>
            <a:r>
              <a:rPr sz="2000" dirty="0">
                <a:latin typeface="Calibri"/>
                <a:cs typeface="Calibri"/>
              </a:rPr>
              <a:t>U</a:t>
            </a:r>
            <a:r>
              <a:rPr sz="2000" spc="-10" dirty="0">
                <a:latin typeface="Calibri"/>
                <a:cs typeface="Calibri"/>
              </a:rPr>
              <a:t>s</a:t>
            </a:r>
            <a:r>
              <a:rPr sz="2000" dirty="0">
                <a:latin typeface="Calibri"/>
                <a:cs typeface="Calibri"/>
              </a:rPr>
              <a:t>e</a:t>
            </a:r>
            <a:r>
              <a:rPr sz="2000" spc="10" dirty="0">
                <a:latin typeface="Calibri"/>
                <a:cs typeface="Calibri"/>
              </a:rPr>
              <a:t> </a:t>
            </a:r>
            <a:r>
              <a:rPr sz="2000" dirty="0">
                <a:latin typeface="Calibri"/>
                <a:cs typeface="Calibri"/>
              </a:rPr>
              <a:t>the</a:t>
            </a:r>
            <a:r>
              <a:rPr sz="2000" spc="-5" dirty="0">
                <a:latin typeface="Calibri"/>
                <a:cs typeface="Calibri"/>
              </a:rPr>
              <a:t> </a:t>
            </a:r>
            <a:r>
              <a:rPr sz="2000" dirty="0">
                <a:solidFill>
                  <a:srgbClr val="800000"/>
                </a:solidFill>
                <a:latin typeface="Calibri"/>
                <a:cs typeface="Calibri"/>
              </a:rPr>
              <a:t>#p</a:t>
            </a:r>
            <a:r>
              <a:rPr sz="2000" spc="-40" dirty="0">
                <a:solidFill>
                  <a:srgbClr val="800000"/>
                </a:solidFill>
                <a:latin typeface="Calibri"/>
                <a:cs typeface="Calibri"/>
              </a:rPr>
              <a:t>r</a:t>
            </a:r>
            <a:r>
              <a:rPr sz="2000" dirty="0">
                <a:solidFill>
                  <a:srgbClr val="800000"/>
                </a:solidFill>
                <a:latin typeface="Calibri"/>
                <a:cs typeface="Calibri"/>
              </a:rPr>
              <a:t>agma</a:t>
            </a:r>
            <a:r>
              <a:rPr sz="2000" spc="-10" dirty="0">
                <a:solidFill>
                  <a:srgbClr val="800000"/>
                </a:solidFill>
                <a:latin typeface="Calibri"/>
                <a:cs typeface="Calibri"/>
              </a:rPr>
              <a:t> </a:t>
            </a:r>
            <a:r>
              <a:rPr sz="2000" spc="-5" dirty="0">
                <a:solidFill>
                  <a:srgbClr val="800000"/>
                </a:solidFill>
                <a:latin typeface="Calibri"/>
                <a:cs typeface="Calibri"/>
              </a:rPr>
              <a:t>om</a:t>
            </a:r>
            <a:r>
              <a:rPr sz="2000" dirty="0">
                <a:solidFill>
                  <a:srgbClr val="800000"/>
                </a:solidFill>
                <a:latin typeface="Calibri"/>
                <a:cs typeface="Calibri"/>
              </a:rPr>
              <a:t>p </a:t>
            </a:r>
            <a:r>
              <a:rPr sz="2000" spc="-10" dirty="0">
                <a:solidFill>
                  <a:srgbClr val="800000"/>
                </a:solidFill>
                <a:latin typeface="Calibri"/>
                <a:cs typeface="Calibri"/>
              </a:rPr>
              <a:t> </a:t>
            </a:r>
            <a:r>
              <a:rPr sz="2000" spc="-20" dirty="0">
                <a:solidFill>
                  <a:srgbClr val="800000"/>
                </a:solidFill>
                <a:latin typeface="Calibri"/>
                <a:cs typeface="Calibri"/>
              </a:rPr>
              <a:t>a</a:t>
            </a:r>
            <a:r>
              <a:rPr sz="2000" spc="-25" dirty="0">
                <a:solidFill>
                  <a:srgbClr val="800000"/>
                </a:solidFill>
                <a:latin typeface="Calibri"/>
                <a:cs typeface="Calibri"/>
              </a:rPr>
              <a:t>t</a:t>
            </a:r>
            <a:r>
              <a:rPr sz="2000" spc="-5" dirty="0">
                <a:solidFill>
                  <a:srgbClr val="800000"/>
                </a:solidFill>
                <a:latin typeface="Calibri"/>
                <a:cs typeface="Calibri"/>
              </a:rPr>
              <a:t>om</a:t>
            </a:r>
            <a:r>
              <a:rPr sz="2000" spc="-10" dirty="0">
                <a:solidFill>
                  <a:srgbClr val="800000"/>
                </a:solidFill>
                <a:latin typeface="Calibri"/>
                <a:cs typeface="Calibri"/>
              </a:rPr>
              <a:t>i</a:t>
            </a:r>
            <a:r>
              <a:rPr sz="2000" dirty="0">
                <a:solidFill>
                  <a:srgbClr val="800000"/>
                </a:solidFill>
                <a:latin typeface="Calibri"/>
                <a:cs typeface="Calibri"/>
              </a:rPr>
              <a:t>c</a:t>
            </a:r>
            <a:r>
              <a:rPr sz="2000" spc="20" dirty="0">
                <a:solidFill>
                  <a:srgbClr val="800000"/>
                </a:solidFill>
                <a:latin typeface="Calibri"/>
                <a:cs typeface="Calibri"/>
              </a:rPr>
              <a:t> </a:t>
            </a:r>
            <a:r>
              <a:rPr sz="2000" spc="-5" dirty="0">
                <a:latin typeface="Calibri"/>
                <a:cs typeface="Calibri"/>
              </a:rPr>
              <a:t>di</a:t>
            </a:r>
            <a:r>
              <a:rPr sz="2000" spc="-30" dirty="0">
                <a:latin typeface="Calibri"/>
                <a:cs typeface="Calibri"/>
              </a:rPr>
              <a:t>r</a:t>
            </a:r>
            <a:r>
              <a:rPr sz="2000" dirty="0">
                <a:latin typeface="Calibri"/>
                <a:cs typeface="Calibri"/>
              </a:rPr>
              <a:t>ecti</a:t>
            </a:r>
            <a:r>
              <a:rPr sz="2000" spc="-35" dirty="0">
                <a:latin typeface="Calibri"/>
                <a:cs typeface="Calibri"/>
              </a:rPr>
              <a:t>v</a:t>
            </a:r>
            <a:r>
              <a:rPr sz="2000" dirty="0">
                <a:latin typeface="Calibri"/>
                <a:cs typeface="Calibri"/>
              </a:rPr>
              <a:t>e</a:t>
            </a:r>
            <a:r>
              <a:rPr sz="2000" spc="10" dirty="0">
                <a:latin typeface="Calibri"/>
                <a:cs typeface="Calibri"/>
              </a:rPr>
              <a:t> </a:t>
            </a:r>
            <a:r>
              <a:rPr sz="2000" dirty="0">
                <a:latin typeface="Calibri"/>
                <a:cs typeface="Calibri"/>
              </a:rPr>
              <a:t>if</a:t>
            </a:r>
            <a:r>
              <a:rPr sz="2000" spc="-5" dirty="0">
                <a:latin typeface="Calibri"/>
                <a:cs typeface="Calibri"/>
              </a:rPr>
              <a:t> </a:t>
            </a:r>
            <a:r>
              <a:rPr sz="2000" spc="-40" dirty="0">
                <a:latin typeface="Calibri"/>
                <a:cs typeface="Calibri"/>
              </a:rPr>
              <a:t>e</a:t>
            </a:r>
            <a:r>
              <a:rPr sz="2000" spc="-55" dirty="0">
                <a:latin typeface="Calibri"/>
                <a:cs typeface="Calibri"/>
              </a:rPr>
              <a:t>x</a:t>
            </a:r>
            <a:r>
              <a:rPr sz="2000" dirty="0">
                <a:latin typeface="Calibri"/>
                <a:cs typeface="Calibri"/>
              </a:rPr>
              <a:t>ecuting </a:t>
            </a:r>
            <a:r>
              <a:rPr sz="2000" spc="-5" dirty="0">
                <a:latin typeface="Calibri"/>
                <a:cs typeface="Calibri"/>
              </a:rPr>
              <a:t>onl</a:t>
            </a:r>
            <a:r>
              <a:rPr sz="2000" dirty="0">
                <a:latin typeface="Calibri"/>
                <a:cs typeface="Calibri"/>
              </a:rPr>
              <a:t>y</a:t>
            </a:r>
            <a:r>
              <a:rPr sz="2000" spc="-15" dirty="0">
                <a:latin typeface="Calibri"/>
                <a:cs typeface="Calibri"/>
              </a:rPr>
              <a:t> </a:t>
            </a:r>
            <a:r>
              <a:rPr sz="2000" spc="-5" dirty="0">
                <a:latin typeface="Calibri"/>
                <a:cs typeface="Calibri"/>
              </a:rPr>
              <a:t>on</a:t>
            </a:r>
            <a:r>
              <a:rPr sz="2000" dirty="0">
                <a:latin typeface="Calibri"/>
                <a:cs typeface="Calibri"/>
              </a:rPr>
              <a:t>e</a:t>
            </a:r>
            <a:r>
              <a:rPr sz="2000" spc="-5" dirty="0">
                <a:latin typeface="Calibri"/>
                <a:cs typeface="Calibri"/>
              </a:rPr>
              <a:t> ope</a:t>
            </a:r>
            <a:r>
              <a:rPr sz="2000" spc="-40" dirty="0">
                <a:latin typeface="Calibri"/>
                <a:cs typeface="Calibri"/>
              </a:rPr>
              <a:t>r</a:t>
            </a:r>
            <a:r>
              <a:rPr sz="2000" spc="-25" dirty="0">
                <a:latin typeface="Calibri"/>
                <a:cs typeface="Calibri"/>
              </a:rPr>
              <a:t>a</a:t>
            </a:r>
            <a:r>
              <a:rPr sz="2000" dirty="0">
                <a:latin typeface="Calibri"/>
                <a:cs typeface="Calibri"/>
              </a:rPr>
              <a:t>tion</a:t>
            </a:r>
          </a:p>
          <a:p>
            <a:pPr marL="241300">
              <a:lnSpc>
                <a:spcPct val="100000"/>
              </a:lnSpc>
            </a:pPr>
            <a:r>
              <a:rPr sz="2000" spc="-5" dirty="0">
                <a:latin typeface="Calibri"/>
                <a:cs typeface="Calibri"/>
              </a:rPr>
              <a:t>s</a:t>
            </a:r>
            <a:r>
              <a:rPr sz="2000" spc="-10" dirty="0">
                <a:latin typeface="Calibri"/>
                <a:cs typeface="Calibri"/>
              </a:rPr>
              <a:t>e</a:t>
            </a:r>
            <a:r>
              <a:rPr sz="2000" dirty="0">
                <a:latin typeface="Calibri"/>
                <a:cs typeface="Calibri"/>
              </a:rPr>
              <a:t>r</a:t>
            </a:r>
            <a:r>
              <a:rPr sz="2000" spc="-10" dirty="0">
                <a:latin typeface="Calibri"/>
                <a:cs typeface="Calibri"/>
              </a:rPr>
              <a:t>i</a:t>
            </a:r>
            <a:r>
              <a:rPr sz="2000" dirty="0">
                <a:latin typeface="Calibri"/>
                <a:cs typeface="Calibri"/>
              </a:rPr>
              <a:t>a</a:t>
            </a:r>
            <a:r>
              <a:rPr sz="2000" spc="-5" dirty="0">
                <a:latin typeface="Calibri"/>
                <a:cs typeface="Calibri"/>
              </a:rPr>
              <a:t>l</a:t>
            </a:r>
            <a:r>
              <a:rPr sz="2000" dirty="0">
                <a:latin typeface="Calibri"/>
                <a:cs typeface="Calibri"/>
              </a:rPr>
              <a:t>ly</a:t>
            </a:r>
          </a:p>
        </p:txBody>
      </p:sp>
      <p:sp>
        <p:nvSpPr>
          <p:cNvPr id="4" name="object 4"/>
          <p:cNvSpPr txBox="1"/>
          <p:nvPr/>
        </p:nvSpPr>
        <p:spPr>
          <a:xfrm>
            <a:off x="3203575" y="6726508"/>
            <a:ext cx="278765" cy="2540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30</a:t>
            </a:r>
            <a:endParaRPr sz="1800">
              <a:latin typeface="Arial"/>
              <a:cs typeface="Arial"/>
            </a:endParaRPr>
          </a:p>
        </p:txBody>
      </p:sp>
      <p:sp>
        <p:nvSpPr>
          <p:cNvPr id="5" name="object 5"/>
          <p:cNvSpPr/>
          <p:nvPr/>
        </p:nvSpPr>
        <p:spPr>
          <a:xfrm>
            <a:off x="1338325" y="2708275"/>
            <a:ext cx="4060825" cy="2249805"/>
          </a:xfrm>
          <a:custGeom>
            <a:avLst/>
            <a:gdLst/>
            <a:ahLst/>
            <a:cxnLst/>
            <a:rect l="l" t="t" r="r" b="b"/>
            <a:pathLst>
              <a:path w="4060825" h="2249804">
                <a:moveTo>
                  <a:pt x="0" y="2249551"/>
                </a:moveTo>
                <a:lnTo>
                  <a:pt x="4060825" y="2249551"/>
                </a:lnTo>
                <a:lnTo>
                  <a:pt x="4060825" y="0"/>
                </a:lnTo>
                <a:lnTo>
                  <a:pt x="0" y="0"/>
                </a:lnTo>
                <a:lnTo>
                  <a:pt x="0" y="2249551"/>
                </a:lnTo>
                <a:close/>
              </a:path>
            </a:pathLst>
          </a:custGeom>
          <a:ln w="25273">
            <a:solidFill>
              <a:srgbClr val="4F81BC"/>
            </a:solidFill>
          </a:ln>
        </p:spPr>
        <p:txBody>
          <a:bodyPr wrap="square" lIns="0" tIns="0" rIns="0" bIns="0" rtlCol="0"/>
          <a:lstStyle/>
          <a:p>
            <a:endParaRPr/>
          </a:p>
        </p:txBody>
      </p:sp>
      <p:sp>
        <p:nvSpPr>
          <p:cNvPr id="6" name="object 6"/>
          <p:cNvSpPr txBox="1"/>
          <p:nvPr/>
        </p:nvSpPr>
        <p:spPr>
          <a:xfrm>
            <a:off x="1415922" y="2768876"/>
            <a:ext cx="772795" cy="843915"/>
          </a:xfrm>
          <a:prstGeom prst="rect">
            <a:avLst/>
          </a:prstGeom>
        </p:spPr>
        <p:txBody>
          <a:bodyPr vert="horz" wrap="square" lIns="0" tIns="0" rIns="0" bIns="0" rtlCol="0">
            <a:spAutoFit/>
          </a:bodyPr>
          <a:lstStyle/>
          <a:p>
            <a:pPr algn="ctr">
              <a:lnSpc>
                <a:spcPct val="100000"/>
              </a:lnSpc>
            </a:pPr>
            <a:r>
              <a:rPr sz="1400" b="1" spc="-5" dirty="0">
                <a:solidFill>
                  <a:srgbClr val="800000"/>
                </a:solidFill>
                <a:latin typeface="Courier New"/>
                <a:cs typeface="Courier New"/>
              </a:rPr>
              <a:t>#pragm</a:t>
            </a:r>
            <a:r>
              <a:rPr sz="1400" b="1" dirty="0">
                <a:solidFill>
                  <a:srgbClr val="800000"/>
                </a:solidFill>
                <a:latin typeface="Courier New"/>
                <a:cs typeface="Courier New"/>
              </a:rPr>
              <a:t>a</a:t>
            </a:r>
            <a:endParaRPr sz="1400">
              <a:latin typeface="Courier New"/>
              <a:cs typeface="Courier New"/>
            </a:endParaRPr>
          </a:p>
          <a:p>
            <a:pPr marL="119380">
              <a:lnSpc>
                <a:spcPct val="100000"/>
              </a:lnSpc>
            </a:pPr>
            <a:r>
              <a:rPr sz="1400" b="1" spc="-5" dirty="0">
                <a:solidFill>
                  <a:srgbClr val="0000FF"/>
                </a:solidFill>
                <a:latin typeface="Courier New"/>
                <a:cs typeface="Courier New"/>
              </a:rPr>
              <a:t>...</a:t>
            </a:r>
            <a:endParaRPr sz="1400">
              <a:latin typeface="Courier New"/>
              <a:cs typeface="Courier New"/>
            </a:endParaRPr>
          </a:p>
          <a:p>
            <a:pPr algn="ctr">
              <a:lnSpc>
                <a:spcPct val="100000"/>
              </a:lnSpc>
            </a:pPr>
            <a:r>
              <a:rPr sz="1400" b="1" spc="-5" dirty="0">
                <a:solidFill>
                  <a:srgbClr val="800000"/>
                </a:solidFill>
                <a:latin typeface="Courier New"/>
                <a:cs typeface="Courier New"/>
              </a:rPr>
              <a:t>#pragm</a:t>
            </a:r>
            <a:r>
              <a:rPr sz="1400" b="1" dirty="0">
                <a:solidFill>
                  <a:srgbClr val="800000"/>
                </a:solidFill>
                <a:latin typeface="Courier New"/>
                <a:cs typeface="Courier New"/>
              </a:rPr>
              <a:t>a</a:t>
            </a:r>
            <a:endParaRPr sz="1400">
              <a:latin typeface="Courier New"/>
              <a:cs typeface="Courier New"/>
            </a:endParaRPr>
          </a:p>
          <a:p>
            <a:pPr algn="ctr">
              <a:lnSpc>
                <a:spcPct val="100000"/>
              </a:lnSpc>
            </a:pPr>
            <a:r>
              <a:rPr sz="1400" b="1" dirty="0">
                <a:solidFill>
                  <a:srgbClr val="0000FF"/>
                </a:solidFill>
                <a:latin typeface="Courier New"/>
                <a:cs typeface="Courier New"/>
              </a:rPr>
              <a:t>{</a:t>
            </a:r>
            <a:endParaRPr sz="1400">
              <a:latin typeface="Courier New"/>
              <a:cs typeface="Courier New"/>
            </a:endParaRPr>
          </a:p>
        </p:txBody>
      </p:sp>
      <p:sp>
        <p:nvSpPr>
          <p:cNvPr id="7" name="object 7"/>
          <p:cNvSpPr txBox="1"/>
          <p:nvPr/>
        </p:nvSpPr>
        <p:spPr>
          <a:xfrm>
            <a:off x="2267839" y="2768876"/>
            <a:ext cx="3004185" cy="630555"/>
          </a:xfrm>
          <a:prstGeom prst="rect">
            <a:avLst/>
          </a:prstGeom>
        </p:spPr>
        <p:txBody>
          <a:bodyPr vert="horz" wrap="square" lIns="0" tIns="0" rIns="0" bIns="0" rtlCol="0">
            <a:spAutoFit/>
          </a:bodyPr>
          <a:lstStyle/>
          <a:p>
            <a:pPr marL="12700">
              <a:lnSpc>
                <a:spcPct val="100000"/>
              </a:lnSpc>
            </a:pPr>
            <a:r>
              <a:rPr sz="1400" b="1" spc="-5" dirty="0">
                <a:solidFill>
                  <a:srgbClr val="800000"/>
                </a:solidFill>
                <a:latin typeface="Courier New"/>
                <a:cs typeface="Courier New"/>
              </a:rPr>
              <a:t>om</a:t>
            </a:r>
            <a:r>
              <a:rPr sz="1400" b="1" dirty="0">
                <a:solidFill>
                  <a:srgbClr val="800000"/>
                </a:solidFill>
                <a:latin typeface="Courier New"/>
                <a:cs typeface="Courier New"/>
              </a:rPr>
              <a:t>p</a:t>
            </a:r>
            <a:r>
              <a:rPr sz="1400" b="1" spc="-15" dirty="0">
                <a:solidFill>
                  <a:srgbClr val="800000"/>
                </a:solidFill>
                <a:latin typeface="Courier New"/>
                <a:cs typeface="Courier New"/>
              </a:rPr>
              <a:t> </a:t>
            </a:r>
            <a:r>
              <a:rPr sz="1400" b="1" spc="-5" dirty="0">
                <a:solidFill>
                  <a:srgbClr val="800000"/>
                </a:solidFill>
                <a:latin typeface="Courier New"/>
                <a:cs typeface="Courier New"/>
              </a:rPr>
              <a:t>p</a:t>
            </a:r>
            <a:r>
              <a:rPr sz="1400" b="1" spc="-20" dirty="0">
                <a:solidFill>
                  <a:srgbClr val="800000"/>
                </a:solidFill>
                <a:latin typeface="Courier New"/>
                <a:cs typeface="Courier New"/>
              </a:rPr>
              <a:t>a</a:t>
            </a:r>
            <a:r>
              <a:rPr sz="1400" b="1" spc="-5" dirty="0">
                <a:solidFill>
                  <a:srgbClr val="800000"/>
                </a:solidFill>
                <a:latin typeface="Courier New"/>
                <a:cs typeface="Courier New"/>
              </a:rPr>
              <a:t>ralle</a:t>
            </a:r>
            <a:r>
              <a:rPr sz="1400" b="1" dirty="0">
                <a:solidFill>
                  <a:srgbClr val="800000"/>
                </a:solidFill>
                <a:latin typeface="Courier New"/>
                <a:cs typeface="Courier New"/>
              </a:rPr>
              <a:t>l</a:t>
            </a:r>
            <a:r>
              <a:rPr sz="1400" b="1" spc="-20" dirty="0">
                <a:solidFill>
                  <a:srgbClr val="800000"/>
                </a:solidFill>
                <a:latin typeface="Courier New"/>
                <a:cs typeface="Courier New"/>
              </a:rPr>
              <a:t> </a:t>
            </a:r>
            <a:r>
              <a:rPr sz="1400" b="1" spc="-5" dirty="0">
                <a:solidFill>
                  <a:srgbClr val="800000"/>
                </a:solidFill>
                <a:latin typeface="Courier New"/>
                <a:cs typeface="Courier New"/>
              </a:rPr>
              <a:t>sha</a:t>
            </a:r>
            <a:r>
              <a:rPr sz="1400" b="1" spc="-20" dirty="0">
                <a:solidFill>
                  <a:srgbClr val="800000"/>
                </a:solidFill>
                <a:latin typeface="Courier New"/>
                <a:cs typeface="Courier New"/>
              </a:rPr>
              <a:t>r</a:t>
            </a:r>
            <a:r>
              <a:rPr sz="1400" b="1" spc="-5" dirty="0">
                <a:solidFill>
                  <a:srgbClr val="800000"/>
                </a:solidFill>
                <a:latin typeface="Courier New"/>
                <a:cs typeface="Courier New"/>
              </a:rPr>
              <a:t>ed</a:t>
            </a:r>
            <a:r>
              <a:rPr sz="1400" b="1" spc="-20" dirty="0">
                <a:solidFill>
                  <a:srgbClr val="800000"/>
                </a:solidFill>
                <a:latin typeface="Courier New"/>
                <a:cs typeface="Courier New"/>
              </a:rPr>
              <a:t>(</a:t>
            </a:r>
            <a:r>
              <a:rPr sz="1400" b="1" spc="-5" dirty="0">
                <a:solidFill>
                  <a:srgbClr val="800000"/>
                </a:solidFill>
                <a:latin typeface="Courier New"/>
                <a:cs typeface="Courier New"/>
              </a:rPr>
              <a:t>sum,x,</a:t>
            </a:r>
            <a:r>
              <a:rPr sz="1400" b="1" spc="-15" dirty="0">
                <a:solidFill>
                  <a:srgbClr val="800000"/>
                </a:solidFill>
                <a:latin typeface="Courier New"/>
                <a:cs typeface="Courier New"/>
              </a:rPr>
              <a:t>y</a:t>
            </a:r>
            <a:r>
              <a:rPr sz="1400" b="1" dirty="0">
                <a:solidFill>
                  <a:srgbClr val="800000"/>
                </a:solidFill>
                <a:latin typeface="Courier New"/>
                <a:cs typeface="Courier New"/>
              </a:rPr>
              <a:t>)</a:t>
            </a:r>
            <a:endParaRPr sz="1400">
              <a:latin typeface="Courier New"/>
              <a:cs typeface="Courier New"/>
            </a:endParaRPr>
          </a:p>
          <a:p>
            <a:pPr>
              <a:lnSpc>
                <a:spcPct val="100000"/>
              </a:lnSpc>
              <a:spcBef>
                <a:spcPts val="12"/>
              </a:spcBef>
            </a:pPr>
            <a:endParaRPr sz="1450">
              <a:latin typeface="Times New Roman"/>
              <a:cs typeface="Times New Roman"/>
            </a:endParaRPr>
          </a:p>
          <a:p>
            <a:pPr marL="12700">
              <a:lnSpc>
                <a:spcPct val="100000"/>
              </a:lnSpc>
            </a:pPr>
            <a:r>
              <a:rPr sz="1400" b="1" spc="-5" dirty="0">
                <a:solidFill>
                  <a:srgbClr val="800000"/>
                </a:solidFill>
                <a:latin typeface="Courier New"/>
                <a:cs typeface="Courier New"/>
              </a:rPr>
              <a:t>om</a:t>
            </a:r>
            <a:r>
              <a:rPr sz="1400" b="1" dirty="0">
                <a:solidFill>
                  <a:srgbClr val="800000"/>
                </a:solidFill>
                <a:latin typeface="Courier New"/>
                <a:cs typeface="Courier New"/>
              </a:rPr>
              <a:t>p</a:t>
            </a:r>
            <a:r>
              <a:rPr sz="1400" b="1" spc="-15" dirty="0">
                <a:solidFill>
                  <a:srgbClr val="800000"/>
                </a:solidFill>
                <a:latin typeface="Courier New"/>
                <a:cs typeface="Courier New"/>
              </a:rPr>
              <a:t> </a:t>
            </a:r>
            <a:r>
              <a:rPr sz="1400" b="1" spc="-5" dirty="0">
                <a:solidFill>
                  <a:srgbClr val="800000"/>
                </a:solidFill>
                <a:latin typeface="Courier New"/>
                <a:cs typeface="Courier New"/>
              </a:rPr>
              <a:t>c</a:t>
            </a:r>
            <a:r>
              <a:rPr sz="1400" b="1" spc="-20" dirty="0">
                <a:solidFill>
                  <a:srgbClr val="800000"/>
                </a:solidFill>
                <a:latin typeface="Courier New"/>
                <a:cs typeface="Courier New"/>
              </a:rPr>
              <a:t>r</a:t>
            </a:r>
            <a:r>
              <a:rPr sz="1400" b="1" spc="-5" dirty="0">
                <a:solidFill>
                  <a:srgbClr val="800000"/>
                </a:solidFill>
                <a:latin typeface="Courier New"/>
                <a:cs typeface="Courier New"/>
              </a:rPr>
              <a:t>itical</a:t>
            </a:r>
            <a:endParaRPr sz="1400">
              <a:latin typeface="Courier New"/>
              <a:cs typeface="Courier New"/>
            </a:endParaRPr>
          </a:p>
        </p:txBody>
      </p:sp>
      <p:sp>
        <p:nvSpPr>
          <p:cNvPr id="8" name="object 8"/>
          <p:cNvSpPr txBox="1"/>
          <p:nvPr/>
        </p:nvSpPr>
        <p:spPr>
          <a:xfrm>
            <a:off x="1949323" y="3622316"/>
            <a:ext cx="1088390" cy="631190"/>
          </a:xfrm>
          <a:prstGeom prst="rect">
            <a:avLst/>
          </a:prstGeom>
        </p:spPr>
        <p:txBody>
          <a:bodyPr vert="horz" wrap="square" lIns="0" tIns="0" rIns="0" bIns="0" rtlCol="0">
            <a:spAutoFit/>
          </a:bodyPr>
          <a:lstStyle/>
          <a:p>
            <a:pPr marL="12700" marR="5080" algn="just">
              <a:lnSpc>
                <a:spcPct val="100000"/>
              </a:lnSpc>
            </a:pPr>
            <a:r>
              <a:rPr sz="1400" b="1" spc="-5" dirty="0">
                <a:solidFill>
                  <a:srgbClr val="0000FF"/>
                </a:solidFill>
                <a:latin typeface="Courier New"/>
                <a:cs typeface="Courier New"/>
              </a:rPr>
              <a:t>u</a:t>
            </a:r>
            <a:r>
              <a:rPr sz="1400" b="1" spc="-20" dirty="0">
                <a:solidFill>
                  <a:srgbClr val="0000FF"/>
                </a:solidFill>
                <a:latin typeface="Courier New"/>
                <a:cs typeface="Courier New"/>
              </a:rPr>
              <a:t>p</a:t>
            </a:r>
            <a:r>
              <a:rPr sz="1400" b="1" spc="-5" dirty="0">
                <a:solidFill>
                  <a:srgbClr val="0000FF"/>
                </a:solidFill>
                <a:latin typeface="Courier New"/>
                <a:cs typeface="Courier New"/>
              </a:rPr>
              <a:t>dat</a:t>
            </a:r>
            <a:r>
              <a:rPr sz="1400" b="1" spc="-20" dirty="0">
                <a:solidFill>
                  <a:srgbClr val="0000FF"/>
                </a:solidFill>
                <a:latin typeface="Courier New"/>
                <a:cs typeface="Courier New"/>
              </a:rPr>
              <a:t>e</a:t>
            </a:r>
            <a:r>
              <a:rPr sz="1400" b="1" spc="-5" dirty="0">
                <a:solidFill>
                  <a:srgbClr val="0000FF"/>
                </a:solidFill>
                <a:latin typeface="Courier New"/>
                <a:cs typeface="Courier New"/>
              </a:rPr>
              <a:t>(x</a:t>
            </a:r>
            <a:r>
              <a:rPr sz="1400" b="1" spc="-15" dirty="0">
                <a:solidFill>
                  <a:srgbClr val="0000FF"/>
                </a:solidFill>
                <a:latin typeface="Courier New"/>
                <a:cs typeface="Courier New"/>
              </a:rPr>
              <a:t>)</a:t>
            </a:r>
            <a:r>
              <a:rPr sz="1400" b="1" dirty="0">
                <a:solidFill>
                  <a:srgbClr val="0000FF"/>
                </a:solidFill>
                <a:latin typeface="Courier New"/>
                <a:cs typeface="Courier New"/>
              </a:rPr>
              <a:t>; </a:t>
            </a:r>
            <a:r>
              <a:rPr sz="1400" b="1" spc="-5" dirty="0">
                <a:solidFill>
                  <a:srgbClr val="0000FF"/>
                </a:solidFill>
                <a:latin typeface="Courier New"/>
                <a:cs typeface="Courier New"/>
              </a:rPr>
              <a:t>u</a:t>
            </a:r>
            <a:r>
              <a:rPr sz="1400" b="1" spc="-20" dirty="0">
                <a:solidFill>
                  <a:srgbClr val="0000FF"/>
                </a:solidFill>
                <a:latin typeface="Courier New"/>
                <a:cs typeface="Courier New"/>
              </a:rPr>
              <a:t>p</a:t>
            </a:r>
            <a:r>
              <a:rPr sz="1400" b="1" spc="-5" dirty="0">
                <a:solidFill>
                  <a:srgbClr val="0000FF"/>
                </a:solidFill>
                <a:latin typeface="Courier New"/>
                <a:cs typeface="Courier New"/>
              </a:rPr>
              <a:t>dat</a:t>
            </a:r>
            <a:r>
              <a:rPr sz="1400" b="1" spc="-20" dirty="0">
                <a:solidFill>
                  <a:srgbClr val="0000FF"/>
                </a:solidFill>
                <a:latin typeface="Courier New"/>
                <a:cs typeface="Courier New"/>
              </a:rPr>
              <a:t>e</a:t>
            </a:r>
            <a:r>
              <a:rPr sz="1400" b="1" spc="-5" dirty="0">
                <a:solidFill>
                  <a:srgbClr val="0000FF"/>
                </a:solidFill>
                <a:latin typeface="Courier New"/>
                <a:cs typeface="Courier New"/>
              </a:rPr>
              <a:t>(y</a:t>
            </a:r>
            <a:r>
              <a:rPr sz="1400" b="1" spc="-15" dirty="0">
                <a:solidFill>
                  <a:srgbClr val="0000FF"/>
                </a:solidFill>
                <a:latin typeface="Courier New"/>
                <a:cs typeface="Courier New"/>
              </a:rPr>
              <a:t>)</a:t>
            </a:r>
            <a:r>
              <a:rPr sz="1400" b="1" dirty="0">
                <a:solidFill>
                  <a:srgbClr val="0000FF"/>
                </a:solidFill>
                <a:latin typeface="Courier New"/>
                <a:cs typeface="Courier New"/>
              </a:rPr>
              <a:t>; </a:t>
            </a:r>
            <a:r>
              <a:rPr sz="1400" b="1" spc="-5" dirty="0">
                <a:solidFill>
                  <a:srgbClr val="0000FF"/>
                </a:solidFill>
                <a:latin typeface="Courier New"/>
                <a:cs typeface="Courier New"/>
              </a:rPr>
              <a:t>s</a:t>
            </a:r>
            <a:r>
              <a:rPr sz="1400" b="1" spc="-20" dirty="0">
                <a:solidFill>
                  <a:srgbClr val="0000FF"/>
                </a:solidFill>
                <a:latin typeface="Courier New"/>
                <a:cs typeface="Courier New"/>
              </a:rPr>
              <a:t>u</a:t>
            </a:r>
            <a:r>
              <a:rPr sz="1400" b="1" spc="-5" dirty="0">
                <a:solidFill>
                  <a:srgbClr val="0000FF"/>
                </a:solidFill>
                <a:latin typeface="Courier New"/>
                <a:cs typeface="Courier New"/>
              </a:rPr>
              <a:t>m=s</a:t>
            </a:r>
            <a:r>
              <a:rPr sz="1400" b="1" spc="-20" dirty="0">
                <a:solidFill>
                  <a:srgbClr val="0000FF"/>
                </a:solidFill>
                <a:latin typeface="Courier New"/>
                <a:cs typeface="Courier New"/>
              </a:rPr>
              <a:t>u</a:t>
            </a:r>
            <a:r>
              <a:rPr sz="1400" b="1" spc="-5" dirty="0">
                <a:solidFill>
                  <a:srgbClr val="0000FF"/>
                </a:solidFill>
                <a:latin typeface="Courier New"/>
                <a:cs typeface="Courier New"/>
              </a:rPr>
              <a:t>m+</a:t>
            </a:r>
            <a:r>
              <a:rPr sz="1400" b="1" spc="-15" dirty="0">
                <a:solidFill>
                  <a:srgbClr val="0000FF"/>
                </a:solidFill>
                <a:latin typeface="Courier New"/>
                <a:cs typeface="Courier New"/>
              </a:rPr>
              <a:t>1</a:t>
            </a:r>
            <a:r>
              <a:rPr sz="1400" b="1" dirty="0">
                <a:solidFill>
                  <a:srgbClr val="0000FF"/>
                </a:solidFill>
                <a:latin typeface="Courier New"/>
                <a:cs typeface="Courier New"/>
              </a:rPr>
              <a:t>;</a:t>
            </a:r>
            <a:endParaRPr sz="1400">
              <a:latin typeface="Courier New"/>
              <a:cs typeface="Courier New"/>
            </a:endParaRPr>
          </a:p>
        </p:txBody>
      </p:sp>
      <p:sp>
        <p:nvSpPr>
          <p:cNvPr id="9" name="object 9"/>
          <p:cNvSpPr/>
          <p:nvPr/>
        </p:nvSpPr>
        <p:spPr>
          <a:xfrm>
            <a:off x="1371600" y="5099050"/>
            <a:ext cx="6934200" cy="1905"/>
          </a:xfrm>
          <a:custGeom>
            <a:avLst/>
            <a:gdLst/>
            <a:ahLst/>
            <a:cxnLst/>
            <a:rect l="l" t="t" r="r" b="b"/>
            <a:pathLst>
              <a:path w="6934200" h="1904">
                <a:moveTo>
                  <a:pt x="0" y="0"/>
                </a:moveTo>
                <a:lnTo>
                  <a:pt x="6934200" y="1524"/>
                </a:lnTo>
              </a:path>
            </a:pathLst>
          </a:custGeom>
          <a:ln w="25400">
            <a:solidFill>
              <a:srgbClr val="000000"/>
            </a:solidFill>
          </a:ln>
        </p:spPr>
        <p:txBody>
          <a:bodyPr wrap="square" lIns="0" tIns="0" rIns="0" bIns="0" rtlCol="0"/>
          <a:lstStyle/>
          <a:p>
            <a:endParaRPr/>
          </a:p>
        </p:txBody>
      </p:sp>
      <p:sp>
        <p:nvSpPr>
          <p:cNvPr id="10" name="object 10"/>
          <p:cNvSpPr/>
          <p:nvPr/>
        </p:nvSpPr>
        <p:spPr>
          <a:xfrm>
            <a:off x="2286000" y="5262626"/>
            <a:ext cx="4648200" cy="1905"/>
          </a:xfrm>
          <a:custGeom>
            <a:avLst/>
            <a:gdLst/>
            <a:ahLst/>
            <a:cxnLst/>
            <a:rect l="l" t="t" r="r" b="b"/>
            <a:pathLst>
              <a:path w="4648200" h="1904">
                <a:moveTo>
                  <a:pt x="0" y="0"/>
                </a:moveTo>
                <a:lnTo>
                  <a:pt x="4648200" y="1524"/>
                </a:lnTo>
              </a:path>
            </a:pathLst>
          </a:custGeom>
          <a:ln w="12700">
            <a:solidFill>
              <a:srgbClr val="000000"/>
            </a:solidFill>
          </a:ln>
        </p:spPr>
        <p:txBody>
          <a:bodyPr wrap="square" lIns="0" tIns="0" rIns="0" bIns="0" rtlCol="0"/>
          <a:lstStyle/>
          <a:p>
            <a:endParaRPr/>
          </a:p>
        </p:txBody>
      </p:sp>
      <p:sp>
        <p:nvSpPr>
          <p:cNvPr id="11" name="object 11"/>
          <p:cNvSpPr/>
          <p:nvPr/>
        </p:nvSpPr>
        <p:spPr>
          <a:xfrm>
            <a:off x="2286000" y="5415026"/>
            <a:ext cx="4648200" cy="1905"/>
          </a:xfrm>
          <a:custGeom>
            <a:avLst/>
            <a:gdLst/>
            <a:ahLst/>
            <a:cxnLst/>
            <a:rect l="l" t="t" r="r" b="b"/>
            <a:pathLst>
              <a:path w="4648200" h="1904">
                <a:moveTo>
                  <a:pt x="0" y="0"/>
                </a:moveTo>
                <a:lnTo>
                  <a:pt x="4648200" y="1524"/>
                </a:lnTo>
              </a:path>
            </a:pathLst>
          </a:custGeom>
          <a:ln w="12700">
            <a:solidFill>
              <a:srgbClr val="000000"/>
            </a:solidFill>
          </a:ln>
        </p:spPr>
        <p:txBody>
          <a:bodyPr wrap="square" lIns="0" tIns="0" rIns="0" bIns="0" rtlCol="0"/>
          <a:lstStyle/>
          <a:p>
            <a:endParaRPr/>
          </a:p>
        </p:txBody>
      </p:sp>
      <p:sp>
        <p:nvSpPr>
          <p:cNvPr id="12" name="object 12"/>
          <p:cNvSpPr/>
          <p:nvPr/>
        </p:nvSpPr>
        <p:spPr>
          <a:xfrm>
            <a:off x="2286000" y="5565775"/>
            <a:ext cx="4648200" cy="1905"/>
          </a:xfrm>
          <a:custGeom>
            <a:avLst/>
            <a:gdLst/>
            <a:ahLst/>
            <a:cxnLst/>
            <a:rect l="l" t="t" r="r" b="b"/>
            <a:pathLst>
              <a:path w="4648200" h="1904">
                <a:moveTo>
                  <a:pt x="0" y="0"/>
                </a:moveTo>
                <a:lnTo>
                  <a:pt x="4648200" y="1650"/>
                </a:lnTo>
              </a:path>
            </a:pathLst>
          </a:custGeom>
          <a:ln w="12700">
            <a:solidFill>
              <a:srgbClr val="000000"/>
            </a:solidFill>
          </a:ln>
        </p:spPr>
        <p:txBody>
          <a:bodyPr wrap="square" lIns="0" tIns="0" rIns="0" bIns="0" rtlCol="0"/>
          <a:lstStyle/>
          <a:p>
            <a:endParaRPr/>
          </a:p>
        </p:txBody>
      </p:sp>
      <p:sp>
        <p:nvSpPr>
          <p:cNvPr id="13" name="object 13"/>
          <p:cNvSpPr/>
          <p:nvPr/>
        </p:nvSpPr>
        <p:spPr>
          <a:xfrm>
            <a:off x="3552444" y="5096255"/>
            <a:ext cx="688848" cy="4267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554476" y="5097398"/>
            <a:ext cx="685800" cy="1905"/>
          </a:xfrm>
          <a:custGeom>
            <a:avLst/>
            <a:gdLst/>
            <a:ahLst/>
            <a:cxnLst/>
            <a:rect l="l" t="t" r="r" b="b"/>
            <a:pathLst>
              <a:path w="685800" h="1904">
                <a:moveTo>
                  <a:pt x="0" y="0"/>
                </a:moveTo>
                <a:lnTo>
                  <a:pt x="685800" y="1650"/>
                </a:lnTo>
              </a:path>
            </a:pathLst>
          </a:custGeom>
          <a:ln w="38100">
            <a:solidFill>
              <a:srgbClr val="FF0000"/>
            </a:solidFill>
          </a:ln>
        </p:spPr>
        <p:txBody>
          <a:bodyPr wrap="square" lIns="0" tIns="0" rIns="0" bIns="0" rtlCol="0"/>
          <a:lstStyle/>
          <a:p>
            <a:endParaRPr/>
          </a:p>
        </p:txBody>
      </p:sp>
      <p:sp>
        <p:nvSpPr>
          <p:cNvPr id="15" name="object 15"/>
          <p:cNvSpPr/>
          <p:nvPr/>
        </p:nvSpPr>
        <p:spPr>
          <a:xfrm>
            <a:off x="4229100" y="5257800"/>
            <a:ext cx="649224" cy="45719"/>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230751" y="5257800"/>
            <a:ext cx="646430" cy="5080"/>
          </a:xfrm>
          <a:custGeom>
            <a:avLst/>
            <a:gdLst/>
            <a:ahLst/>
            <a:cxnLst/>
            <a:rect l="l" t="t" r="r" b="b"/>
            <a:pathLst>
              <a:path w="646429" h="5079">
                <a:moveTo>
                  <a:pt x="0" y="0"/>
                </a:moveTo>
                <a:lnTo>
                  <a:pt x="646049" y="4825"/>
                </a:lnTo>
              </a:path>
            </a:pathLst>
          </a:custGeom>
          <a:ln w="38099">
            <a:solidFill>
              <a:srgbClr val="FF0000"/>
            </a:solidFill>
          </a:ln>
        </p:spPr>
        <p:txBody>
          <a:bodyPr wrap="square" lIns="0" tIns="0" rIns="0" bIns="0" rtlCol="0"/>
          <a:lstStyle/>
          <a:p>
            <a:endParaRPr/>
          </a:p>
        </p:txBody>
      </p:sp>
      <p:sp>
        <p:nvSpPr>
          <p:cNvPr id="17" name="object 17"/>
          <p:cNvSpPr/>
          <p:nvPr/>
        </p:nvSpPr>
        <p:spPr>
          <a:xfrm>
            <a:off x="4876800" y="5408676"/>
            <a:ext cx="688848" cy="426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4878451" y="5408676"/>
            <a:ext cx="685800" cy="1905"/>
          </a:xfrm>
          <a:custGeom>
            <a:avLst/>
            <a:gdLst/>
            <a:ahLst/>
            <a:cxnLst/>
            <a:rect l="l" t="t" r="r" b="b"/>
            <a:pathLst>
              <a:path w="685800" h="1904">
                <a:moveTo>
                  <a:pt x="0" y="0"/>
                </a:moveTo>
                <a:lnTo>
                  <a:pt x="685800" y="1524"/>
                </a:lnTo>
              </a:path>
            </a:pathLst>
          </a:custGeom>
          <a:ln w="38099">
            <a:solidFill>
              <a:srgbClr val="FF0000"/>
            </a:solidFill>
          </a:ln>
        </p:spPr>
        <p:txBody>
          <a:bodyPr wrap="square" lIns="0" tIns="0" rIns="0" bIns="0" rtlCol="0"/>
          <a:lstStyle/>
          <a:p>
            <a:endParaRPr/>
          </a:p>
        </p:txBody>
      </p:sp>
      <p:sp>
        <p:nvSpPr>
          <p:cNvPr id="19" name="object 19"/>
          <p:cNvSpPr/>
          <p:nvPr/>
        </p:nvSpPr>
        <p:spPr>
          <a:xfrm>
            <a:off x="5562600" y="5559552"/>
            <a:ext cx="688848" cy="42671"/>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564251" y="5559425"/>
            <a:ext cx="685800" cy="1905"/>
          </a:xfrm>
          <a:custGeom>
            <a:avLst/>
            <a:gdLst/>
            <a:ahLst/>
            <a:cxnLst/>
            <a:rect l="l" t="t" r="r" b="b"/>
            <a:pathLst>
              <a:path w="685800" h="1904">
                <a:moveTo>
                  <a:pt x="0" y="0"/>
                </a:moveTo>
                <a:lnTo>
                  <a:pt x="685800" y="1650"/>
                </a:lnTo>
              </a:path>
            </a:pathLst>
          </a:custGeom>
          <a:ln w="38100">
            <a:solidFill>
              <a:srgbClr val="FF0000"/>
            </a:solidFill>
          </a:ln>
        </p:spPr>
        <p:txBody>
          <a:bodyPr wrap="square" lIns="0" tIns="0" rIns="0" bIns="0" rtlCol="0"/>
          <a:lstStyle/>
          <a:p>
            <a:endParaRPr/>
          </a:p>
        </p:txBody>
      </p:sp>
      <p:sp>
        <p:nvSpPr>
          <p:cNvPr id="21" name="object 21"/>
          <p:cNvSpPr/>
          <p:nvPr/>
        </p:nvSpPr>
        <p:spPr>
          <a:xfrm>
            <a:off x="3515867" y="5126735"/>
            <a:ext cx="18287" cy="4572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524250" y="5108575"/>
            <a:ext cx="1905" cy="454025"/>
          </a:xfrm>
          <a:custGeom>
            <a:avLst/>
            <a:gdLst/>
            <a:ahLst/>
            <a:cxnLst/>
            <a:rect l="l" t="t" r="r" b="b"/>
            <a:pathLst>
              <a:path w="1904" h="454025">
                <a:moveTo>
                  <a:pt x="1650" y="0"/>
                </a:moveTo>
                <a:lnTo>
                  <a:pt x="0" y="454025"/>
                </a:lnTo>
              </a:path>
            </a:pathLst>
          </a:custGeom>
          <a:ln w="12700">
            <a:solidFill>
              <a:srgbClr val="000000"/>
            </a:solidFill>
            <a:prstDash val="dash"/>
          </a:ln>
        </p:spPr>
        <p:txBody>
          <a:bodyPr wrap="square" lIns="0" tIns="0" rIns="0" bIns="0" rtlCol="0"/>
          <a:lstStyle/>
          <a:p>
            <a:endParaRPr/>
          </a:p>
        </p:txBody>
      </p:sp>
      <p:sp>
        <p:nvSpPr>
          <p:cNvPr id="23" name="object 23"/>
          <p:cNvSpPr/>
          <p:nvPr/>
        </p:nvSpPr>
        <p:spPr>
          <a:xfrm>
            <a:off x="6240779" y="5129784"/>
            <a:ext cx="16763" cy="45719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6248400" y="5111750"/>
            <a:ext cx="1905" cy="454025"/>
          </a:xfrm>
          <a:custGeom>
            <a:avLst/>
            <a:gdLst/>
            <a:ahLst/>
            <a:cxnLst/>
            <a:rect l="l" t="t" r="r" b="b"/>
            <a:pathLst>
              <a:path w="1904" h="454025">
                <a:moveTo>
                  <a:pt x="1524" y="0"/>
                </a:moveTo>
                <a:lnTo>
                  <a:pt x="0" y="454025"/>
                </a:lnTo>
              </a:path>
            </a:pathLst>
          </a:custGeom>
          <a:ln w="12700">
            <a:solidFill>
              <a:srgbClr val="000000"/>
            </a:solidFill>
            <a:prstDash val="dash"/>
          </a:ln>
        </p:spPr>
        <p:txBody>
          <a:bodyPr wrap="square" lIns="0" tIns="0" rIns="0" bIns="0" rtlCol="0"/>
          <a:lstStyle/>
          <a:p>
            <a:endParaRPr/>
          </a:p>
        </p:txBody>
      </p:sp>
      <p:sp>
        <p:nvSpPr>
          <p:cNvPr id="25" name="object 25"/>
          <p:cNvSpPr/>
          <p:nvPr/>
        </p:nvSpPr>
        <p:spPr>
          <a:xfrm>
            <a:off x="4223003" y="5123688"/>
            <a:ext cx="16763" cy="155448"/>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230751" y="5105400"/>
            <a:ext cx="1905" cy="152400"/>
          </a:xfrm>
          <a:custGeom>
            <a:avLst/>
            <a:gdLst/>
            <a:ahLst/>
            <a:cxnLst/>
            <a:rect l="l" t="t" r="r" b="b"/>
            <a:pathLst>
              <a:path w="1904" h="152400">
                <a:moveTo>
                  <a:pt x="0" y="152400"/>
                </a:moveTo>
                <a:lnTo>
                  <a:pt x="1524" y="0"/>
                </a:lnTo>
              </a:path>
            </a:pathLst>
          </a:custGeom>
          <a:ln w="12700">
            <a:solidFill>
              <a:srgbClr val="000000"/>
            </a:solidFill>
            <a:prstDash val="dash"/>
          </a:ln>
        </p:spPr>
        <p:txBody>
          <a:bodyPr wrap="square" lIns="0" tIns="0" rIns="0" bIns="0" rtlCol="0"/>
          <a:lstStyle/>
          <a:p>
            <a:endParaRPr/>
          </a:p>
        </p:txBody>
      </p:sp>
      <p:sp>
        <p:nvSpPr>
          <p:cNvPr id="27" name="object 27"/>
          <p:cNvSpPr/>
          <p:nvPr/>
        </p:nvSpPr>
        <p:spPr>
          <a:xfrm>
            <a:off x="4869179" y="5280659"/>
            <a:ext cx="16763" cy="155447"/>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4876800" y="5262626"/>
            <a:ext cx="1905" cy="152400"/>
          </a:xfrm>
          <a:custGeom>
            <a:avLst/>
            <a:gdLst/>
            <a:ahLst/>
            <a:cxnLst/>
            <a:rect l="l" t="t" r="r" b="b"/>
            <a:pathLst>
              <a:path w="1904" h="152400">
                <a:moveTo>
                  <a:pt x="0" y="152400"/>
                </a:moveTo>
                <a:lnTo>
                  <a:pt x="1650" y="0"/>
                </a:lnTo>
              </a:path>
            </a:pathLst>
          </a:custGeom>
          <a:ln w="12700">
            <a:solidFill>
              <a:srgbClr val="000000"/>
            </a:solidFill>
            <a:prstDash val="dash"/>
          </a:ln>
        </p:spPr>
        <p:txBody>
          <a:bodyPr wrap="square" lIns="0" tIns="0" rIns="0" bIns="0" rtlCol="0"/>
          <a:lstStyle/>
          <a:p>
            <a:endParaRPr/>
          </a:p>
        </p:txBody>
      </p:sp>
      <p:sp>
        <p:nvSpPr>
          <p:cNvPr id="29" name="object 29"/>
          <p:cNvSpPr/>
          <p:nvPr/>
        </p:nvSpPr>
        <p:spPr>
          <a:xfrm>
            <a:off x="5554979" y="5425440"/>
            <a:ext cx="16763" cy="155447"/>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5562600" y="5407025"/>
            <a:ext cx="1905" cy="152400"/>
          </a:xfrm>
          <a:custGeom>
            <a:avLst/>
            <a:gdLst/>
            <a:ahLst/>
            <a:cxnLst/>
            <a:rect l="l" t="t" r="r" b="b"/>
            <a:pathLst>
              <a:path w="1904" h="152400">
                <a:moveTo>
                  <a:pt x="0" y="152400"/>
                </a:moveTo>
                <a:lnTo>
                  <a:pt x="1650" y="0"/>
                </a:lnTo>
              </a:path>
            </a:pathLst>
          </a:custGeom>
          <a:ln w="12700">
            <a:solidFill>
              <a:srgbClr val="000000"/>
            </a:solidFill>
            <a:prstDash val="dash"/>
          </a:ln>
        </p:spPr>
        <p:txBody>
          <a:bodyPr wrap="square" lIns="0" tIns="0" rIns="0" bIns="0" rtlCol="0"/>
          <a:lstStyle/>
          <a:p>
            <a:endParaRPr/>
          </a:p>
        </p:txBody>
      </p:sp>
      <p:sp>
        <p:nvSpPr>
          <p:cNvPr id="31" name="object 31"/>
          <p:cNvSpPr txBox="1"/>
          <p:nvPr/>
        </p:nvSpPr>
        <p:spPr>
          <a:xfrm>
            <a:off x="609091" y="5851390"/>
            <a:ext cx="1341755" cy="228600"/>
          </a:xfrm>
          <a:prstGeom prst="rect">
            <a:avLst/>
          </a:prstGeom>
        </p:spPr>
        <p:txBody>
          <a:bodyPr vert="horz" wrap="square" lIns="0" tIns="0" rIns="0" bIns="0" rtlCol="0">
            <a:spAutoFit/>
          </a:bodyPr>
          <a:lstStyle/>
          <a:p>
            <a:pPr marL="12700">
              <a:lnSpc>
                <a:spcPct val="100000"/>
              </a:lnSpc>
            </a:pPr>
            <a:r>
              <a:rPr sz="1600" spc="-15" dirty="0">
                <a:latin typeface="Arial"/>
                <a:cs typeface="Arial"/>
              </a:rPr>
              <a:t>Ma</a:t>
            </a:r>
            <a:r>
              <a:rPr sz="1600" spc="-5" dirty="0">
                <a:latin typeface="Arial"/>
                <a:cs typeface="Arial"/>
              </a:rPr>
              <a:t>s</a:t>
            </a:r>
            <a:r>
              <a:rPr sz="1600" spc="-10" dirty="0">
                <a:latin typeface="Arial"/>
                <a:cs typeface="Arial"/>
              </a:rPr>
              <a:t>ter</a:t>
            </a:r>
            <a:r>
              <a:rPr sz="1600" spc="-20" dirty="0">
                <a:latin typeface="Arial"/>
                <a:cs typeface="Arial"/>
              </a:rPr>
              <a:t> </a:t>
            </a:r>
            <a:r>
              <a:rPr sz="1600" spc="-10" dirty="0">
                <a:latin typeface="Arial"/>
                <a:cs typeface="Arial"/>
              </a:rPr>
              <a:t>Th</a:t>
            </a:r>
            <a:r>
              <a:rPr sz="1600" spc="-20" dirty="0">
                <a:latin typeface="Arial"/>
                <a:cs typeface="Arial"/>
              </a:rPr>
              <a:t>r</a:t>
            </a:r>
            <a:r>
              <a:rPr sz="1600" spc="-10" dirty="0">
                <a:latin typeface="Arial"/>
                <a:cs typeface="Arial"/>
              </a:rPr>
              <a:t>ead</a:t>
            </a:r>
            <a:endParaRPr sz="1600">
              <a:latin typeface="Arial"/>
              <a:cs typeface="Arial"/>
            </a:endParaRPr>
          </a:p>
        </p:txBody>
      </p:sp>
      <p:sp>
        <p:nvSpPr>
          <p:cNvPr id="32" name="object 32"/>
          <p:cNvSpPr/>
          <p:nvPr/>
        </p:nvSpPr>
        <p:spPr>
          <a:xfrm>
            <a:off x="1278636" y="5017008"/>
            <a:ext cx="737615" cy="797052"/>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1279652" y="5111750"/>
            <a:ext cx="622300" cy="680085"/>
          </a:xfrm>
          <a:custGeom>
            <a:avLst/>
            <a:gdLst/>
            <a:ahLst/>
            <a:cxnLst/>
            <a:rect l="l" t="t" r="r" b="b"/>
            <a:pathLst>
              <a:path w="622300" h="680085">
                <a:moveTo>
                  <a:pt x="588250" y="37201"/>
                </a:moveTo>
                <a:lnTo>
                  <a:pt x="564250" y="44694"/>
                </a:lnTo>
                <a:lnTo>
                  <a:pt x="0" y="662952"/>
                </a:lnTo>
                <a:lnTo>
                  <a:pt x="18795" y="680072"/>
                </a:lnTo>
                <a:lnTo>
                  <a:pt x="582961" y="61799"/>
                </a:lnTo>
                <a:lnTo>
                  <a:pt x="588250" y="37201"/>
                </a:lnTo>
                <a:close/>
              </a:path>
              <a:path w="622300" h="680085">
                <a:moveTo>
                  <a:pt x="620014" y="10032"/>
                </a:moveTo>
                <a:lnTo>
                  <a:pt x="595884" y="10032"/>
                </a:lnTo>
                <a:lnTo>
                  <a:pt x="614553" y="27177"/>
                </a:lnTo>
                <a:lnTo>
                  <a:pt x="582961" y="61799"/>
                </a:lnTo>
                <a:lnTo>
                  <a:pt x="574293" y="102107"/>
                </a:lnTo>
                <a:lnTo>
                  <a:pt x="572770" y="108966"/>
                </a:lnTo>
                <a:lnTo>
                  <a:pt x="577215" y="115824"/>
                </a:lnTo>
                <a:lnTo>
                  <a:pt x="584072" y="117220"/>
                </a:lnTo>
                <a:lnTo>
                  <a:pt x="590930" y="118744"/>
                </a:lnTo>
                <a:lnTo>
                  <a:pt x="597661" y="114300"/>
                </a:lnTo>
                <a:lnTo>
                  <a:pt x="599059" y="107442"/>
                </a:lnTo>
                <a:lnTo>
                  <a:pt x="620014" y="10032"/>
                </a:lnTo>
                <a:close/>
              </a:path>
              <a:path w="622300" h="680085">
                <a:moveTo>
                  <a:pt x="602245" y="15875"/>
                </a:moveTo>
                <a:lnTo>
                  <a:pt x="592835" y="15875"/>
                </a:lnTo>
                <a:lnTo>
                  <a:pt x="608965" y="30733"/>
                </a:lnTo>
                <a:lnTo>
                  <a:pt x="588250" y="37201"/>
                </a:lnTo>
                <a:lnTo>
                  <a:pt x="582961" y="61799"/>
                </a:lnTo>
                <a:lnTo>
                  <a:pt x="614553" y="27177"/>
                </a:lnTo>
                <a:lnTo>
                  <a:pt x="602245" y="15875"/>
                </a:lnTo>
                <a:close/>
              </a:path>
              <a:path w="622300" h="680085">
                <a:moveTo>
                  <a:pt x="622172" y="0"/>
                </a:moveTo>
                <a:lnTo>
                  <a:pt x="510540" y="34925"/>
                </a:lnTo>
                <a:lnTo>
                  <a:pt x="506856" y="42037"/>
                </a:lnTo>
                <a:lnTo>
                  <a:pt x="508889" y="48641"/>
                </a:lnTo>
                <a:lnTo>
                  <a:pt x="511047" y="55372"/>
                </a:lnTo>
                <a:lnTo>
                  <a:pt x="518159" y="59055"/>
                </a:lnTo>
                <a:lnTo>
                  <a:pt x="564250" y="44694"/>
                </a:lnTo>
                <a:lnTo>
                  <a:pt x="595884" y="10032"/>
                </a:lnTo>
                <a:lnTo>
                  <a:pt x="620014" y="10032"/>
                </a:lnTo>
                <a:lnTo>
                  <a:pt x="622172" y="0"/>
                </a:lnTo>
                <a:close/>
              </a:path>
              <a:path w="622300" h="680085">
                <a:moveTo>
                  <a:pt x="595884" y="10032"/>
                </a:moveTo>
                <a:lnTo>
                  <a:pt x="564250" y="44694"/>
                </a:lnTo>
                <a:lnTo>
                  <a:pt x="588250" y="37201"/>
                </a:lnTo>
                <a:lnTo>
                  <a:pt x="592835" y="15875"/>
                </a:lnTo>
                <a:lnTo>
                  <a:pt x="602245" y="15875"/>
                </a:lnTo>
                <a:lnTo>
                  <a:pt x="595884" y="10032"/>
                </a:lnTo>
                <a:close/>
              </a:path>
              <a:path w="622300" h="680085">
                <a:moveTo>
                  <a:pt x="592835" y="15875"/>
                </a:moveTo>
                <a:lnTo>
                  <a:pt x="588250" y="37201"/>
                </a:lnTo>
                <a:lnTo>
                  <a:pt x="608965" y="30733"/>
                </a:lnTo>
                <a:lnTo>
                  <a:pt x="592835" y="15875"/>
                </a:lnTo>
                <a:close/>
              </a:path>
            </a:pathLst>
          </a:custGeom>
          <a:solidFill>
            <a:srgbClr val="4F81BC"/>
          </a:solidFill>
        </p:spPr>
        <p:txBody>
          <a:bodyPr wrap="square" lIns="0" tIns="0" rIns="0" bIns="0" rtlCol="0"/>
          <a:lstStyle/>
          <a:p>
            <a:endParaRPr/>
          </a:p>
        </p:txBody>
      </p:sp>
      <p:sp>
        <p:nvSpPr>
          <p:cNvPr id="34" name="object 34"/>
          <p:cNvSpPr/>
          <p:nvPr/>
        </p:nvSpPr>
        <p:spPr>
          <a:xfrm>
            <a:off x="3511296" y="5696711"/>
            <a:ext cx="2734055" cy="225552"/>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3526570" y="5678487"/>
            <a:ext cx="2704465" cy="198755"/>
          </a:xfrm>
          <a:custGeom>
            <a:avLst/>
            <a:gdLst/>
            <a:ahLst/>
            <a:cxnLst/>
            <a:rect l="l" t="t" r="r" b="b"/>
            <a:pathLst>
              <a:path w="2704465" h="198754">
                <a:moveTo>
                  <a:pt x="2704430" y="0"/>
                </a:moveTo>
                <a:lnTo>
                  <a:pt x="2695807" y="38345"/>
                </a:lnTo>
                <a:lnTo>
                  <a:pt x="2672136" y="70335"/>
                </a:lnTo>
                <a:lnTo>
                  <a:pt x="2636714" y="93207"/>
                </a:lnTo>
                <a:lnTo>
                  <a:pt x="2592835" y="104201"/>
                </a:lnTo>
                <a:lnTo>
                  <a:pt x="1476467" y="104775"/>
                </a:lnTo>
                <a:lnTo>
                  <a:pt x="1460615" y="105614"/>
                </a:lnTo>
                <a:lnTo>
                  <a:pt x="1417143" y="117387"/>
                </a:lnTo>
                <a:lnTo>
                  <a:pt x="1382347" y="140891"/>
                </a:lnTo>
                <a:lnTo>
                  <a:pt x="1359510" y="173358"/>
                </a:lnTo>
                <a:lnTo>
                  <a:pt x="1352550" y="198616"/>
                </a:lnTo>
                <a:lnTo>
                  <a:pt x="1351320" y="187225"/>
                </a:lnTo>
                <a:lnTo>
                  <a:pt x="1327322" y="144667"/>
                </a:lnTo>
                <a:lnTo>
                  <a:pt x="1293076" y="120107"/>
                </a:lnTo>
                <a:lnTo>
                  <a:pt x="1248959" y="106357"/>
                </a:lnTo>
                <a:lnTo>
                  <a:pt x="123917" y="104775"/>
                </a:lnTo>
                <a:lnTo>
                  <a:pt x="108065" y="103935"/>
                </a:lnTo>
                <a:lnTo>
                  <a:pt x="64593" y="92162"/>
                </a:lnTo>
                <a:lnTo>
                  <a:pt x="29797" y="68658"/>
                </a:lnTo>
                <a:lnTo>
                  <a:pt x="6960" y="36191"/>
                </a:lnTo>
                <a:lnTo>
                  <a:pt x="2572" y="23855"/>
                </a:lnTo>
                <a:lnTo>
                  <a:pt x="0" y="10933"/>
                </a:lnTo>
              </a:path>
            </a:pathLst>
          </a:custGeom>
          <a:ln w="25400">
            <a:solidFill>
              <a:srgbClr val="4F81BC"/>
            </a:solidFill>
          </a:ln>
        </p:spPr>
        <p:txBody>
          <a:bodyPr wrap="square" lIns="0" tIns="0" rIns="0" bIns="0" rtlCol="0"/>
          <a:lstStyle/>
          <a:p>
            <a:endParaRPr/>
          </a:p>
        </p:txBody>
      </p:sp>
      <p:sp>
        <p:nvSpPr>
          <p:cNvPr id="36" name="object 36"/>
          <p:cNvSpPr txBox="1"/>
          <p:nvPr/>
        </p:nvSpPr>
        <p:spPr>
          <a:xfrm>
            <a:off x="3946652" y="5956241"/>
            <a:ext cx="3538854" cy="228600"/>
          </a:xfrm>
          <a:prstGeom prst="rect">
            <a:avLst/>
          </a:prstGeom>
        </p:spPr>
        <p:txBody>
          <a:bodyPr vert="horz" wrap="square" lIns="0" tIns="0" rIns="0" bIns="0" rtlCol="0">
            <a:spAutoFit/>
          </a:bodyPr>
          <a:lstStyle/>
          <a:p>
            <a:pPr marL="12700">
              <a:lnSpc>
                <a:spcPct val="100000"/>
              </a:lnSpc>
            </a:pPr>
            <a:r>
              <a:rPr sz="1600" spc="-10" dirty="0">
                <a:latin typeface="Arial"/>
                <a:cs typeface="Arial"/>
              </a:rPr>
              <a:t>CRITICAL</a:t>
            </a:r>
            <a:r>
              <a:rPr sz="1600" spc="-50" dirty="0">
                <a:latin typeface="Arial"/>
                <a:cs typeface="Arial"/>
              </a:rPr>
              <a:t> </a:t>
            </a:r>
            <a:r>
              <a:rPr sz="1600" spc="-10" dirty="0">
                <a:latin typeface="Arial"/>
                <a:cs typeface="Arial"/>
              </a:rPr>
              <a:t>section</a:t>
            </a:r>
            <a:r>
              <a:rPr sz="1600" spc="-15" dirty="0">
                <a:latin typeface="Arial"/>
                <a:cs typeface="Arial"/>
              </a:rPr>
              <a:t> </a:t>
            </a:r>
            <a:r>
              <a:rPr sz="1600" spc="-10" dirty="0">
                <a:latin typeface="Arial"/>
                <a:cs typeface="Arial"/>
              </a:rPr>
              <a:t>or</a:t>
            </a:r>
            <a:r>
              <a:rPr sz="1600" spc="5" dirty="0">
                <a:latin typeface="Arial"/>
                <a:cs typeface="Arial"/>
              </a:rPr>
              <a:t> </a:t>
            </a:r>
            <a:r>
              <a:rPr sz="1600" spc="-10" dirty="0">
                <a:latin typeface="Arial"/>
                <a:cs typeface="Arial"/>
              </a:rPr>
              <a:t>atom</a:t>
            </a:r>
            <a:r>
              <a:rPr sz="1600" dirty="0">
                <a:latin typeface="Arial"/>
                <a:cs typeface="Arial"/>
              </a:rPr>
              <a:t>i</a:t>
            </a:r>
            <a:r>
              <a:rPr sz="1600" spc="-10" dirty="0">
                <a:latin typeface="Arial"/>
                <a:cs typeface="Arial"/>
              </a:rPr>
              <a:t>c</a:t>
            </a:r>
            <a:r>
              <a:rPr sz="1600" spc="10" dirty="0">
                <a:latin typeface="Arial"/>
                <a:cs typeface="Arial"/>
              </a:rPr>
              <a:t> </a:t>
            </a:r>
            <a:r>
              <a:rPr sz="1600" spc="-10" dirty="0">
                <a:latin typeface="Arial"/>
                <a:cs typeface="Arial"/>
              </a:rPr>
              <a:t>operations</a:t>
            </a:r>
            <a:endParaRPr sz="1600">
              <a:latin typeface="Arial"/>
              <a:cs typeface="Arial"/>
            </a:endParaRPr>
          </a:p>
        </p:txBody>
      </p:sp>
      <p:sp>
        <p:nvSpPr>
          <p:cNvPr id="37" name="object 37"/>
          <p:cNvSpPr/>
          <p:nvPr/>
        </p:nvSpPr>
        <p:spPr>
          <a:xfrm>
            <a:off x="2276855" y="5119115"/>
            <a:ext cx="18287" cy="461772"/>
          </a:xfrm>
          <a:prstGeom prst="rect">
            <a:avLst/>
          </a:prstGeom>
          <a:blipFill>
            <a:blip r:embed="rId13" cstate="print"/>
            <a:stretch>
              <a:fillRect/>
            </a:stretch>
          </a:blipFill>
        </p:spPr>
        <p:txBody>
          <a:bodyPr wrap="square" lIns="0" tIns="0" rIns="0" bIns="0" rtlCol="0"/>
          <a:lstStyle/>
          <a:p>
            <a:endParaRPr/>
          </a:p>
        </p:txBody>
      </p:sp>
      <p:sp>
        <p:nvSpPr>
          <p:cNvPr id="38" name="object 38"/>
          <p:cNvSpPr/>
          <p:nvPr/>
        </p:nvSpPr>
        <p:spPr>
          <a:xfrm>
            <a:off x="2284476" y="5100573"/>
            <a:ext cx="3175" cy="459105"/>
          </a:xfrm>
          <a:custGeom>
            <a:avLst/>
            <a:gdLst/>
            <a:ahLst/>
            <a:cxnLst/>
            <a:rect l="l" t="t" r="r" b="b"/>
            <a:pathLst>
              <a:path w="3175" h="459104">
                <a:moveTo>
                  <a:pt x="0" y="458850"/>
                </a:moveTo>
                <a:lnTo>
                  <a:pt x="3175" y="0"/>
                </a:lnTo>
              </a:path>
            </a:pathLst>
          </a:custGeom>
          <a:ln w="12700">
            <a:solidFill>
              <a:srgbClr val="000000"/>
            </a:solidFill>
          </a:ln>
        </p:spPr>
        <p:txBody>
          <a:bodyPr wrap="square" lIns="0" tIns="0" rIns="0" bIns="0" rtlCol="0"/>
          <a:lstStyle/>
          <a:p>
            <a:endParaRPr/>
          </a:p>
        </p:txBody>
      </p:sp>
      <p:sp>
        <p:nvSpPr>
          <p:cNvPr id="39" name="object 39"/>
          <p:cNvSpPr/>
          <p:nvPr/>
        </p:nvSpPr>
        <p:spPr>
          <a:xfrm>
            <a:off x="6925056" y="5117591"/>
            <a:ext cx="16764" cy="463295"/>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6932676" y="5099050"/>
            <a:ext cx="1905" cy="460375"/>
          </a:xfrm>
          <a:custGeom>
            <a:avLst/>
            <a:gdLst/>
            <a:ahLst/>
            <a:cxnLst/>
            <a:rect l="l" t="t" r="r" b="b"/>
            <a:pathLst>
              <a:path w="1904" h="460375">
                <a:moveTo>
                  <a:pt x="0" y="460375"/>
                </a:moveTo>
                <a:lnTo>
                  <a:pt x="1524" y="0"/>
                </a:lnTo>
              </a:path>
            </a:pathLst>
          </a:custGeom>
          <a:ln w="12700">
            <a:solidFill>
              <a:srgbClr val="000000"/>
            </a:solidFill>
          </a:ln>
        </p:spPr>
        <p:txBody>
          <a:bodyPr wrap="square" lIns="0" tIns="0" rIns="0" bIns="0" rtlCol="0"/>
          <a:lstStyle/>
          <a:p>
            <a:endParaRPr/>
          </a:p>
        </p:txBody>
      </p:sp>
      <p:sp>
        <p:nvSpPr>
          <p:cNvPr id="41" name="object 41"/>
          <p:cNvSpPr/>
          <p:nvPr/>
        </p:nvSpPr>
        <p:spPr>
          <a:xfrm>
            <a:off x="5429250" y="2705100"/>
            <a:ext cx="3618865" cy="1602740"/>
          </a:xfrm>
          <a:custGeom>
            <a:avLst/>
            <a:gdLst/>
            <a:ahLst/>
            <a:cxnLst/>
            <a:rect l="l" t="t" r="r" b="b"/>
            <a:pathLst>
              <a:path w="3618865" h="1602739">
                <a:moveTo>
                  <a:pt x="0" y="1602613"/>
                </a:moveTo>
                <a:lnTo>
                  <a:pt x="3618611" y="1602613"/>
                </a:lnTo>
                <a:lnTo>
                  <a:pt x="3618611" y="0"/>
                </a:lnTo>
                <a:lnTo>
                  <a:pt x="0" y="0"/>
                </a:lnTo>
                <a:lnTo>
                  <a:pt x="0" y="1602613"/>
                </a:lnTo>
                <a:close/>
              </a:path>
            </a:pathLst>
          </a:custGeom>
          <a:ln w="25272">
            <a:solidFill>
              <a:srgbClr val="4F81BC"/>
            </a:solidFill>
          </a:ln>
        </p:spPr>
        <p:txBody>
          <a:bodyPr wrap="square" lIns="0" tIns="0" rIns="0" bIns="0" rtlCol="0"/>
          <a:lstStyle/>
          <a:p>
            <a:endParaRPr/>
          </a:p>
        </p:txBody>
      </p:sp>
      <p:sp>
        <p:nvSpPr>
          <p:cNvPr id="42" name="object 42"/>
          <p:cNvSpPr txBox="1"/>
          <p:nvPr/>
        </p:nvSpPr>
        <p:spPr>
          <a:xfrm>
            <a:off x="1415922" y="4262778"/>
            <a:ext cx="7312659" cy="754053"/>
          </a:xfrm>
          <a:prstGeom prst="rect">
            <a:avLst/>
          </a:prstGeom>
        </p:spPr>
        <p:txBody>
          <a:bodyPr vert="horz" wrap="square" lIns="0" tIns="0" rIns="0" bIns="0" rtlCol="0">
            <a:spAutoFit/>
          </a:bodyPr>
          <a:lstStyle/>
          <a:p>
            <a:pPr marL="332740">
              <a:lnSpc>
                <a:spcPct val="100000"/>
              </a:lnSpc>
            </a:pPr>
            <a:r>
              <a:rPr sz="1400" b="1" dirty="0">
                <a:solidFill>
                  <a:srgbClr val="0000FF"/>
                </a:solidFill>
                <a:latin typeface="Courier New"/>
                <a:cs typeface="Courier New"/>
              </a:rPr>
              <a:t>}</a:t>
            </a:r>
            <a:endParaRPr sz="1400" dirty="0">
              <a:latin typeface="Courier New"/>
              <a:cs typeface="Courier New"/>
            </a:endParaRPr>
          </a:p>
          <a:p>
            <a:pPr marL="12700">
              <a:lnSpc>
                <a:spcPct val="100000"/>
              </a:lnSpc>
            </a:pPr>
            <a:r>
              <a:rPr sz="1400" b="1" spc="-5" dirty="0">
                <a:solidFill>
                  <a:srgbClr val="0000FF"/>
                </a:solidFill>
                <a:latin typeface="Courier New"/>
                <a:cs typeface="Courier New"/>
              </a:rPr>
              <a:t>...</a:t>
            </a:r>
            <a:endParaRPr sz="1400" dirty="0">
              <a:latin typeface="Courier New"/>
              <a:cs typeface="Courier New"/>
            </a:endParaRPr>
          </a:p>
          <a:p>
            <a:pPr marR="5080" algn="r">
              <a:lnSpc>
                <a:spcPct val="100000"/>
              </a:lnSpc>
              <a:spcBef>
                <a:spcPts val="585"/>
              </a:spcBef>
            </a:pPr>
            <a:r>
              <a:rPr sz="1600" spc="-10" dirty="0">
                <a:latin typeface="Arial"/>
                <a:cs typeface="Arial"/>
              </a:rPr>
              <a:t>time</a:t>
            </a:r>
            <a:endParaRPr sz="1600" dirty="0">
              <a:latin typeface="Arial"/>
              <a:cs typeface="Arial"/>
            </a:endParaRPr>
          </a:p>
        </p:txBody>
      </p:sp>
      <p:sp>
        <p:nvSpPr>
          <p:cNvPr id="43" name="object 43"/>
          <p:cNvSpPr txBox="1"/>
          <p:nvPr/>
        </p:nvSpPr>
        <p:spPr>
          <a:xfrm>
            <a:off x="5507482" y="2765574"/>
            <a:ext cx="2155190" cy="1484630"/>
          </a:xfrm>
          <a:prstGeom prst="rect">
            <a:avLst/>
          </a:prstGeom>
        </p:spPr>
        <p:txBody>
          <a:bodyPr vert="horz" wrap="square" lIns="0" tIns="0" rIns="0" bIns="0" rtlCol="0">
            <a:spAutoFit/>
          </a:bodyPr>
          <a:lstStyle/>
          <a:p>
            <a:pPr marL="12700">
              <a:lnSpc>
                <a:spcPct val="100000"/>
              </a:lnSpc>
            </a:pPr>
            <a:r>
              <a:rPr sz="1400" b="1" spc="-5" dirty="0">
                <a:solidFill>
                  <a:srgbClr val="800000"/>
                </a:solidFill>
                <a:latin typeface="Courier New"/>
                <a:cs typeface="Courier New"/>
              </a:rPr>
              <a:t>#pragm</a:t>
            </a:r>
            <a:r>
              <a:rPr sz="1400" b="1" dirty="0">
                <a:solidFill>
                  <a:srgbClr val="800000"/>
                </a:solidFill>
                <a:latin typeface="Courier New"/>
                <a:cs typeface="Courier New"/>
              </a:rPr>
              <a:t>a</a:t>
            </a:r>
            <a:r>
              <a:rPr sz="1400" b="1" spc="-20" dirty="0">
                <a:solidFill>
                  <a:srgbClr val="800000"/>
                </a:solidFill>
                <a:latin typeface="Courier New"/>
                <a:cs typeface="Courier New"/>
              </a:rPr>
              <a:t> </a:t>
            </a:r>
            <a:r>
              <a:rPr sz="1400" b="1" spc="-5" dirty="0">
                <a:solidFill>
                  <a:srgbClr val="800000"/>
                </a:solidFill>
                <a:latin typeface="Courier New"/>
                <a:cs typeface="Courier New"/>
              </a:rPr>
              <a:t>om</a:t>
            </a:r>
            <a:r>
              <a:rPr sz="1400" b="1" dirty="0">
                <a:solidFill>
                  <a:srgbClr val="800000"/>
                </a:solidFill>
                <a:latin typeface="Courier New"/>
                <a:cs typeface="Courier New"/>
              </a:rPr>
              <a:t>p</a:t>
            </a:r>
            <a:r>
              <a:rPr sz="1400" b="1" spc="-15" dirty="0">
                <a:solidFill>
                  <a:srgbClr val="800000"/>
                </a:solidFill>
                <a:latin typeface="Courier New"/>
                <a:cs typeface="Courier New"/>
              </a:rPr>
              <a:t> </a:t>
            </a:r>
            <a:r>
              <a:rPr sz="1400" b="1" spc="-5" dirty="0">
                <a:solidFill>
                  <a:srgbClr val="800000"/>
                </a:solidFill>
                <a:latin typeface="Courier New"/>
                <a:cs typeface="Courier New"/>
              </a:rPr>
              <a:t>p</a:t>
            </a:r>
            <a:r>
              <a:rPr sz="1400" b="1" spc="-20" dirty="0">
                <a:solidFill>
                  <a:srgbClr val="800000"/>
                </a:solidFill>
                <a:latin typeface="Courier New"/>
                <a:cs typeface="Courier New"/>
              </a:rPr>
              <a:t>a</a:t>
            </a:r>
            <a:r>
              <a:rPr sz="1400" b="1" spc="-5" dirty="0">
                <a:solidFill>
                  <a:srgbClr val="800000"/>
                </a:solidFill>
                <a:latin typeface="Courier New"/>
                <a:cs typeface="Courier New"/>
              </a:rPr>
              <a:t>rallel</a:t>
            </a:r>
            <a:endParaRPr sz="1400">
              <a:latin typeface="Courier New"/>
              <a:cs typeface="Courier New"/>
            </a:endParaRPr>
          </a:p>
          <a:p>
            <a:pPr marL="12700">
              <a:lnSpc>
                <a:spcPct val="100000"/>
              </a:lnSpc>
            </a:pPr>
            <a:r>
              <a:rPr sz="1400" b="1" spc="-5" dirty="0">
                <a:solidFill>
                  <a:srgbClr val="0000FF"/>
                </a:solidFill>
                <a:latin typeface="Courier New"/>
                <a:cs typeface="Courier New"/>
              </a:rPr>
              <a:t>...</a:t>
            </a:r>
            <a:endParaRPr sz="1400">
              <a:latin typeface="Courier New"/>
              <a:cs typeface="Courier New"/>
            </a:endParaRPr>
          </a:p>
          <a:p>
            <a:pPr marL="438784">
              <a:lnSpc>
                <a:spcPct val="100000"/>
              </a:lnSpc>
            </a:pPr>
            <a:r>
              <a:rPr sz="1400" b="1" dirty="0">
                <a:solidFill>
                  <a:srgbClr val="0000FF"/>
                </a:solidFill>
                <a:latin typeface="Courier New"/>
                <a:cs typeface="Courier New"/>
              </a:rPr>
              <a:t>{</a:t>
            </a:r>
            <a:endParaRPr sz="1400">
              <a:latin typeface="Courier New"/>
              <a:cs typeface="Courier New"/>
            </a:endParaRPr>
          </a:p>
          <a:p>
            <a:pPr marL="12700">
              <a:lnSpc>
                <a:spcPct val="100000"/>
              </a:lnSpc>
            </a:pPr>
            <a:r>
              <a:rPr sz="1400" b="1" spc="-5" dirty="0">
                <a:solidFill>
                  <a:srgbClr val="800000"/>
                </a:solidFill>
                <a:latin typeface="Courier New"/>
                <a:cs typeface="Courier New"/>
              </a:rPr>
              <a:t>#pragm</a:t>
            </a:r>
            <a:r>
              <a:rPr sz="1400" b="1" dirty="0">
                <a:solidFill>
                  <a:srgbClr val="800000"/>
                </a:solidFill>
                <a:latin typeface="Courier New"/>
                <a:cs typeface="Courier New"/>
              </a:rPr>
              <a:t>a</a:t>
            </a:r>
            <a:r>
              <a:rPr sz="1400" b="1" spc="-20" dirty="0">
                <a:solidFill>
                  <a:srgbClr val="800000"/>
                </a:solidFill>
                <a:latin typeface="Courier New"/>
                <a:cs typeface="Courier New"/>
              </a:rPr>
              <a:t> </a:t>
            </a:r>
            <a:r>
              <a:rPr sz="1400" b="1" spc="-5" dirty="0">
                <a:solidFill>
                  <a:srgbClr val="800000"/>
                </a:solidFill>
                <a:latin typeface="Courier New"/>
                <a:cs typeface="Courier New"/>
              </a:rPr>
              <a:t>om</a:t>
            </a:r>
            <a:r>
              <a:rPr sz="1400" b="1" dirty="0">
                <a:solidFill>
                  <a:srgbClr val="800000"/>
                </a:solidFill>
                <a:latin typeface="Courier New"/>
                <a:cs typeface="Courier New"/>
              </a:rPr>
              <a:t>p</a:t>
            </a:r>
            <a:r>
              <a:rPr sz="1400" b="1" spc="-15" dirty="0">
                <a:solidFill>
                  <a:srgbClr val="800000"/>
                </a:solidFill>
                <a:latin typeface="Courier New"/>
                <a:cs typeface="Courier New"/>
              </a:rPr>
              <a:t> </a:t>
            </a:r>
            <a:r>
              <a:rPr sz="1400" b="1" spc="-5" dirty="0">
                <a:solidFill>
                  <a:srgbClr val="800000"/>
                </a:solidFill>
                <a:latin typeface="Courier New"/>
                <a:cs typeface="Courier New"/>
              </a:rPr>
              <a:t>a</a:t>
            </a:r>
            <a:r>
              <a:rPr sz="1400" b="1" spc="-20" dirty="0">
                <a:solidFill>
                  <a:srgbClr val="800000"/>
                </a:solidFill>
                <a:latin typeface="Courier New"/>
                <a:cs typeface="Courier New"/>
              </a:rPr>
              <a:t>t</a:t>
            </a:r>
            <a:r>
              <a:rPr sz="1400" b="1" spc="-5" dirty="0">
                <a:solidFill>
                  <a:srgbClr val="800000"/>
                </a:solidFill>
                <a:latin typeface="Courier New"/>
                <a:cs typeface="Courier New"/>
              </a:rPr>
              <a:t>omic</a:t>
            </a:r>
            <a:endParaRPr sz="1400">
              <a:latin typeface="Courier New"/>
              <a:cs typeface="Courier New"/>
            </a:endParaRPr>
          </a:p>
          <a:p>
            <a:pPr marL="652145">
              <a:lnSpc>
                <a:spcPct val="100000"/>
              </a:lnSpc>
            </a:pPr>
            <a:r>
              <a:rPr sz="1400" b="1" spc="-15" dirty="0">
                <a:solidFill>
                  <a:srgbClr val="0000FF"/>
                </a:solidFill>
                <a:latin typeface="Courier New"/>
                <a:cs typeface="Courier New"/>
              </a:rPr>
              <a:t>s</a:t>
            </a:r>
            <a:r>
              <a:rPr sz="1400" b="1" spc="-5" dirty="0">
                <a:solidFill>
                  <a:srgbClr val="0000FF"/>
                </a:solidFill>
                <a:latin typeface="Courier New"/>
                <a:cs typeface="Courier New"/>
              </a:rPr>
              <a:t>um=</a:t>
            </a:r>
            <a:r>
              <a:rPr sz="1400" b="1" spc="-20" dirty="0">
                <a:solidFill>
                  <a:srgbClr val="0000FF"/>
                </a:solidFill>
                <a:latin typeface="Courier New"/>
                <a:cs typeface="Courier New"/>
              </a:rPr>
              <a:t>s</a:t>
            </a:r>
            <a:r>
              <a:rPr sz="1400" b="1" spc="-5" dirty="0">
                <a:solidFill>
                  <a:srgbClr val="0000FF"/>
                </a:solidFill>
                <a:latin typeface="Courier New"/>
                <a:cs typeface="Courier New"/>
              </a:rPr>
              <a:t>um</a:t>
            </a:r>
            <a:r>
              <a:rPr sz="1400" b="1" spc="-15" dirty="0">
                <a:solidFill>
                  <a:srgbClr val="0000FF"/>
                </a:solidFill>
                <a:latin typeface="Courier New"/>
                <a:cs typeface="Courier New"/>
              </a:rPr>
              <a:t>+</a:t>
            </a:r>
            <a:r>
              <a:rPr sz="1400" b="1" spc="-5" dirty="0">
                <a:solidFill>
                  <a:srgbClr val="0000FF"/>
                </a:solidFill>
                <a:latin typeface="Courier New"/>
                <a:cs typeface="Courier New"/>
              </a:rPr>
              <a:t>1;</a:t>
            </a:r>
            <a:endParaRPr sz="1400">
              <a:latin typeface="Courier New"/>
              <a:cs typeface="Courier New"/>
            </a:endParaRPr>
          </a:p>
          <a:p>
            <a:pPr marL="652145">
              <a:lnSpc>
                <a:spcPct val="100000"/>
              </a:lnSpc>
            </a:pPr>
            <a:r>
              <a:rPr sz="1400" b="1" spc="-15" dirty="0">
                <a:solidFill>
                  <a:srgbClr val="0000FF"/>
                </a:solidFill>
                <a:latin typeface="Courier New"/>
                <a:cs typeface="Courier New"/>
              </a:rPr>
              <a:t>.</a:t>
            </a:r>
            <a:r>
              <a:rPr sz="1400" b="1" spc="-5" dirty="0">
                <a:solidFill>
                  <a:srgbClr val="0000FF"/>
                </a:solidFill>
                <a:latin typeface="Courier New"/>
                <a:cs typeface="Courier New"/>
              </a:rPr>
              <a:t>..</a:t>
            </a:r>
            <a:endParaRPr sz="1400">
              <a:latin typeface="Courier New"/>
              <a:cs typeface="Courier New"/>
            </a:endParaRPr>
          </a:p>
          <a:p>
            <a:pPr marL="438784">
              <a:lnSpc>
                <a:spcPct val="100000"/>
              </a:lnSpc>
            </a:pPr>
            <a:r>
              <a:rPr sz="1400" b="1" dirty="0">
                <a:solidFill>
                  <a:srgbClr val="0000FF"/>
                </a:solidFill>
                <a:latin typeface="Courier New"/>
                <a:cs typeface="Courier New"/>
              </a:rPr>
              <a:t>}</a:t>
            </a:r>
            <a:endParaRPr sz="1400">
              <a:latin typeface="Courier New"/>
              <a:cs typeface="Courier New"/>
            </a:endParaRPr>
          </a:p>
        </p:txBody>
      </p:sp>
      <p:sp>
        <p:nvSpPr>
          <p:cNvPr id="44" name="object 44"/>
          <p:cNvSpPr txBox="1"/>
          <p:nvPr/>
        </p:nvSpPr>
        <p:spPr>
          <a:xfrm>
            <a:off x="7742046" y="2765574"/>
            <a:ext cx="1196975" cy="203835"/>
          </a:xfrm>
          <a:prstGeom prst="rect">
            <a:avLst/>
          </a:prstGeom>
        </p:spPr>
        <p:txBody>
          <a:bodyPr vert="horz" wrap="square" lIns="0" tIns="0" rIns="0" bIns="0" rtlCol="0">
            <a:spAutoFit/>
          </a:bodyPr>
          <a:lstStyle/>
          <a:p>
            <a:pPr marL="12700">
              <a:lnSpc>
                <a:spcPct val="100000"/>
              </a:lnSpc>
            </a:pPr>
            <a:r>
              <a:rPr sz="1400" b="1" spc="-5" dirty="0">
                <a:solidFill>
                  <a:srgbClr val="800000"/>
                </a:solidFill>
                <a:latin typeface="Courier New"/>
                <a:cs typeface="Courier New"/>
              </a:rPr>
              <a:t>sha</a:t>
            </a:r>
            <a:r>
              <a:rPr sz="1400" b="1" spc="-20" dirty="0">
                <a:solidFill>
                  <a:srgbClr val="800000"/>
                </a:solidFill>
                <a:latin typeface="Courier New"/>
                <a:cs typeface="Courier New"/>
              </a:rPr>
              <a:t>r</a:t>
            </a:r>
            <a:r>
              <a:rPr sz="1400" b="1" spc="-5" dirty="0">
                <a:solidFill>
                  <a:srgbClr val="800000"/>
                </a:solidFill>
                <a:latin typeface="Courier New"/>
                <a:cs typeface="Courier New"/>
              </a:rPr>
              <a:t>ed</a:t>
            </a:r>
            <a:r>
              <a:rPr sz="1400" b="1" spc="-15" dirty="0">
                <a:solidFill>
                  <a:srgbClr val="800000"/>
                </a:solidFill>
                <a:latin typeface="Courier New"/>
                <a:cs typeface="Courier New"/>
              </a:rPr>
              <a:t>(</a:t>
            </a:r>
            <a:r>
              <a:rPr sz="1400" b="1" spc="-5" dirty="0">
                <a:solidFill>
                  <a:srgbClr val="800000"/>
                </a:solidFill>
                <a:latin typeface="Courier New"/>
                <a:cs typeface="Courier New"/>
              </a:rPr>
              <a:t>sum)</a:t>
            </a:r>
            <a:endParaRPr sz="1400">
              <a:latin typeface="Courier New"/>
              <a:cs typeface="Courier New"/>
            </a:endParaRPr>
          </a:p>
        </p:txBody>
      </p:sp>
      <p:sp>
        <p:nvSpPr>
          <p:cNvPr id="45" name="TextBox 44"/>
          <p:cNvSpPr txBox="1"/>
          <p:nvPr/>
        </p:nvSpPr>
        <p:spPr>
          <a:xfrm>
            <a:off x="6929454" y="3929066"/>
            <a:ext cx="989823" cy="1077218"/>
          </a:xfrm>
          <a:prstGeom prst="rect">
            <a:avLst/>
          </a:prstGeom>
          <a:noFill/>
        </p:spPr>
        <p:txBody>
          <a:bodyPr wrap="none" rtlCol="0">
            <a:spAutoFit/>
          </a:bodyPr>
          <a:lstStyle/>
          <a:p>
            <a:pPr>
              <a:buFont typeface="Wingdings" pitchFamily="2" charset="2"/>
              <a:buChar char="l"/>
            </a:pPr>
            <a:r>
              <a:rPr lang="en-US" altLang="zh-CN" sz="1600" dirty="0"/>
              <a:t>Read</a:t>
            </a:r>
          </a:p>
          <a:p>
            <a:pPr>
              <a:buFont typeface="Wingdings" pitchFamily="2" charset="2"/>
              <a:buChar char="l"/>
            </a:pPr>
            <a:r>
              <a:rPr lang="en-US" altLang="zh-CN" sz="1600" dirty="0"/>
              <a:t>Write</a:t>
            </a:r>
          </a:p>
          <a:p>
            <a:pPr>
              <a:buFont typeface="Wingdings" pitchFamily="2" charset="2"/>
              <a:buChar char="l"/>
            </a:pPr>
            <a:r>
              <a:rPr lang="en-US" altLang="zh-CN" sz="1600" dirty="0"/>
              <a:t>Update</a:t>
            </a:r>
          </a:p>
          <a:p>
            <a:pPr>
              <a:buFont typeface="Wingdings" pitchFamily="2" charset="2"/>
              <a:buChar char="l"/>
            </a:pPr>
            <a:r>
              <a:rPr lang="en-US" altLang="zh-CN" sz="1600" dirty="0"/>
              <a:t>capture</a:t>
            </a:r>
            <a:endParaRPr lang="zh-CN" alt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8470" y="6611415"/>
            <a:ext cx="177800" cy="177800"/>
          </a:xfrm>
          <a:prstGeom prst="rect">
            <a:avLst/>
          </a:prstGeom>
        </p:spPr>
        <p:txBody>
          <a:bodyPr vert="horz" wrap="square" lIns="0" tIns="0" rIns="0" bIns="0" rtlCol="0">
            <a:spAutoFit/>
          </a:bodyPr>
          <a:lstStyle/>
          <a:p>
            <a:pPr marL="12700">
              <a:lnSpc>
                <a:spcPct val="100000"/>
              </a:lnSpc>
            </a:pPr>
            <a:r>
              <a:rPr sz="1200" b="1" dirty="0">
                <a:latin typeface="Times New Roman"/>
                <a:cs typeface="Times New Roman"/>
              </a:rPr>
              <a:t>65</a:t>
            </a:r>
            <a:endParaRPr sz="12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nSpc>
                <a:spcPts val="3810"/>
              </a:lnSpc>
            </a:pPr>
            <a:r>
              <a:rPr dirty="0"/>
              <a:t>Sy</a:t>
            </a:r>
            <a:r>
              <a:rPr spc="-15" dirty="0"/>
              <a:t>n</a:t>
            </a:r>
            <a:r>
              <a:rPr spc="-5" dirty="0"/>
              <a:t>c</a:t>
            </a:r>
            <a:r>
              <a:rPr spc="-10" dirty="0"/>
              <a:t>h</a:t>
            </a:r>
            <a:r>
              <a:rPr spc="-5" dirty="0"/>
              <a:t>roniz</a:t>
            </a:r>
            <a:r>
              <a:rPr spc="-10" dirty="0"/>
              <a:t>a</a:t>
            </a:r>
            <a:r>
              <a:rPr dirty="0"/>
              <a:t>ti</a:t>
            </a:r>
            <a:r>
              <a:rPr spc="-20" dirty="0"/>
              <a:t>o</a:t>
            </a:r>
            <a:r>
              <a:rPr dirty="0"/>
              <a:t>n:</a:t>
            </a:r>
            <a:r>
              <a:rPr spc="-55" dirty="0"/>
              <a:t> </a:t>
            </a:r>
            <a:r>
              <a:rPr spc="-5" dirty="0"/>
              <a:t>Atom</a:t>
            </a:r>
            <a:r>
              <a:rPr spc="-15" dirty="0"/>
              <a:t>i</a:t>
            </a:r>
            <a:r>
              <a:rPr dirty="0"/>
              <a:t>c</a:t>
            </a:r>
            <a:r>
              <a:rPr spc="-25" dirty="0"/>
              <a:t> </a:t>
            </a:r>
            <a:r>
              <a:rPr dirty="0"/>
              <a:t>(ba</a:t>
            </a:r>
            <a:r>
              <a:rPr spc="-20" dirty="0"/>
              <a:t>s</a:t>
            </a:r>
            <a:r>
              <a:rPr dirty="0"/>
              <a:t>ic</a:t>
            </a:r>
            <a:r>
              <a:rPr spc="-25" dirty="0"/>
              <a:t> </a:t>
            </a:r>
            <a:r>
              <a:rPr dirty="0"/>
              <a:t>form)</a:t>
            </a:r>
          </a:p>
        </p:txBody>
      </p:sp>
      <p:sp>
        <p:nvSpPr>
          <p:cNvPr id="4" name="object 4"/>
          <p:cNvSpPr txBox="1"/>
          <p:nvPr/>
        </p:nvSpPr>
        <p:spPr>
          <a:xfrm>
            <a:off x="274421" y="1324040"/>
            <a:ext cx="8448040" cy="578620"/>
          </a:xfrm>
          <a:prstGeom prst="rect">
            <a:avLst/>
          </a:prstGeom>
        </p:spPr>
        <p:txBody>
          <a:bodyPr vert="horz" wrap="square" lIns="0" tIns="0" rIns="0" bIns="0" rtlCol="0">
            <a:spAutoFit/>
          </a:bodyPr>
          <a:lstStyle/>
          <a:p>
            <a:pPr marL="238125" marR="5080" indent="-225425">
              <a:lnSpc>
                <a:spcPct val="94000"/>
              </a:lnSpc>
              <a:buClr>
                <a:srgbClr val="740000"/>
              </a:buClr>
              <a:buFont typeface="Arial"/>
              <a:buChar char="•"/>
              <a:tabLst>
                <a:tab pos="238760" algn="l"/>
              </a:tabLst>
            </a:pPr>
            <a:r>
              <a:rPr sz="2000" b="1" spc="-5" dirty="0">
                <a:solidFill>
                  <a:srgbClr val="740000"/>
                </a:solidFill>
                <a:latin typeface="Arial"/>
                <a:cs typeface="Arial"/>
              </a:rPr>
              <a:t>Atomi</a:t>
            </a:r>
            <a:r>
              <a:rPr sz="2000" b="1" dirty="0">
                <a:solidFill>
                  <a:srgbClr val="740000"/>
                </a:solidFill>
                <a:latin typeface="Arial"/>
                <a:cs typeface="Arial"/>
              </a:rPr>
              <a:t>c</a:t>
            </a:r>
            <a:r>
              <a:rPr sz="2000" b="1" spc="-5" dirty="0">
                <a:solidFill>
                  <a:srgbClr val="740000"/>
                </a:solidFill>
                <a:latin typeface="Arial"/>
                <a:cs typeface="Arial"/>
              </a:rPr>
              <a:t> </a:t>
            </a:r>
            <a:r>
              <a:rPr sz="2000" spc="-5" dirty="0">
                <a:latin typeface="Arial"/>
                <a:cs typeface="Arial"/>
              </a:rPr>
              <a:t>provid</a:t>
            </a:r>
            <a:r>
              <a:rPr sz="2000" spc="-10" dirty="0">
                <a:latin typeface="Arial"/>
                <a:cs typeface="Arial"/>
              </a:rPr>
              <a:t>e</a:t>
            </a:r>
            <a:r>
              <a:rPr sz="2000" dirty="0">
                <a:latin typeface="Arial"/>
                <a:cs typeface="Arial"/>
              </a:rPr>
              <a:t>s</a:t>
            </a:r>
            <a:r>
              <a:rPr sz="2000" spc="25" dirty="0">
                <a:latin typeface="Arial"/>
                <a:cs typeface="Arial"/>
              </a:rPr>
              <a:t> </a:t>
            </a:r>
            <a:r>
              <a:rPr sz="2000" spc="-15" dirty="0">
                <a:latin typeface="Arial"/>
                <a:cs typeface="Arial"/>
              </a:rPr>
              <a:t>mut</a:t>
            </a:r>
            <a:r>
              <a:rPr sz="2000" spc="-5" dirty="0">
                <a:latin typeface="Arial"/>
                <a:cs typeface="Arial"/>
              </a:rPr>
              <a:t>ua</a:t>
            </a:r>
            <a:r>
              <a:rPr sz="2000" dirty="0">
                <a:latin typeface="Arial"/>
                <a:cs typeface="Arial"/>
              </a:rPr>
              <a:t>l</a:t>
            </a:r>
            <a:r>
              <a:rPr sz="2000" spc="-10" dirty="0">
                <a:latin typeface="Arial"/>
                <a:cs typeface="Arial"/>
              </a:rPr>
              <a:t> </a:t>
            </a:r>
            <a:r>
              <a:rPr sz="2000" spc="-5" dirty="0">
                <a:latin typeface="Arial"/>
                <a:cs typeface="Arial"/>
              </a:rPr>
              <a:t>e</a:t>
            </a:r>
            <a:r>
              <a:rPr sz="2000" spc="-10" dirty="0">
                <a:latin typeface="Arial"/>
                <a:cs typeface="Arial"/>
              </a:rPr>
              <a:t>x</a:t>
            </a:r>
            <a:r>
              <a:rPr sz="2000" dirty="0">
                <a:latin typeface="Arial"/>
                <a:cs typeface="Arial"/>
              </a:rPr>
              <a:t>cl</a:t>
            </a:r>
            <a:r>
              <a:rPr sz="2000" spc="-10" dirty="0">
                <a:latin typeface="Arial"/>
                <a:cs typeface="Arial"/>
              </a:rPr>
              <a:t>u</a:t>
            </a:r>
            <a:r>
              <a:rPr sz="2000" dirty="0">
                <a:latin typeface="Arial"/>
                <a:cs typeface="Arial"/>
              </a:rPr>
              <a:t>si</a:t>
            </a:r>
            <a:r>
              <a:rPr sz="2000" spc="-10" dirty="0">
                <a:latin typeface="Arial"/>
                <a:cs typeface="Arial"/>
              </a:rPr>
              <a:t>o</a:t>
            </a:r>
            <a:r>
              <a:rPr sz="2000" dirty="0">
                <a:latin typeface="Arial"/>
                <a:cs typeface="Arial"/>
              </a:rPr>
              <a:t>n</a:t>
            </a:r>
            <a:r>
              <a:rPr sz="2000" spc="45" dirty="0">
                <a:latin typeface="Arial"/>
                <a:cs typeface="Arial"/>
              </a:rPr>
              <a:t> </a:t>
            </a:r>
            <a:r>
              <a:rPr sz="2000" spc="-5" dirty="0">
                <a:latin typeface="Arial"/>
                <a:cs typeface="Arial"/>
              </a:rPr>
              <a:t>bu</a:t>
            </a:r>
            <a:r>
              <a:rPr sz="2000" dirty="0">
                <a:latin typeface="Arial"/>
                <a:cs typeface="Arial"/>
              </a:rPr>
              <a:t>t</a:t>
            </a:r>
            <a:r>
              <a:rPr sz="2000" spc="-10" dirty="0">
                <a:latin typeface="Arial"/>
                <a:cs typeface="Arial"/>
              </a:rPr>
              <a:t> </a:t>
            </a:r>
            <a:r>
              <a:rPr sz="2000" spc="-5" dirty="0">
                <a:latin typeface="Arial"/>
                <a:cs typeface="Arial"/>
              </a:rPr>
              <a:t>on</a:t>
            </a:r>
            <a:r>
              <a:rPr sz="2000" spc="-10" dirty="0">
                <a:latin typeface="Arial"/>
                <a:cs typeface="Arial"/>
              </a:rPr>
              <a:t>l</a:t>
            </a:r>
            <a:r>
              <a:rPr sz="2000" dirty="0">
                <a:latin typeface="Arial"/>
                <a:cs typeface="Arial"/>
              </a:rPr>
              <a:t>y</a:t>
            </a:r>
            <a:r>
              <a:rPr sz="2000" spc="10" dirty="0">
                <a:latin typeface="Arial"/>
                <a:cs typeface="Arial"/>
              </a:rPr>
              <a:t> </a:t>
            </a:r>
            <a:r>
              <a:rPr sz="2000" spc="-5" dirty="0">
                <a:latin typeface="Arial"/>
                <a:cs typeface="Arial"/>
              </a:rPr>
              <a:t>ap</a:t>
            </a:r>
            <a:r>
              <a:rPr sz="2000" spc="-10" dirty="0">
                <a:latin typeface="Arial"/>
                <a:cs typeface="Arial"/>
              </a:rPr>
              <a:t>p</a:t>
            </a:r>
            <a:r>
              <a:rPr sz="2000" spc="-5" dirty="0">
                <a:latin typeface="Arial"/>
                <a:cs typeface="Arial"/>
              </a:rPr>
              <a:t>l</a:t>
            </a:r>
            <a:r>
              <a:rPr sz="2000" spc="-10" dirty="0">
                <a:latin typeface="Arial"/>
                <a:cs typeface="Arial"/>
              </a:rPr>
              <a:t>i</a:t>
            </a:r>
            <a:r>
              <a:rPr sz="2000" spc="-5" dirty="0">
                <a:latin typeface="Arial"/>
                <a:cs typeface="Arial"/>
              </a:rPr>
              <a:t>e</a:t>
            </a:r>
            <a:r>
              <a:rPr sz="2000" dirty="0">
                <a:latin typeface="Arial"/>
                <a:cs typeface="Arial"/>
              </a:rPr>
              <a:t>s</a:t>
            </a:r>
            <a:r>
              <a:rPr sz="2000" spc="35" dirty="0">
                <a:latin typeface="Arial"/>
                <a:cs typeface="Arial"/>
              </a:rPr>
              <a:t> </a:t>
            </a:r>
            <a:r>
              <a:rPr sz="2000" spc="-10" dirty="0">
                <a:latin typeface="Arial"/>
                <a:cs typeface="Arial"/>
              </a:rPr>
              <a:t>to</a:t>
            </a:r>
            <a:r>
              <a:rPr sz="2000" spc="-20" dirty="0">
                <a:latin typeface="Arial"/>
                <a:cs typeface="Arial"/>
              </a:rPr>
              <a:t> </a:t>
            </a:r>
            <a:r>
              <a:rPr sz="2000" dirty="0">
                <a:latin typeface="Arial"/>
                <a:cs typeface="Arial"/>
              </a:rPr>
              <a:t>the </a:t>
            </a:r>
            <a:r>
              <a:rPr sz="2000" spc="-5" dirty="0">
                <a:latin typeface="Arial"/>
                <a:cs typeface="Arial"/>
              </a:rPr>
              <a:t>up</a:t>
            </a:r>
            <a:r>
              <a:rPr sz="2000" spc="-10" dirty="0">
                <a:latin typeface="Arial"/>
                <a:cs typeface="Arial"/>
              </a:rPr>
              <a:t>d</a:t>
            </a:r>
            <a:r>
              <a:rPr sz="2000" spc="-5" dirty="0">
                <a:latin typeface="Arial"/>
                <a:cs typeface="Arial"/>
              </a:rPr>
              <a:t>at</a:t>
            </a:r>
            <a:r>
              <a:rPr sz="2000" dirty="0">
                <a:latin typeface="Arial"/>
                <a:cs typeface="Arial"/>
              </a:rPr>
              <a:t>e</a:t>
            </a:r>
            <a:r>
              <a:rPr sz="2000" spc="15" dirty="0">
                <a:latin typeface="Arial"/>
                <a:cs typeface="Arial"/>
              </a:rPr>
              <a:t> </a:t>
            </a:r>
            <a:r>
              <a:rPr sz="2000" spc="-20" dirty="0">
                <a:latin typeface="Arial"/>
                <a:cs typeface="Arial"/>
              </a:rPr>
              <a:t>o</a:t>
            </a:r>
            <a:r>
              <a:rPr sz="2000" spc="-10" dirty="0">
                <a:latin typeface="Arial"/>
                <a:cs typeface="Arial"/>
              </a:rPr>
              <a:t>f</a:t>
            </a:r>
            <a:r>
              <a:rPr sz="2000" dirty="0">
                <a:latin typeface="Arial"/>
                <a:cs typeface="Arial"/>
              </a:rPr>
              <a:t> a</a:t>
            </a:r>
            <a:r>
              <a:rPr sz="2000" spc="-10" dirty="0">
                <a:latin typeface="Arial"/>
                <a:cs typeface="Arial"/>
              </a:rPr>
              <a:t> </a:t>
            </a:r>
            <a:r>
              <a:rPr sz="2000" dirty="0">
                <a:latin typeface="Arial"/>
                <a:cs typeface="Arial"/>
              </a:rPr>
              <a:t>memory</a:t>
            </a:r>
            <a:r>
              <a:rPr sz="2000" spc="-5" dirty="0">
                <a:latin typeface="Arial"/>
                <a:cs typeface="Arial"/>
              </a:rPr>
              <a:t> </a:t>
            </a:r>
            <a:r>
              <a:rPr sz="2000" spc="-10" dirty="0">
                <a:latin typeface="Arial"/>
                <a:cs typeface="Arial"/>
              </a:rPr>
              <a:t>l</a:t>
            </a:r>
            <a:r>
              <a:rPr sz="2000" spc="-5" dirty="0">
                <a:latin typeface="Arial"/>
                <a:cs typeface="Arial"/>
              </a:rPr>
              <a:t>ocati</a:t>
            </a:r>
            <a:r>
              <a:rPr sz="2000" spc="-10" dirty="0">
                <a:latin typeface="Arial"/>
                <a:cs typeface="Arial"/>
              </a:rPr>
              <a:t>o</a:t>
            </a:r>
            <a:r>
              <a:rPr sz="2000" dirty="0">
                <a:latin typeface="Arial"/>
                <a:cs typeface="Arial"/>
              </a:rPr>
              <a:t>n</a:t>
            </a:r>
            <a:r>
              <a:rPr sz="2000" spc="20" dirty="0">
                <a:latin typeface="Arial"/>
                <a:cs typeface="Arial"/>
              </a:rPr>
              <a:t> </a:t>
            </a:r>
            <a:r>
              <a:rPr sz="2000" spc="-10" dirty="0">
                <a:latin typeface="Arial"/>
                <a:cs typeface="Arial"/>
              </a:rPr>
              <a:t>(</a:t>
            </a:r>
            <a:r>
              <a:rPr sz="2000" spc="-5" dirty="0">
                <a:latin typeface="Arial"/>
                <a:cs typeface="Arial"/>
              </a:rPr>
              <a:t>th</a:t>
            </a:r>
            <a:r>
              <a:rPr sz="2000" dirty="0">
                <a:latin typeface="Arial"/>
                <a:cs typeface="Arial"/>
              </a:rPr>
              <a:t>e</a:t>
            </a:r>
            <a:r>
              <a:rPr sz="2000" spc="-15" dirty="0">
                <a:latin typeface="Arial"/>
                <a:cs typeface="Arial"/>
              </a:rPr>
              <a:t> </a:t>
            </a:r>
            <a:r>
              <a:rPr sz="2000" spc="-5" dirty="0">
                <a:latin typeface="Arial"/>
                <a:cs typeface="Arial"/>
              </a:rPr>
              <a:t>up</a:t>
            </a:r>
            <a:r>
              <a:rPr sz="2000" spc="-10" dirty="0">
                <a:latin typeface="Arial"/>
                <a:cs typeface="Arial"/>
              </a:rPr>
              <a:t>d</a:t>
            </a:r>
            <a:r>
              <a:rPr sz="2000" spc="-5" dirty="0">
                <a:latin typeface="Arial"/>
                <a:cs typeface="Arial"/>
              </a:rPr>
              <a:t>at</a:t>
            </a:r>
            <a:r>
              <a:rPr sz="2000" dirty="0">
                <a:latin typeface="Arial"/>
                <a:cs typeface="Arial"/>
              </a:rPr>
              <a:t>e</a:t>
            </a:r>
            <a:r>
              <a:rPr sz="2000" spc="15" dirty="0">
                <a:latin typeface="Arial"/>
                <a:cs typeface="Arial"/>
              </a:rPr>
              <a:t> </a:t>
            </a:r>
            <a:r>
              <a:rPr sz="2000" spc="-20" dirty="0">
                <a:latin typeface="Arial"/>
                <a:cs typeface="Arial"/>
              </a:rPr>
              <a:t>o</a:t>
            </a:r>
            <a:r>
              <a:rPr sz="2000" spc="-10" dirty="0">
                <a:latin typeface="Arial"/>
                <a:cs typeface="Arial"/>
              </a:rPr>
              <a:t>f</a:t>
            </a:r>
            <a:r>
              <a:rPr sz="2000" dirty="0">
                <a:latin typeface="Arial"/>
                <a:cs typeface="Arial"/>
              </a:rPr>
              <a:t> </a:t>
            </a:r>
            <a:r>
              <a:rPr sz="2000" spc="-20" dirty="0">
                <a:latin typeface="Arial"/>
                <a:cs typeface="Arial"/>
              </a:rPr>
              <a:t>X</a:t>
            </a:r>
            <a:r>
              <a:rPr sz="2000" spc="-10" dirty="0">
                <a:latin typeface="Arial"/>
                <a:cs typeface="Arial"/>
              </a:rPr>
              <a:t> </a:t>
            </a:r>
            <a:r>
              <a:rPr sz="2000" spc="-15" dirty="0">
                <a:latin typeface="Arial"/>
                <a:cs typeface="Arial"/>
              </a:rPr>
              <a:t>i</a:t>
            </a:r>
            <a:r>
              <a:rPr sz="2000" dirty="0">
                <a:latin typeface="Arial"/>
                <a:cs typeface="Arial"/>
              </a:rPr>
              <a:t>n</a:t>
            </a:r>
            <a:r>
              <a:rPr sz="2000" spc="10" dirty="0">
                <a:latin typeface="Arial"/>
                <a:cs typeface="Arial"/>
              </a:rPr>
              <a:t> </a:t>
            </a:r>
            <a:r>
              <a:rPr sz="2000" dirty="0">
                <a:latin typeface="Arial"/>
                <a:cs typeface="Arial"/>
              </a:rPr>
              <a:t>the</a:t>
            </a:r>
            <a:r>
              <a:rPr sz="2000" spc="-10" dirty="0">
                <a:latin typeface="Arial"/>
                <a:cs typeface="Arial"/>
              </a:rPr>
              <a:t> </a:t>
            </a:r>
            <a:r>
              <a:rPr sz="2000" dirty="0">
                <a:latin typeface="Arial"/>
                <a:cs typeface="Arial"/>
              </a:rPr>
              <a:t>fol</a:t>
            </a:r>
            <a:r>
              <a:rPr sz="2000" spc="-10" dirty="0">
                <a:latin typeface="Arial"/>
                <a:cs typeface="Arial"/>
              </a:rPr>
              <a:t>l</a:t>
            </a:r>
            <a:r>
              <a:rPr sz="2000" spc="-5" dirty="0">
                <a:latin typeface="Arial"/>
                <a:cs typeface="Arial"/>
              </a:rPr>
              <a:t>ow</a:t>
            </a:r>
            <a:r>
              <a:rPr sz="2000" spc="-15" dirty="0">
                <a:latin typeface="Arial"/>
                <a:cs typeface="Arial"/>
              </a:rPr>
              <a:t>i</a:t>
            </a:r>
            <a:r>
              <a:rPr sz="2000" spc="-5" dirty="0">
                <a:latin typeface="Arial"/>
                <a:cs typeface="Arial"/>
              </a:rPr>
              <a:t>ng e</a:t>
            </a:r>
            <a:r>
              <a:rPr sz="2000" spc="-15" dirty="0">
                <a:latin typeface="Arial"/>
                <a:cs typeface="Arial"/>
              </a:rPr>
              <a:t>x</a:t>
            </a:r>
            <a:r>
              <a:rPr sz="2000" spc="-5" dirty="0">
                <a:latin typeface="Arial"/>
                <a:cs typeface="Arial"/>
              </a:rPr>
              <a:t>ample)</a:t>
            </a:r>
            <a:endParaRPr sz="2000" dirty="0">
              <a:latin typeface="Arial"/>
              <a:cs typeface="Arial"/>
            </a:endParaRPr>
          </a:p>
        </p:txBody>
      </p:sp>
      <p:sp>
        <p:nvSpPr>
          <p:cNvPr id="5" name="object 5"/>
          <p:cNvSpPr txBox="1"/>
          <p:nvPr/>
        </p:nvSpPr>
        <p:spPr>
          <a:xfrm>
            <a:off x="1123645" y="2050634"/>
            <a:ext cx="6565900" cy="3970654"/>
          </a:xfrm>
          <a:prstGeom prst="rect">
            <a:avLst/>
          </a:prstGeom>
          <a:solidFill>
            <a:srgbClr val="E8FDE7"/>
          </a:solidFill>
        </p:spPr>
        <p:txBody>
          <a:bodyPr vert="horz" wrap="square" lIns="0" tIns="0" rIns="0" bIns="0" rtlCol="0">
            <a:spAutoFit/>
          </a:bodyPr>
          <a:lstStyle/>
          <a:p>
            <a:pPr marL="92075">
              <a:lnSpc>
                <a:spcPct val="100000"/>
              </a:lnSpc>
            </a:pPr>
            <a:r>
              <a:rPr sz="2400" b="1" spc="-5" dirty="0">
                <a:solidFill>
                  <a:srgbClr val="740000"/>
                </a:solidFill>
                <a:latin typeface="Arial"/>
                <a:cs typeface="Arial"/>
              </a:rPr>
              <a:t>#pra</a:t>
            </a:r>
            <a:r>
              <a:rPr sz="2400" b="1" spc="-10" dirty="0">
                <a:solidFill>
                  <a:srgbClr val="740000"/>
                </a:solidFill>
                <a:latin typeface="Arial"/>
                <a:cs typeface="Arial"/>
              </a:rPr>
              <a:t>g</a:t>
            </a:r>
            <a:r>
              <a:rPr sz="2400" b="1" spc="-5" dirty="0">
                <a:solidFill>
                  <a:srgbClr val="740000"/>
                </a:solidFill>
                <a:latin typeface="Arial"/>
                <a:cs typeface="Arial"/>
              </a:rPr>
              <a:t>m</a:t>
            </a:r>
            <a:r>
              <a:rPr sz="2400" b="1" dirty="0">
                <a:solidFill>
                  <a:srgbClr val="740000"/>
                </a:solidFill>
                <a:latin typeface="Arial"/>
                <a:cs typeface="Arial"/>
              </a:rPr>
              <a:t>a</a:t>
            </a:r>
            <a:r>
              <a:rPr sz="2400" b="1" spc="15" dirty="0">
                <a:solidFill>
                  <a:srgbClr val="740000"/>
                </a:solidFill>
                <a:latin typeface="Arial"/>
                <a:cs typeface="Arial"/>
              </a:rPr>
              <a:t> </a:t>
            </a:r>
            <a:r>
              <a:rPr sz="2400" b="1" spc="-20" dirty="0">
                <a:solidFill>
                  <a:srgbClr val="740000"/>
                </a:solidFill>
                <a:latin typeface="Arial"/>
                <a:cs typeface="Arial"/>
              </a:rPr>
              <a:t>omp</a:t>
            </a:r>
            <a:r>
              <a:rPr sz="2400" b="1" spc="-10" dirty="0">
                <a:solidFill>
                  <a:srgbClr val="740000"/>
                </a:solidFill>
                <a:latin typeface="Arial"/>
                <a:cs typeface="Arial"/>
              </a:rPr>
              <a:t> </a:t>
            </a:r>
            <a:r>
              <a:rPr sz="2400" b="1" spc="-15" dirty="0">
                <a:solidFill>
                  <a:srgbClr val="740000"/>
                </a:solidFill>
                <a:latin typeface="Arial"/>
                <a:cs typeface="Arial"/>
              </a:rPr>
              <a:t>parallel</a:t>
            </a:r>
            <a:endParaRPr sz="2400" dirty="0">
              <a:latin typeface="Arial"/>
              <a:cs typeface="Arial"/>
            </a:endParaRPr>
          </a:p>
          <a:p>
            <a:pPr marL="92075">
              <a:lnSpc>
                <a:spcPct val="100000"/>
              </a:lnSpc>
              <a:spcBef>
                <a:spcPts val="1440"/>
              </a:spcBef>
            </a:pPr>
            <a:r>
              <a:rPr sz="2400" dirty="0">
                <a:latin typeface="Arial"/>
                <a:cs typeface="Arial"/>
              </a:rPr>
              <a:t>{</a:t>
            </a:r>
          </a:p>
          <a:p>
            <a:pPr marL="765810" indent="83820">
              <a:lnSpc>
                <a:spcPct val="100000"/>
              </a:lnSpc>
            </a:pPr>
            <a:r>
              <a:rPr sz="2400" spc="-5" dirty="0">
                <a:latin typeface="Arial"/>
                <a:cs typeface="Arial"/>
              </a:rPr>
              <a:t>do</a:t>
            </a:r>
            <a:r>
              <a:rPr sz="2400" spc="-10" dirty="0">
                <a:latin typeface="Arial"/>
                <a:cs typeface="Arial"/>
              </a:rPr>
              <a:t>u</a:t>
            </a:r>
            <a:r>
              <a:rPr sz="2400" spc="-5" dirty="0">
                <a:latin typeface="Arial"/>
                <a:cs typeface="Arial"/>
              </a:rPr>
              <a:t>bl</a:t>
            </a:r>
            <a:r>
              <a:rPr sz="2400" dirty="0">
                <a:latin typeface="Arial"/>
                <a:cs typeface="Arial"/>
              </a:rPr>
              <a:t>e</a:t>
            </a:r>
            <a:r>
              <a:rPr sz="2400" spc="15" dirty="0">
                <a:latin typeface="Arial"/>
                <a:cs typeface="Arial"/>
              </a:rPr>
              <a:t> </a:t>
            </a:r>
            <a:r>
              <a:rPr sz="2400" spc="-10" dirty="0">
                <a:latin typeface="Arial"/>
                <a:cs typeface="Arial"/>
              </a:rPr>
              <a:t>tm</a:t>
            </a:r>
            <a:r>
              <a:rPr sz="2400" spc="-20" dirty="0">
                <a:latin typeface="Arial"/>
                <a:cs typeface="Arial"/>
              </a:rPr>
              <a:t>p</a:t>
            </a:r>
            <a:r>
              <a:rPr sz="2400" spc="-10" dirty="0">
                <a:latin typeface="Arial"/>
                <a:cs typeface="Arial"/>
              </a:rPr>
              <a:t>,</a:t>
            </a:r>
            <a:r>
              <a:rPr sz="2400" spc="-15" dirty="0">
                <a:latin typeface="Arial"/>
                <a:cs typeface="Arial"/>
              </a:rPr>
              <a:t> B;</a:t>
            </a:r>
            <a:endParaRPr sz="2400" dirty="0">
              <a:latin typeface="Arial"/>
              <a:cs typeface="Arial"/>
            </a:endParaRPr>
          </a:p>
          <a:p>
            <a:pPr marL="765810">
              <a:lnSpc>
                <a:spcPct val="100000"/>
              </a:lnSpc>
              <a:spcBef>
                <a:spcPts val="1440"/>
              </a:spcBef>
              <a:tabLst>
                <a:tab pos="1399540" algn="l"/>
              </a:tabLst>
            </a:pPr>
            <a:r>
              <a:rPr sz="2400" spc="-20" dirty="0">
                <a:latin typeface="Arial"/>
                <a:cs typeface="Arial"/>
              </a:rPr>
              <a:t>B</a:t>
            </a:r>
            <a:r>
              <a:rPr sz="2400" spc="-15" dirty="0">
                <a:latin typeface="Arial"/>
                <a:cs typeface="Arial"/>
              </a:rPr>
              <a:t> =</a:t>
            </a:r>
            <a:r>
              <a:rPr sz="2400" dirty="0">
                <a:latin typeface="Arial"/>
                <a:cs typeface="Arial"/>
              </a:rPr>
              <a:t>	</a:t>
            </a:r>
            <a:r>
              <a:rPr sz="2400" spc="-20" dirty="0">
                <a:latin typeface="Arial"/>
                <a:cs typeface="Arial"/>
              </a:rPr>
              <a:t>DOIT</a:t>
            </a:r>
            <a:r>
              <a:rPr sz="2400" spc="-5" dirty="0">
                <a:latin typeface="Arial"/>
                <a:cs typeface="Arial"/>
              </a:rPr>
              <a:t>(</a:t>
            </a:r>
            <a:r>
              <a:rPr sz="2400" spc="-10" dirty="0">
                <a:latin typeface="Arial"/>
                <a:cs typeface="Arial"/>
              </a:rPr>
              <a:t>);</a:t>
            </a:r>
            <a:endParaRPr sz="2400" dirty="0">
              <a:latin typeface="Arial"/>
              <a:cs typeface="Arial"/>
            </a:endParaRPr>
          </a:p>
          <a:p>
            <a:pPr marL="765810">
              <a:lnSpc>
                <a:spcPct val="100000"/>
              </a:lnSpc>
              <a:spcBef>
                <a:spcPts val="1440"/>
              </a:spcBef>
            </a:pPr>
            <a:r>
              <a:rPr sz="2400" spc="-10" dirty="0">
                <a:latin typeface="Arial"/>
                <a:cs typeface="Arial"/>
              </a:rPr>
              <a:t>tm</a:t>
            </a:r>
            <a:r>
              <a:rPr sz="2400" spc="-15" dirty="0">
                <a:latin typeface="Arial"/>
                <a:cs typeface="Arial"/>
              </a:rPr>
              <a:t>p</a:t>
            </a:r>
            <a:r>
              <a:rPr sz="2400" spc="-25" dirty="0">
                <a:latin typeface="Arial"/>
                <a:cs typeface="Arial"/>
              </a:rPr>
              <a:t> </a:t>
            </a:r>
            <a:r>
              <a:rPr sz="2400" spc="-15" dirty="0">
                <a:latin typeface="Arial"/>
                <a:cs typeface="Arial"/>
              </a:rPr>
              <a:t>=</a:t>
            </a:r>
            <a:r>
              <a:rPr sz="2400" spc="-5" dirty="0">
                <a:latin typeface="Arial"/>
                <a:cs typeface="Arial"/>
              </a:rPr>
              <a:t> bi</a:t>
            </a:r>
            <a:r>
              <a:rPr sz="2400" spc="-10" dirty="0">
                <a:latin typeface="Arial"/>
                <a:cs typeface="Arial"/>
              </a:rPr>
              <a:t>g</a:t>
            </a:r>
            <a:r>
              <a:rPr sz="2400" spc="-5" dirty="0">
                <a:latin typeface="Arial"/>
                <a:cs typeface="Arial"/>
              </a:rPr>
              <a:t>_u</a:t>
            </a:r>
            <a:r>
              <a:rPr sz="2400" spc="-10" dirty="0">
                <a:latin typeface="Arial"/>
                <a:cs typeface="Arial"/>
              </a:rPr>
              <a:t>g</a:t>
            </a:r>
            <a:r>
              <a:rPr sz="2400" spc="-5" dirty="0">
                <a:latin typeface="Arial"/>
                <a:cs typeface="Arial"/>
              </a:rPr>
              <a:t>ly</a:t>
            </a:r>
            <a:r>
              <a:rPr sz="2400" spc="-10" dirty="0">
                <a:latin typeface="Arial"/>
                <a:cs typeface="Arial"/>
              </a:rPr>
              <a:t>(B);</a:t>
            </a:r>
            <a:endParaRPr sz="2400" dirty="0">
              <a:latin typeface="Arial"/>
              <a:cs typeface="Arial"/>
            </a:endParaRPr>
          </a:p>
          <a:p>
            <a:pPr marR="3139440" algn="ctr">
              <a:lnSpc>
                <a:spcPct val="100000"/>
              </a:lnSpc>
              <a:spcBef>
                <a:spcPts val="1440"/>
              </a:spcBef>
            </a:pPr>
            <a:r>
              <a:rPr sz="2400" b="1" spc="-5" dirty="0">
                <a:solidFill>
                  <a:srgbClr val="740000"/>
                </a:solidFill>
                <a:latin typeface="Arial"/>
                <a:cs typeface="Arial"/>
              </a:rPr>
              <a:t>#pra</a:t>
            </a:r>
            <a:r>
              <a:rPr sz="2400" b="1" spc="-10" dirty="0">
                <a:solidFill>
                  <a:srgbClr val="740000"/>
                </a:solidFill>
                <a:latin typeface="Arial"/>
                <a:cs typeface="Arial"/>
              </a:rPr>
              <a:t>g</a:t>
            </a:r>
            <a:r>
              <a:rPr sz="2400" b="1" spc="-5" dirty="0">
                <a:solidFill>
                  <a:srgbClr val="740000"/>
                </a:solidFill>
                <a:latin typeface="Arial"/>
                <a:cs typeface="Arial"/>
              </a:rPr>
              <a:t>m</a:t>
            </a:r>
            <a:r>
              <a:rPr sz="2400" b="1" dirty="0">
                <a:solidFill>
                  <a:srgbClr val="740000"/>
                </a:solidFill>
                <a:latin typeface="Arial"/>
                <a:cs typeface="Arial"/>
              </a:rPr>
              <a:t>a</a:t>
            </a:r>
            <a:r>
              <a:rPr sz="2400" b="1" spc="15" dirty="0">
                <a:solidFill>
                  <a:srgbClr val="740000"/>
                </a:solidFill>
                <a:latin typeface="Arial"/>
                <a:cs typeface="Arial"/>
              </a:rPr>
              <a:t> </a:t>
            </a:r>
            <a:r>
              <a:rPr sz="2400" b="1" spc="-20" dirty="0">
                <a:solidFill>
                  <a:srgbClr val="740000"/>
                </a:solidFill>
                <a:latin typeface="Arial"/>
                <a:cs typeface="Arial"/>
              </a:rPr>
              <a:t>omp</a:t>
            </a:r>
            <a:r>
              <a:rPr sz="2400" b="1" spc="-10" dirty="0">
                <a:solidFill>
                  <a:srgbClr val="740000"/>
                </a:solidFill>
                <a:latin typeface="Arial"/>
                <a:cs typeface="Arial"/>
              </a:rPr>
              <a:t> </a:t>
            </a:r>
            <a:r>
              <a:rPr sz="2400" b="1" spc="-20" dirty="0">
                <a:solidFill>
                  <a:srgbClr val="740000"/>
                </a:solidFill>
                <a:latin typeface="Arial"/>
                <a:cs typeface="Arial"/>
              </a:rPr>
              <a:t>atom</a:t>
            </a:r>
            <a:r>
              <a:rPr sz="2400" b="1" spc="-5" dirty="0">
                <a:solidFill>
                  <a:srgbClr val="740000"/>
                </a:solidFill>
                <a:latin typeface="Arial"/>
                <a:cs typeface="Arial"/>
              </a:rPr>
              <a:t>i</a:t>
            </a:r>
            <a:r>
              <a:rPr sz="2400" b="1" dirty="0">
                <a:solidFill>
                  <a:srgbClr val="740000"/>
                </a:solidFill>
                <a:latin typeface="Arial"/>
                <a:cs typeface="Arial"/>
              </a:rPr>
              <a:t>c</a:t>
            </a:r>
            <a:endParaRPr sz="2400" dirty="0">
              <a:latin typeface="Arial"/>
              <a:cs typeface="Arial"/>
            </a:endParaRPr>
          </a:p>
          <a:p>
            <a:pPr marR="3138170" algn="ctr">
              <a:lnSpc>
                <a:spcPct val="100000"/>
              </a:lnSpc>
              <a:tabLst>
                <a:tab pos="812165" algn="l"/>
              </a:tabLst>
            </a:pPr>
            <a:r>
              <a:rPr sz="2400" dirty="0">
                <a:latin typeface="Arial"/>
                <a:cs typeface="Arial"/>
              </a:rPr>
              <a:t>X +=	tmp;</a:t>
            </a:r>
          </a:p>
          <a:p>
            <a:pPr marL="92075">
              <a:lnSpc>
                <a:spcPct val="100000"/>
              </a:lnSpc>
              <a:spcBef>
                <a:spcPts val="1440"/>
              </a:spcBef>
            </a:pPr>
            <a:r>
              <a:rPr sz="2400" spc="-10" dirty="0">
                <a:latin typeface="Arial"/>
                <a:cs typeface="Arial"/>
              </a:rPr>
              <a:t>}</a:t>
            </a:r>
            <a:endParaRPr sz="2400" dirty="0">
              <a:latin typeface="Arial"/>
              <a:cs typeface="Arial"/>
            </a:endParaRPr>
          </a:p>
        </p:txBody>
      </p:sp>
      <p:sp>
        <p:nvSpPr>
          <p:cNvPr id="6" name="object 6"/>
          <p:cNvSpPr/>
          <p:nvPr/>
        </p:nvSpPr>
        <p:spPr>
          <a:xfrm>
            <a:off x="703021" y="6027001"/>
            <a:ext cx="8023225" cy="545272"/>
          </a:xfrm>
          <a:custGeom>
            <a:avLst/>
            <a:gdLst/>
            <a:ahLst/>
            <a:cxnLst/>
            <a:rect l="l" t="t" r="r" b="b"/>
            <a:pathLst>
              <a:path w="8023225" h="831215">
                <a:moveTo>
                  <a:pt x="0" y="830999"/>
                </a:moveTo>
                <a:lnTo>
                  <a:pt x="8022971" y="830999"/>
                </a:lnTo>
                <a:lnTo>
                  <a:pt x="8022971" y="0"/>
                </a:lnTo>
                <a:lnTo>
                  <a:pt x="0" y="0"/>
                </a:lnTo>
                <a:lnTo>
                  <a:pt x="0" y="830999"/>
                </a:lnTo>
                <a:close/>
              </a:path>
            </a:pathLst>
          </a:custGeom>
          <a:solidFill>
            <a:srgbClr val="F1F1F1"/>
          </a:solidFill>
        </p:spPr>
        <p:txBody>
          <a:bodyPr wrap="square" lIns="0" tIns="0" rIns="0" bIns="0" rtlCol="0"/>
          <a:lstStyle/>
          <a:p>
            <a:endParaRPr/>
          </a:p>
        </p:txBody>
      </p:sp>
      <p:sp>
        <p:nvSpPr>
          <p:cNvPr id="7" name="object 7"/>
          <p:cNvSpPr/>
          <p:nvPr/>
        </p:nvSpPr>
        <p:spPr>
          <a:xfrm>
            <a:off x="703021" y="6027001"/>
            <a:ext cx="8012383" cy="473834"/>
          </a:xfrm>
          <a:custGeom>
            <a:avLst/>
            <a:gdLst/>
            <a:ahLst/>
            <a:cxnLst/>
            <a:rect l="l" t="t" r="r" b="b"/>
            <a:pathLst>
              <a:path w="8023225" h="831215">
                <a:moveTo>
                  <a:pt x="8022971" y="830996"/>
                </a:moveTo>
                <a:lnTo>
                  <a:pt x="8022971" y="0"/>
                </a:lnTo>
                <a:lnTo>
                  <a:pt x="0" y="0"/>
                </a:lnTo>
                <a:lnTo>
                  <a:pt x="0" y="830996"/>
                </a:lnTo>
              </a:path>
            </a:pathLst>
          </a:custGeom>
          <a:ln w="38099">
            <a:solidFill>
              <a:srgbClr val="7030A0"/>
            </a:solidFill>
          </a:ln>
        </p:spPr>
        <p:txBody>
          <a:bodyPr wrap="square" lIns="0" tIns="0" rIns="0" bIns="0" rtlCol="0"/>
          <a:lstStyle/>
          <a:p>
            <a:endParaRPr/>
          </a:p>
        </p:txBody>
      </p:sp>
      <p:sp>
        <p:nvSpPr>
          <p:cNvPr id="8" name="object 8"/>
          <p:cNvSpPr txBox="1"/>
          <p:nvPr/>
        </p:nvSpPr>
        <p:spPr>
          <a:xfrm>
            <a:off x="703021" y="6027000"/>
            <a:ext cx="8023225" cy="369332"/>
          </a:xfrm>
          <a:prstGeom prst="rect">
            <a:avLst/>
          </a:prstGeom>
        </p:spPr>
        <p:txBody>
          <a:bodyPr vert="horz" wrap="square" lIns="0" tIns="0" rIns="0" bIns="0" rtlCol="0">
            <a:spAutoFit/>
          </a:bodyPr>
          <a:lstStyle/>
          <a:p>
            <a:pPr marL="635" algn="ctr">
              <a:lnSpc>
                <a:spcPct val="100000"/>
              </a:lnSpc>
            </a:pPr>
            <a:r>
              <a:rPr sz="2400" dirty="0">
                <a:latin typeface="Arial"/>
                <a:cs typeface="Arial"/>
              </a:rPr>
              <a:t>A</a:t>
            </a:r>
            <a:r>
              <a:rPr sz="2400" spc="-10" dirty="0">
                <a:latin typeface="Arial"/>
                <a:cs typeface="Arial"/>
              </a:rPr>
              <a:t>d</a:t>
            </a:r>
            <a:r>
              <a:rPr sz="2400" spc="-5" dirty="0">
                <a:latin typeface="Arial"/>
                <a:cs typeface="Arial"/>
              </a:rPr>
              <a:t>diti</a:t>
            </a:r>
            <a:r>
              <a:rPr sz="2400" spc="-10" dirty="0">
                <a:latin typeface="Arial"/>
                <a:cs typeface="Arial"/>
              </a:rPr>
              <a:t>o</a:t>
            </a:r>
            <a:r>
              <a:rPr sz="2400" spc="-5" dirty="0">
                <a:latin typeface="Arial"/>
                <a:cs typeface="Arial"/>
              </a:rPr>
              <a:t>na</a:t>
            </a:r>
            <a:r>
              <a:rPr sz="2400" dirty="0">
                <a:latin typeface="Arial"/>
                <a:cs typeface="Arial"/>
              </a:rPr>
              <a:t>l</a:t>
            </a:r>
            <a:r>
              <a:rPr sz="2400" spc="25" dirty="0">
                <a:latin typeface="Arial"/>
                <a:cs typeface="Arial"/>
              </a:rPr>
              <a:t> </a:t>
            </a:r>
            <a:r>
              <a:rPr sz="2400" dirty="0">
                <a:latin typeface="Arial"/>
                <a:cs typeface="Arial"/>
              </a:rPr>
              <a:t>for</a:t>
            </a:r>
            <a:r>
              <a:rPr sz="2400" spc="5" dirty="0">
                <a:latin typeface="Arial"/>
                <a:cs typeface="Arial"/>
              </a:rPr>
              <a:t>m</a:t>
            </a:r>
            <a:r>
              <a:rPr sz="2400" dirty="0">
                <a:latin typeface="Arial"/>
                <a:cs typeface="Arial"/>
              </a:rPr>
              <a:t>s</a:t>
            </a:r>
            <a:r>
              <a:rPr sz="2400" spc="-10" dirty="0">
                <a:latin typeface="Arial"/>
                <a:cs typeface="Arial"/>
              </a:rPr>
              <a:t> </a:t>
            </a:r>
            <a:r>
              <a:rPr sz="2400" spc="-20" dirty="0">
                <a:latin typeface="Arial"/>
                <a:cs typeface="Arial"/>
              </a:rPr>
              <a:t>o</a:t>
            </a:r>
            <a:r>
              <a:rPr sz="2400" spc="-10" dirty="0">
                <a:latin typeface="Arial"/>
                <a:cs typeface="Arial"/>
              </a:rPr>
              <a:t>f</a:t>
            </a:r>
            <a:r>
              <a:rPr sz="2400" dirty="0">
                <a:latin typeface="Arial"/>
                <a:cs typeface="Arial"/>
              </a:rPr>
              <a:t> </a:t>
            </a:r>
            <a:r>
              <a:rPr sz="2400" spc="-10" dirty="0">
                <a:latin typeface="Arial"/>
                <a:cs typeface="Arial"/>
              </a:rPr>
              <a:t>a</a:t>
            </a:r>
            <a:r>
              <a:rPr sz="2400" spc="-15" dirty="0">
                <a:latin typeface="Arial"/>
                <a:cs typeface="Arial"/>
              </a:rPr>
              <a:t>tom</a:t>
            </a:r>
            <a:r>
              <a:rPr sz="2400" spc="-5" dirty="0">
                <a:latin typeface="Arial"/>
                <a:cs typeface="Arial"/>
              </a:rPr>
              <a:t>i</a:t>
            </a:r>
            <a:r>
              <a:rPr sz="2400" dirty="0">
                <a:latin typeface="Arial"/>
                <a:cs typeface="Arial"/>
              </a:rPr>
              <a:t>c</a:t>
            </a:r>
            <a:r>
              <a:rPr sz="2400" spc="-15" dirty="0">
                <a:latin typeface="Arial"/>
                <a:cs typeface="Arial"/>
              </a:rPr>
              <a:t> </a:t>
            </a:r>
            <a:r>
              <a:rPr sz="2400" spc="-5" dirty="0">
                <a:latin typeface="Arial"/>
                <a:cs typeface="Arial"/>
              </a:rPr>
              <a:t>w</a:t>
            </a:r>
            <a:r>
              <a:rPr sz="2400" spc="-10" dirty="0">
                <a:latin typeface="Arial"/>
                <a:cs typeface="Arial"/>
              </a:rPr>
              <a:t>e</a:t>
            </a:r>
            <a:r>
              <a:rPr sz="2400" dirty="0">
                <a:latin typeface="Arial"/>
                <a:cs typeface="Arial"/>
              </a:rPr>
              <a:t>re</a:t>
            </a:r>
            <a:r>
              <a:rPr sz="2400" spc="15" dirty="0">
                <a:latin typeface="Arial"/>
                <a:cs typeface="Arial"/>
              </a:rPr>
              <a:t> </a:t>
            </a:r>
            <a:r>
              <a:rPr sz="2400" spc="-5" dirty="0">
                <a:latin typeface="Arial"/>
                <a:cs typeface="Arial"/>
              </a:rPr>
              <a:t>ad</a:t>
            </a:r>
            <a:r>
              <a:rPr sz="2400" spc="-10" dirty="0">
                <a:latin typeface="Arial"/>
                <a:cs typeface="Arial"/>
              </a:rPr>
              <a:t>d</a:t>
            </a:r>
            <a:r>
              <a:rPr sz="2400" spc="-5" dirty="0">
                <a:latin typeface="Arial"/>
                <a:cs typeface="Arial"/>
              </a:rPr>
              <a:t>e</a:t>
            </a:r>
            <a:r>
              <a:rPr sz="2400" dirty="0">
                <a:latin typeface="Arial"/>
                <a:cs typeface="Arial"/>
              </a:rPr>
              <a:t>d</a:t>
            </a:r>
            <a:r>
              <a:rPr sz="2400" spc="5" dirty="0">
                <a:latin typeface="Arial"/>
                <a:cs typeface="Arial"/>
              </a:rPr>
              <a:t> </a:t>
            </a:r>
            <a:r>
              <a:rPr sz="2400" spc="-5" dirty="0">
                <a:latin typeface="Arial"/>
                <a:cs typeface="Arial"/>
              </a:rPr>
              <a:t>i</a:t>
            </a:r>
            <a:r>
              <a:rPr sz="2400" dirty="0">
                <a:latin typeface="Arial"/>
                <a:cs typeface="Arial"/>
              </a:rPr>
              <a:t>n</a:t>
            </a:r>
            <a:r>
              <a:rPr sz="2400" spc="25" dirty="0">
                <a:latin typeface="Arial"/>
                <a:cs typeface="Arial"/>
              </a:rPr>
              <a:t> </a:t>
            </a:r>
            <a:r>
              <a:rPr sz="2400" dirty="0">
                <a:latin typeface="Arial"/>
                <a:cs typeface="Arial"/>
              </a:rPr>
              <a:t>OpenMP</a:t>
            </a:r>
            <a:r>
              <a:rPr sz="2400" spc="-50" dirty="0">
                <a:latin typeface="Arial"/>
                <a:cs typeface="Arial"/>
              </a:rPr>
              <a:t> </a:t>
            </a:r>
            <a:r>
              <a:rPr sz="2400" spc="-15" dirty="0">
                <a:latin typeface="Arial"/>
                <a:cs typeface="Arial"/>
              </a:rPr>
              <a:t>3.1</a:t>
            </a:r>
            <a:r>
              <a:rPr sz="2400" spc="-15" dirty="0" smtClean="0">
                <a:latin typeface="Arial"/>
                <a:cs typeface="Arial"/>
              </a:rPr>
              <a:t>.</a:t>
            </a:r>
            <a:endParaRPr sz="2400" dirty="0">
              <a:latin typeface="Arial"/>
              <a:cs typeface="Arial"/>
            </a:endParaRPr>
          </a:p>
        </p:txBody>
      </p:sp>
      <p:sp>
        <p:nvSpPr>
          <p:cNvPr id="9" name="object 9"/>
          <p:cNvSpPr txBox="1"/>
          <p:nvPr/>
        </p:nvSpPr>
        <p:spPr>
          <a:xfrm>
            <a:off x="4870069" y="2037425"/>
            <a:ext cx="3675379" cy="3477895"/>
          </a:xfrm>
          <a:prstGeom prst="rect">
            <a:avLst/>
          </a:prstGeom>
          <a:solidFill>
            <a:srgbClr val="F1F1F1"/>
          </a:solidFill>
          <a:ln w="38100">
            <a:solidFill>
              <a:srgbClr val="7030A0"/>
            </a:solidFill>
          </a:ln>
        </p:spPr>
        <p:txBody>
          <a:bodyPr vert="horz" wrap="square" lIns="0" tIns="0" rIns="0" bIns="0" rtlCol="0">
            <a:spAutoFit/>
          </a:bodyPr>
          <a:lstStyle/>
          <a:p>
            <a:pPr marL="73025" marR="638175">
              <a:lnSpc>
                <a:spcPct val="100000"/>
              </a:lnSpc>
            </a:pPr>
            <a:r>
              <a:rPr sz="2000" dirty="0">
                <a:latin typeface="Arial"/>
                <a:cs typeface="Arial"/>
              </a:rPr>
              <a:t>The</a:t>
            </a:r>
            <a:r>
              <a:rPr sz="2000" spc="-20" dirty="0">
                <a:latin typeface="Arial"/>
                <a:cs typeface="Arial"/>
              </a:rPr>
              <a:t> </a:t>
            </a:r>
            <a:r>
              <a:rPr sz="2000" dirty="0">
                <a:latin typeface="Arial"/>
                <a:cs typeface="Arial"/>
              </a:rPr>
              <a:t>sta</a:t>
            </a:r>
            <a:r>
              <a:rPr sz="2000" spc="-10" dirty="0">
                <a:latin typeface="Arial"/>
                <a:cs typeface="Arial"/>
              </a:rPr>
              <a:t>t</a:t>
            </a:r>
            <a:r>
              <a:rPr sz="2000" spc="-5" dirty="0">
                <a:latin typeface="Arial"/>
                <a:cs typeface="Arial"/>
              </a:rPr>
              <a:t>emen</a:t>
            </a:r>
            <a:r>
              <a:rPr sz="2000" dirty="0">
                <a:latin typeface="Arial"/>
                <a:cs typeface="Arial"/>
              </a:rPr>
              <a:t>t</a:t>
            </a:r>
            <a:r>
              <a:rPr sz="2000" spc="-50" dirty="0">
                <a:latin typeface="Arial"/>
                <a:cs typeface="Arial"/>
              </a:rPr>
              <a:t> </a:t>
            </a:r>
            <a:r>
              <a:rPr sz="2000" spc="-5" dirty="0">
                <a:latin typeface="Arial"/>
                <a:cs typeface="Arial"/>
              </a:rPr>
              <a:t>insid</a:t>
            </a:r>
            <a:r>
              <a:rPr sz="2000" dirty="0">
                <a:latin typeface="Arial"/>
                <a:cs typeface="Arial"/>
              </a:rPr>
              <a:t>e </a:t>
            </a:r>
            <a:r>
              <a:rPr sz="2000" spc="-10" dirty="0">
                <a:latin typeface="Arial"/>
                <a:cs typeface="Arial"/>
              </a:rPr>
              <a:t>t</a:t>
            </a:r>
            <a:r>
              <a:rPr sz="2000" spc="-5" dirty="0">
                <a:latin typeface="Arial"/>
                <a:cs typeface="Arial"/>
              </a:rPr>
              <a:t>he atomi</a:t>
            </a:r>
            <a:r>
              <a:rPr sz="2000" dirty="0">
                <a:latin typeface="Arial"/>
                <a:cs typeface="Arial"/>
              </a:rPr>
              <a:t>c</a:t>
            </a:r>
            <a:r>
              <a:rPr sz="2000" spc="-25" dirty="0">
                <a:latin typeface="Arial"/>
                <a:cs typeface="Arial"/>
              </a:rPr>
              <a:t> </a:t>
            </a:r>
            <a:r>
              <a:rPr sz="2000" dirty="0">
                <a:latin typeface="Arial"/>
                <a:cs typeface="Arial"/>
              </a:rPr>
              <a:t>must</a:t>
            </a:r>
            <a:r>
              <a:rPr sz="2000" spc="-25" dirty="0">
                <a:latin typeface="Arial"/>
                <a:cs typeface="Arial"/>
              </a:rPr>
              <a:t> </a:t>
            </a:r>
            <a:r>
              <a:rPr sz="2000" spc="-5" dirty="0">
                <a:latin typeface="Arial"/>
                <a:cs typeface="Arial"/>
              </a:rPr>
              <a:t>b</a:t>
            </a:r>
            <a:r>
              <a:rPr sz="2000" dirty="0">
                <a:latin typeface="Arial"/>
                <a:cs typeface="Arial"/>
              </a:rPr>
              <a:t>e</a:t>
            </a:r>
            <a:r>
              <a:rPr sz="2000" spc="-15" dirty="0">
                <a:latin typeface="Arial"/>
                <a:cs typeface="Arial"/>
              </a:rPr>
              <a:t> </a:t>
            </a:r>
            <a:r>
              <a:rPr sz="2000" spc="-5" dirty="0">
                <a:latin typeface="Arial"/>
                <a:cs typeface="Arial"/>
              </a:rPr>
              <a:t>on</a:t>
            </a:r>
            <a:r>
              <a:rPr sz="2000" dirty="0">
                <a:latin typeface="Arial"/>
                <a:cs typeface="Arial"/>
              </a:rPr>
              <a:t>e</a:t>
            </a:r>
            <a:r>
              <a:rPr sz="2000" spc="-15" dirty="0">
                <a:latin typeface="Arial"/>
                <a:cs typeface="Arial"/>
              </a:rPr>
              <a:t> </a:t>
            </a:r>
            <a:r>
              <a:rPr sz="2000" spc="-5" dirty="0">
                <a:latin typeface="Arial"/>
                <a:cs typeface="Arial"/>
              </a:rPr>
              <a:t>o</a:t>
            </a:r>
            <a:r>
              <a:rPr sz="2000" dirty="0">
                <a:latin typeface="Arial"/>
                <a:cs typeface="Arial"/>
              </a:rPr>
              <a:t>f</a:t>
            </a:r>
            <a:r>
              <a:rPr sz="2000" spc="-20" dirty="0">
                <a:latin typeface="Arial"/>
                <a:cs typeface="Arial"/>
              </a:rPr>
              <a:t> </a:t>
            </a:r>
            <a:r>
              <a:rPr sz="2000" dirty="0">
                <a:latin typeface="Arial"/>
                <a:cs typeface="Arial"/>
              </a:rPr>
              <a:t>the following</a:t>
            </a:r>
            <a:r>
              <a:rPr sz="2000" spc="-10" dirty="0">
                <a:latin typeface="Arial"/>
                <a:cs typeface="Arial"/>
              </a:rPr>
              <a:t> </a:t>
            </a:r>
            <a:r>
              <a:rPr sz="2000" dirty="0">
                <a:latin typeface="Arial"/>
                <a:cs typeface="Arial"/>
              </a:rPr>
              <a:t>forms:</a:t>
            </a:r>
          </a:p>
          <a:p>
            <a:pPr marL="873125" indent="-342900">
              <a:lnSpc>
                <a:spcPct val="100000"/>
              </a:lnSpc>
              <a:buFont typeface="Arial"/>
              <a:buChar char="•"/>
              <a:tabLst>
                <a:tab pos="873760" algn="l"/>
              </a:tabLst>
            </a:pPr>
            <a:r>
              <a:rPr sz="2000" dirty="0">
                <a:latin typeface="Arial"/>
                <a:cs typeface="Arial"/>
              </a:rPr>
              <a:t>x</a:t>
            </a:r>
            <a:r>
              <a:rPr sz="2000" spc="-10" dirty="0">
                <a:latin typeface="Arial"/>
                <a:cs typeface="Arial"/>
              </a:rPr>
              <a:t> </a:t>
            </a:r>
            <a:r>
              <a:rPr sz="2000" spc="-5" dirty="0">
                <a:latin typeface="Arial"/>
                <a:cs typeface="Arial"/>
              </a:rPr>
              <a:t>bino</a:t>
            </a:r>
            <a:r>
              <a:rPr sz="2000" spc="5" dirty="0">
                <a:latin typeface="Arial"/>
                <a:cs typeface="Arial"/>
              </a:rPr>
              <a:t>p</a:t>
            </a:r>
            <a:r>
              <a:rPr sz="2000" dirty="0">
                <a:latin typeface="Arial"/>
                <a:cs typeface="Arial"/>
              </a:rPr>
              <a:t>=</a:t>
            </a:r>
            <a:r>
              <a:rPr sz="2000" spc="-25" dirty="0">
                <a:latin typeface="Arial"/>
                <a:cs typeface="Arial"/>
              </a:rPr>
              <a:t> </a:t>
            </a:r>
            <a:r>
              <a:rPr sz="2000" spc="-5" dirty="0">
                <a:latin typeface="Arial"/>
                <a:cs typeface="Arial"/>
              </a:rPr>
              <a:t>expr</a:t>
            </a:r>
            <a:endParaRPr sz="2000" dirty="0">
              <a:latin typeface="Arial"/>
              <a:cs typeface="Arial"/>
            </a:endParaRPr>
          </a:p>
          <a:p>
            <a:pPr marL="530225">
              <a:lnSpc>
                <a:spcPct val="100000"/>
              </a:lnSpc>
              <a:tabLst>
                <a:tab pos="873125" algn="l"/>
              </a:tabLst>
            </a:pPr>
            <a:r>
              <a:rPr sz="2000" dirty="0">
                <a:latin typeface="Arial"/>
                <a:cs typeface="Arial"/>
              </a:rPr>
              <a:t>•	</a:t>
            </a:r>
            <a:r>
              <a:rPr sz="2000" spc="-10" dirty="0">
                <a:latin typeface="Arial"/>
                <a:cs typeface="Arial"/>
              </a:rPr>
              <a:t>x</a:t>
            </a:r>
            <a:r>
              <a:rPr sz="2000" dirty="0">
                <a:latin typeface="Arial"/>
                <a:cs typeface="Arial"/>
              </a:rPr>
              <a:t>++</a:t>
            </a:r>
          </a:p>
          <a:p>
            <a:pPr marL="530225">
              <a:lnSpc>
                <a:spcPct val="100000"/>
              </a:lnSpc>
              <a:tabLst>
                <a:tab pos="873125" algn="l"/>
              </a:tabLst>
            </a:pPr>
            <a:r>
              <a:rPr sz="2000" dirty="0">
                <a:latin typeface="Arial"/>
                <a:cs typeface="Arial"/>
              </a:rPr>
              <a:t>•	</a:t>
            </a:r>
            <a:r>
              <a:rPr sz="2000" spc="5" dirty="0">
                <a:latin typeface="Arial"/>
                <a:cs typeface="Arial"/>
              </a:rPr>
              <a:t>++x</a:t>
            </a:r>
            <a:endParaRPr sz="2000" dirty="0">
              <a:latin typeface="Arial"/>
              <a:cs typeface="Arial"/>
            </a:endParaRPr>
          </a:p>
          <a:p>
            <a:pPr marL="873125" indent="-342900">
              <a:lnSpc>
                <a:spcPct val="100000"/>
              </a:lnSpc>
              <a:buFont typeface="Arial"/>
              <a:buChar char="•"/>
              <a:tabLst>
                <a:tab pos="873760" algn="l"/>
              </a:tabLst>
            </a:pPr>
            <a:r>
              <a:rPr sz="2000" spc="-10" dirty="0">
                <a:latin typeface="Arial"/>
                <a:cs typeface="Arial"/>
              </a:rPr>
              <a:t>x</a:t>
            </a:r>
            <a:r>
              <a:rPr sz="2000" dirty="0">
                <a:latin typeface="Arial"/>
                <a:cs typeface="Arial"/>
              </a:rPr>
              <a:t>—</a:t>
            </a:r>
          </a:p>
          <a:p>
            <a:pPr marL="530225">
              <a:lnSpc>
                <a:spcPct val="100000"/>
              </a:lnSpc>
              <a:tabLst>
                <a:tab pos="873125" algn="l"/>
              </a:tabLst>
            </a:pPr>
            <a:r>
              <a:rPr sz="2000" dirty="0">
                <a:latin typeface="Arial"/>
                <a:cs typeface="Arial"/>
              </a:rPr>
              <a:t>•	--x</a:t>
            </a:r>
          </a:p>
          <a:p>
            <a:pPr marL="73025" marR="134620">
              <a:lnSpc>
                <a:spcPct val="100000"/>
              </a:lnSpc>
            </a:pPr>
            <a:r>
              <a:rPr sz="2000" dirty="0">
                <a:latin typeface="Arial"/>
                <a:cs typeface="Arial"/>
              </a:rPr>
              <a:t>X</a:t>
            </a:r>
            <a:r>
              <a:rPr sz="2000" spc="-10" dirty="0">
                <a:latin typeface="Arial"/>
                <a:cs typeface="Arial"/>
              </a:rPr>
              <a:t> </a:t>
            </a:r>
            <a:r>
              <a:rPr sz="2000" spc="-5" dirty="0">
                <a:latin typeface="Arial"/>
                <a:cs typeface="Arial"/>
              </a:rPr>
              <a:t>i</a:t>
            </a:r>
            <a:r>
              <a:rPr sz="2000" dirty="0">
                <a:latin typeface="Arial"/>
                <a:cs typeface="Arial"/>
              </a:rPr>
              <a:t>s </a:t>
            </a:r>
            <a:r>
              <a:rPr sz="2000" spc="-5" dirty="0">
                <a:latin typeface="Arial"/>
                <a:cs typeface="Arial"/>
              </a:rPr>
              <a:t>a</a:t>
            </a:r>
            <a:r>
              <a:rPr sz="2000" dirty="0">
                <a:latin typeface="Arial"/>
                <a:cs typeface="Arial"/>
              </a:rPr>
              <a:t>n</a:t>
            </a:r>
            <a:r>
              <a:rPr sz="2000" spc="-15" dirty="0">
                <a:latin typeface="Arial"/>
                <a:cs typeface="Arial"/>
              </a:rPr>
              <a:t> </a:t>
            </a:r>
            <a:r>
              <a:rPr sz="2000" spc="-5" dirty="0">
                <a:latin typeface="Arial"/>
                <a:cs typeface="Arial"/>
              </a:rPr>
              <a:t>l</a:t>
            </a:r>
            <a:r>
              <a:rPr sz="2000" spc="-10" dirty="0">
                <a:latin typeface="Arial"/>
                <a:cs typeface="Arial"/>
              </a:rPr>
              <a:t>v</a:t>
            </a:r>
            <a:r>
              <a:rPr sz="2000" spc="-5" dirty="0">
                <a:latin typeface="Arial"/>
                <a:cs typeface="Arial"/>
              </a:rPr>
              <a:t>alu</a:t>
            </a:r>
            <a:r>
              <a:rPr sz="2000" dirty="0">
                <a:latin typeface="Arial"/>
                <a:cs typeface="Arial"/>
              </a:rPr>
              <a:t>e</a:t>
            </a:r>
            <a:r>
              <a:rPr sz="2000" spc="10" dirty="0">
                <a:latin typeface="Arial"/>
                <a:cs typeface="Arial"/>
              </a:rPr>
              <a:t> </a:t>
            </a:r>
            <a:r>
              <a:rPr sz="2000" spc="-5" dirty="0">
                <a:latin typeface="Arial"/>
                <a:cs typeface="Arial"/>
              </a:rPr>
              <a:t>o</a:t>
            </a:r>
            <a:r>
              <a:rPr sz="2000" dirty="0">
                <a:latin typeface="Arial"/>
                <a:cs typeface="Arial"/>
              </a:rPr>
              <a:t>f</a:t>
            </a:r>
            <a:r>
              <a:rPr sz="2000" spc="-20" dirty="0">
                <a:latin typeface="Arial"/>
                <a:cs typeface="Arial"/>
              </a:rPr>
              <a:t> </a:t>
            </a:r>
            <a:r>
              <a:rPr sz="2000" dirty="0">
                <a:latin typeface="Arial"/>
                <a:cs typeface="Arial"/>
              </a:rPr>
              <a:t>s</a:t>
            </a:r>
            <a:r>
              <a:rPr sz="2000" spc="10" dirty="0">
                <a:latin typeface="Arial"/>
                <a:cs typeface="Arial"/>
              </a:rPr>
              <a:t>c</a:t>
            </a:r>
            <a:r>
              <a:rPr sz="2000" spc="-5" dirty="0">
                <a:latin typeface="Arial"/>
                <a:cs typeface="Arial"/>
              </a:rPr>
              <a:t>ala</a:t>
            </a:r>
            <a:r>
              <a:rPr sz="2000" dirty="0">
                <a:latin typeface="Arial"/>
                <a:cs typeface="Arial"/>
              </a:rPr>
              <a:t>r</a:t>
            </a:r>
            <a:r>
              <a:rPr sz="2000" spc="-25" dirty="0">
                <a:latin typeface="Arial"/>
                <a:cs typeface="Arial"/>
              </a:rPr>
              <a:t> </a:t>
            </a:r>
            <a:r>
              <a:rPr sz="2000" dirty="0">
                <a:latin typeface="Arial"/>
                <a:cs typeface="Arial"/>
              </a:rPr>
              <a:t>t</a:t>
            </a:r>
            <a:r>
              <a:rPr sz="2000" spc="-15" dirty="0">
                <a:latin typeface="Arial"/>
                <a:cs typeface="Arial"/>
              </a:rPr>
              <a:t>y</a:t>
            </a:r>
            <a:r>
              <a:rPr sz="2000" spc="-5" dirty="0">
                <a:latin typeface="Arial"/>
                <a:cs typeface="Arial"/>
              </a:rPr>
              <a:t>pe </a:t>
            </a:r>
            <a:r>
              <a:rPr sz="2000" dirty="0">
                <a:latin typeface="Arial"/>
                <a:cs typeface="Arial"/>
              </a:rPr>
              <a:t>and</a:t>
            </a:r>
            <a:r>
              <a:rPr sz="2000" spc="-15" dirty="0">
                <a:latin typeface="Arial"/>
                <a:cs typeface="Arial"/>
              </a:rPr>
              <a:t> </a:t>
            </a:r>
            <a:r>
              <a:rPr sz="2000" spc="-5" dirty="0">
                <a:latin typeface="Arial"/>
                <a:cs typeface="Arial"/>
              </a:rPr>
              <a:t>bino</a:t>
            </a:r>
            <a:r>
              <a:rPr sz="2000" dirty="0">
                <a:latin typeface="Arial"/>
                <a:cs typeface="Arial"/>
              </a:rPr>
              <a:t>p</a:t>
            </a:r>
            <a:r>
              <a:rPr sz="2000" spc="-15" dirty="0">
                <a:latin typeface="Arial"/>
                <a:cs typeface="Arial"/>
              </a:rPr>
              <a:t> </a:t>
            </a:r>
            <a:r>
              <a:rPr sz="2000" spc="-5" dirty="0">
                <a:latin typeface="Arial"/>
                <a:cs typeface="Arial"/>
              </a:rPr>
              <a:t>i</a:t>
            </a:r>
            <a:r>
              <a:rPr sz="2000" dirty="0">
                <a:latin typeface="Arial"/>
                <a:cs typeface="Arial"/>
              </a:rPr>
              <a:t>s a</a:t>
            </a:r>
            <a:r>
              <a:rPr sz="2000" spc="-20" dirty="0">
                <a:latin typeface="Arial"/>
                <a:cs typeface="Arial"/>
              </a:rPr>
              <a:t> </a:t>
            </a:r>
            <a:r>
              <a:rPr sz="2000" spc="-5" dirty="0">
                <a:latin typeface="Arial"/>
                <a:cs typeface="Arial"/>
              </a:rPr>
              <a:t>no</a:t>
            </a:r>
            <a:r>
              <a:rPr sz="2000" spc="5" dirty="0">
                <a:latin typeface="Arial"/>
                <a:cs typeface="Arial"/>
              </a:rPr>
              <a:t>n</a:t>
            </a:r>
            <a:r>
              <a:rPr sz="2000" dirty="0">
                <a:latin typeface="Arial"/>
                <a:cs typeface="Arial"/>
              </a:rPr>
              <a:t>-</a:t>
            </a:r>
            <a:r>
              <a:rPr sz="2000" spc="-5" dirty="0">
                <a:latin typeface="Arial"/>
                <a:cs typeface="Arial"/>
              </a:rPr>
              <a:t>overloa</a:t>
            </a:r>
            <a:r>
              <a:rPr sz="2000" dirty="0">
                <a:latin typeface="Arial"/>
                <a:cs typeface="Arial"/>
              </a:rPr>
              <a:t>d</a:t>
            </a:r>
            <a:r>
              <a:rPr sz="2000" spc="-5" dirty="0">
                <a:latin typeface="Arial"/>
                <a:cs typeface="Arial"/>
              </a:rPr>
              <a:t>ed buil</a:t>
            </a:r>
            <a:r>
              <a:rPr sz="2000" dirty="0">
                <a:latin typeface="Arial"/>
                <a:cs typeface="Arial"/>
              </a:rPr>
              <a:t>t</a:t>
            </a:r>
            <a:r>
              <a:rPr sz="2000" spc="-10" dirty="0">
                <a:latin typeface="Arial"/>
                <a:cs typeface="Arial"/>
              </a:rPr>
              <a:t> </a:t>
            </a:r>
            <a:r>
              <a:rPr sz="2000" spc="-5" dirty="0">
                <a:latin typeface="Arial"/>
                <a:cs typeface="Arial"/>
              </a:rPr>
              <a:t>i</a:t>
            </a:r>
            <a:r>
              <a:rPr sz="2000" dirty="0">
                <a:latin typeface="Arial"/>
                <a:cs typeface="Arial"/>
              </a:rPr>
              <a:t>n </a:t>
            </a:r>
            <a:r>
              <a:rPr sz="2000" spc="-5" dirty="0">
                <a:latin typeface="Arial"/>
                <a:cs typeface="Arial"/>
              </a:rPr>
              <a:t>oper</a:t>
            </a:r>
            <a:r>
              <a:rPr sz="2000" spc="5" dirty="0">
                <a:latin typeface="Arial"/>
                <a:cs typeface="Arial"/>
              </a:rPr>
              <a:t>a</a:t>
            </a:r>
            <a:r>
              <a:rPr sz="2000" dirty="0">
                <a:latin typeface="Arial"/>
                <a:cs typeface="Arial"/>
              </a:rPr>
              <a:t>to</a:t>
            </a:r>
            <a:r>
              <a:rPr sz="2000" spc="-110" dirty="0">
                <a:latin typeface="Arial"/>
                <a:cs typeface="Arial"/>
              </a:rPr>
              <a:t>r</a:t>
            </a:r>
            <a:r>
              <a:rPr sz="2000" dirty="0">
                <a:latin typeface="Arial"/>
                <a:cs typeface="Arial"/>
              </a:rPr>
              <a:t>.</a:t>
            </a:r>
          </a:p>
        </p:txBody>
      </p:sp>
    </p:spTree>
    <p:extLst>
      <p:ext uri="{BB962C8B-B14F-4D97-AF65-F5344CB8AC3E}">
        <p14:creationId xmlns="" xmlns:p14="http://schemas.microsoft.com/office/powerpoint/2010/main" val="3600760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681" rIns="0" bIns="0" rtlCol="0">
            <a:spAutoFit/>
          </a:bodyPr>
          <a:lstStyle/>
          <a:p>
            <a:pPr marL="1625600">
              <a:lnSpc>
                <a:spcPct val="100000"/>
              </a:lnSpc>
            </a:pPr>
            <a:r>
              <a:rPr spc="-45" dirty="0"/>
              <a:t>S</a:t>
            </a:r>
            <a:r>
              <a:rPr dirty="0"/>
              <a:t>y</a:t>
            </a:r>
            <a:r>
              <a:rPr spc="5" dirty="0"/>
              <a:t>n</a:t>
            </a:r>
            <a:r>
              <a:rPr dirty="0"/>
              <a:t>c</a:t>
            </a:r>
            <a:r>
              <a:rPr spc="5" dirty="0"/>
              <a:t>h</a:t>
            </a:r>
            <a:r>
              <a:rPr spc="-70" dirty="0"/>
              <a:t>r</a:t>
            </a:r>
            <a:r>
              <a:rPr spc="-5" dirty="0"/>
              <a:t>oni</a:t>
            </a:r>
            <a:r>
              <a:rPr spc="-55" dirty="0"/>
              <a:t>z</a:t>
            </a:r>
            <a:r>
              <a:rPr spc="-30" dirty="0"/>
              <a:t>a</a:t>
            </a:r>
            <a:r>
              <a:rPr dirty="0"/>
              <a:t>tion:</a:t>
            </a:r>
            <a:r>
              <a:rPr spc="-35" dirty="0"/>
              <a:t> </a:t>
            </a:r>
            <a:r>
              <a:rPr spc="-20" dirty="0"/>
              <a:t>Ba</a:t>
            </a:r>
            <a:r>
              <a:rPr spc="-10" dirty="0"/>
              <a:t>r</a:t>
            </a:r>
            <a:r>
              <a:rPr spc="-15" dirty="0"/>
              <a:t>rier</a:t>
            </a:r>
          </a:p>
        </p:txBody>
      </p:sp>
      <p:sp>
        <p:nvSpPr>
          <p:cNvPr id="3" name="object 3"/>
          <p:cNvSpPr txBox="1"/>
          <p:nvPr/>
        </p:nvSpPr>
        <p:spPr>
          <a:xfrm>
            <a:off x="535940" y="1337983"/>
            <a:ext cx="6336030" cy="32385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dirty="0">
                <a:latin typeface="Calibri"/>
                <a:cs typeface="Calibri"/>
              </a:rPr>
              <a:t>Barri</a:t>
            </a:r>
            <a:r>
              <a:rPr sz="2400" spc="10" dirty="0">
                <a:latin typeface="Calibri"/>
                <a:cs typeface="Calibri"/>
              </a:rPr>
              <a:t>e</a:t>
            </a:r>
            <a:r>
              <a:rPr sz="2400" spc="-10" dirty="0">
                <a:latin typeface="Calibri"/>
                <a:cs typeface="Calibri"/>
              </a:rPr>
              <a:t>r:</a:t>
            </a:r>
            <a:r>
              <a:rPr sz="2400" spc="-35" dirty="0">
                <a:latin typeface="Calibri"/>
                <a:cs typeface="Calibri"/>
              </a:rPr>
              <a:t> E</a:t>
            </a:r>
            <a:r>
              <a:rPr sz="2400" dirty="0">
                <a:latin typeface="Calibri"/>
                <a:cs typeface="Calibri"/>
              </a:rPr>
              <a:t>ach</a:t>
            </a:r>
            <a:r>
              <a:rPr sz="2400" spc="-15" dirty="0">
                <a:latin typeface="Calibri"/>
                <a:cs typeface="Calibri"/>
              </a:rPr>
              <a:t> </a:t>
            </a:r>
            <a:r>
              <a:rPr sz="2400" dirty="0">
                <a:latin typeface="Calibri"/>
                <a:cs typeface="Calibri"/>
              </a:rPr>
              <a:t>th</a:t>
            </a:r>
            <a:r>
              <a:rPr sz="2400" spc="-40" dirty="0">
                <a:latin typeface="Calibri"/>
                <a:cs typeface="Calibri"/>
              </a:rPr>
              <a:t>r</a:t>
            </a:r>
            <a:r>
              <a:rPr sz="2400" dirty="0">
                <a:latin typeface="Calibri"/>
                <a:cs typeface="Calibri"/>
              </a:rPr>
              <a:t>ead</a:t>
            </a:r>
            <a:r>
              <a:rPr sz="2400" spc="-5" dirty="0">
                <a:latin typeface="Calibri"/>
                <a:cs typeface="Calibri"/>
              </a:rPr>
              <a:t> </a:t>
            </a:r>
            <a:r>
              <a:rPr sz="2400" spc="-25" dirty="0">
                <a:latin typeface="Calibri"/>
                <a:cs typeface="Calibri"/>
              </a:rPr>
              <a:t>w</a:t>
            </a:r>
            <a:r>
              <a:rPr sz="2400" dirty="0">
                <a:latin typeface="Calibri"/>
                <a:cs typeface="Calibri"/>
              </a:rPr>
              <a:t>aits</a:t>
            </a:r>
            <a:r>
              <a:rPr sz="2400" spc="-20" dirty="0">
                <a:latin typeface="Calibri"/>
                <a:cs typeface="Calibri"/>
              </a:rPr>
              <a:t> </a:t>
            </a:r>
            <a:r>
              <a:rPr sz="2400" spc="-5" dirty="0">
                <a:latin typeface="Calibri"/>
                <a:cs typeface="Calibri"/>
              </a:rPr>
              <a:t>u</a:t>
            </a:r>
            <a:r>
              <a:rPr sz="2400" spc="-30" dirty="0">
                <a:latin typeface="Calibri"/>
                <a:cs typeface="Calibri"/>
              </a:rPr>
              <a:t>n</a:t>
            </a:r>
            <a:r>
              <a:rPr sz="2400" dirty="0">
                <a:latin typeface="Calibri"/>
                <a:cs typeface="Calibri"/>
              </a:rPr>
              <a:t>til</a:t>
            </a:r>
            <a:r>
              <a:rPr sz="2400" spc="-15" dirty="0">
                <a:latin typeface="Calibri"/>
                <a:cs typeface="Calibri"/>
              </a:rPr>
              <a:t> </a:t>
            </a:r>
            <a:r>
              <a:rPr sz="2400" dirty="0">
                <a:latin typeface="Calibri"/>
                <a:cs typeface="Calibri"/>
              </a:rPr>
              <a:t>all th</a:t>
            </a:r>
            <a:r>
              <a:rPr sz="2400" spc="-40" dirty="0">
                <a:latin typeface="Calibri"/>
                <a:cs typeface="Calibri"/>
              </a:rPr>
              <a:t>r</a:t>
            </a:r>
            <a:r>
              <a:rPr sz="2400" dirty="0">
                <a:latin typeface="Calibri"/>
                <a:cs typeface="Calibri"/>
              </a:rPr>
              <a:t>eads</a:t>
            </a:r>
            <a:r>
              <a:rPr sz="2400" spc="-10" dirty="0">
                <a:latin typeface="Calibri"/>
                <a:cs typeface="Calibri"/>
              </a:rPr>
              <a:t> </a:t>
            </a:r>
            <a:r>
              <a:rPr sz="2400" dirty="0">
                <a:latin typeface="Calibri"/>
                <a:cs typeface="Calibri"/>
              </a:rPr>
              <a:t>arri</a:t>
            </a:r>
            <a:r>
              <a:rPr sz="2400" spc="-25" dirty="0">
                <a:latin typeface="Calibri"/>
                <a:cs typeface="Calibri"/>
              </a:rPr>
              <a:t>v</a:t>
            </a:r>
            <a:r>
              <a:rPr sz="2400" dirty="0">
                <a:latin typeface="Calibri"/>
                <a:cs typeface="Calibri"/>
              </a:rPr>
              <a:t>e</a:t>
            </a:r>
            <a:endParaRPr sz="2400">
              <a:latin typeface="Calibri"/>
              <a:cs typeface="Calibri"/>
            </a:endParaRPr>
          </a:p>
        </p:txBody>
      </p:sp>
      <p:sp>
        <p:nvSpPr>
          <p:cNvPr id="5" name="object 5"/>
          <p:cNvSpPr/>
          <p:nvPr/>
        </p:nvSpPr>
        <p:spPr>
          <a:xfrm>
            <a:off x="808037" y="1838325"/>
            <a:ext cx="7879080" cy="4206875"/>
          </a:xfrm>
          <a:custGeom>
            <a:avLst/>
            <a:gdLst/>
            <a:ahLst/>
            <a:cxnLst/>
            <a:rect l="l" t="t" r="r" b="b"/>
            <a:pathLst>
              <a:path w="7879080" h="4206875">
                <a:moveTo>
                  <a:pt x="0" y="4206875"/>
                </a:moveTo>
                <a:lnTo>
                  <a:pt x="7878699" y="4206875"/>
                </a:lnTo>
                <a:lnTo>
                  <a:pt x="7878699" y="0"/>
                </a:lnTo>
                <a:lnTo>
                  <a:pt x="0" y="0"/>
                </a:lnTo>
                <a:lnTo>
                  <a:pt x="0" y="4206875"/>
                </a:lnTo>
                <a:close/>
              </a:path>
            </a:pathLst>
          </a:custGeom>
          <a:solidFill>
            <a:srgbClr val="F1F1F1"/>
          </a:solidFill>
        </p:spPr>
        <p:txBody>
          <a:bodyPr wrap="square" lIns="0" tIns="0" rIns="0" bIns="0" rtlCol="0"/>
          <a:lstStyle/>
          <a:p>
            <a:endParaRPr/>
          </a:p>
        </p:txBody>
      </p:sp>
      <p:sp>
        <p:nvSpPr>
          <p:cNvPr id="6" name="object 6"/>
          <p:cNvSpPr/>
          <p:nvPr/>
        </p:nvSpPr>
        <p:spPr>
          <a:xfrm>
            <a:off x="808037" y="1831975"/>
            <a:ext cx="0" cy="4232275"/>
          </a:xfrm>
          <a:custGeom>
            <a:avLst/>
            <a:gdLst/>
            <a:ahLst/>
            <a:cxnLst/>
            <a:rect l="l" t="t" r="r" b="b"/>
            <a:pathLst>
              <a:path h="4232275">
                <a:moveTo>
                  <a:pt x="0" y="0"/>
                </a:moveTo>
                <a:lnTo>
                  <a:pt x="0" y="4232275"/>
                </a:lnTo>
              </a:path>
            </a:pathLst>
          </a:custGeom>
          <a:ln w="12700">
            <a:solidFill>
              <a:srgbClr val="FFFFFF"/>
            </a:solidFill>
          </a:ln>
        </p:spPr>
        <p:txBody>
          <a:bodyPr wrap="square" lIns="0" tIns="0" rIns="0" bIns="0" rtlCol="0"/>
          <a:lstStyle/>
          <a:p>
            <a:endParaRPr/>
          </a:p>
        </p:txBody>
      </p:sp>
      <p:sp>
        <p:nvSpPr>
          <p:cNvPr id="7" name="object 7"/>
          <p:cNvSpPr/>
          <p:nvPr/>
        </p:nvSpPr>
        <p:spPr>
          <a:xfrm>
            <a:off x="801687" y="1838325"/>
            <a:ext cx="7891780" cy="0"/>
          </a:xfrm>
          <a:custGeom>
            <a:avLst/>
            <a:gdLst/>
            <a:ahLst/>
            <a:cxnLst/>
            <a:rect l="l" t="t" r="r" b="b"/>
            <a:pathLst>
              <a:path w="7891780">
                <a:moveTo>
                  <a:pt x="0" y="0"/>
                </a:moveTo>
                <a:lnTo>
                  <a:pt x="7891462" y="0"/>
                </a:lnTo>
              </a:path>
            </a:pathLst>
          </a:custGeom>
          <a:ln w="12700">
            <a:solidFill>
              <a:srgbClr val="FFFFFF"/>
            </a:solidFill>
          </a:ln>
        </p:spPr>
        <p:txBody>
          <a:bodyPr wrap="square" lIns="0" tIns="0" rIns="0" bIns="0" rtlCol="0"/>
          <a:lstStyle/>
          <a:p>
            <a:endParaRPr/>
          </a:p>
        </p:txBody>
      </p:sp>
      <p:sp>
        <p:nvSpPr>
          <p:cNvPr id="8" name="object 8"/>
          <p:cNvSpPr/>
          <p:nvPr/>
        </p:nvSpPr>
        <p:spPr>
          <a:xfrm>
            <a:off x="801687" y="6045200"/>
            <a:ext cx="7891780" cy="0"/>
          </a:xfrm>
          <a:custGeom>
            <a:avLst/>
            <a:gdLst/>
            <a:ahLst/>
            <a:cxnLst/>
            <a:rect l="l" t="t" r="r" b="b"/>
            <a:pathLst>
              <a:path w="7891780">
                <a:moveTo>
                  <a:pt x="0" y="0"/>
                </a:moveTo>
                <a:lnTo>
                  <a:pt x="7891462" y="0"/>
                </a:lnTo>
              </a:path>
            </a:pathLst>
          </a:custGeom>
          <a:ln w="38100">
            <a:solidFill>
              <a:srgbClr val="FFFFFF"/>
            </a:solidFill>
          </a:ln>
        </p:spPr>
        <p:txBody>
          <a:bodyPr wrap="square" lIns="0" tIns="0" rIns="0" bIns="0" rtlCol="0"/>
          <a:lstStyle/>
          <a:p>
            <a:endParaRPr/>
          </a:p>
        </p:txBody>
      </p:sp>
      <p:sp>
        <p:nvSpPr>
          <p:cNvPr id="9" name="object 9"/>
          <p:cNvSpPr txBox="1"/>
          <p:nvPr/>
        </p:nvSpPr>
        <p:spPr>
          <a:xfrm>
            <a:off x="887069" y="1905019"/>
            <a:ext cx="4257040" cy="802640"/>
          </a:xfrm>
          <a:prstGeom prst="rect">
            <a:avLst/>
          </a:prstGeom>
        </p:spPr>
        <p:txBody>
          <a:bodyPr vert="horz" wrap="square" lIns="0" tIns="0" rIns="0" bIns="0" rtlCol="0">
            <a:spAutoFit/>
          </a:bodyPr>
          <a:lstStyle/>
          <a:p>
            <a:pPr marL="12700">
              <a:lnSpc>
                <a:spcPct val="100000"/>
              </a:lnSpc>
            </a:pPr>
            <a:r>
              <a:rPr sz="1800" b="1" spc="-5" dirty="0">
                <a:solidFill>
                  <a:srgbClr val="943735"/>
                </a:solidFill>
                <a:latin typeface="Courier New"/>
                <a:cs typeface="Courier New"/>
              </a:rPr>
              <a:t>#p</a:t>
            </a:r>
            <a:r>
              <a:rPr sz="1800" b="1" spc="-15" dirty="0">
                <a:solidFill>
                  <a:srgbClr val="943735"/>
                </a:solidFill>
                <a:latin typeface="Courier New"/>
                <a:cs typeface="Courier New"/>
              </a:rPr>
              <a:t>r</a:t>
            </a:r>
            <a:r>
              <a:rPr sz="1800" b="1" spc="-5" dirty="0">
                <a:solidFill>
                  <a:srgbClr val="943735"/>
                </a:solidFill>
                <a:latin typeface="Courier New"/>
                <a:cs typeface="Courier New"/>
              </a:rPr>
              <a:t>a</a:t>
            </a:r>
            <a:r>
              <a:rPr sz="1800" b="1" spc="-15" dirty="0">
                <a:solidFill>
                  <a:srgbClr val="943735"/>
                </a:solidFill>
                <a:latin typeface="Courier New"/>
                <a:cs typeface="Courier New"/>
              </a:rPr>
              <a:t>g</a:t>
            </a:r>
            <a:r>
              <a:rPr sz="1800" b="1" spc="-5" dirty="0">
                <a:solidFill>
                  <a:srgbClr val="943735"/>
                </a:solidFill>
                <a:latin typeface="Courier New"/>
                <a:cs typeface="Courier New"/>
              </a:rPr>
              <a:t>m</a:t>
            </a:r>
            <a:r>
              <a:rPr sz="1800" b="1" dirty="0">
                <a:solidFill>
                  <a:srgbClr val="943735"/>
                </a:solidFill>
                <a:latin typeface="Courier New"/>
                <a:cs typeface="Courier New"/>
              </a:rPr>
              <a:t>a</a:t>
            </a:r>
            <a:r>
              <a:rPr sz="1800" b="1" spc="-15" dirty="0">
                <a:solidFill>
                  <a:srgbClr val="943735"/>
                </a:solidFill>
                <a:latin typeface="Courier New"/>
                <a:cs typeface="Courier New"/>
              </a:rPr>
              <a:t> </a:t>
            </a:r>
            <a:r>
              <a:rPr sz="1800" b="1" spc="-5" dirty="0">
                <a:solidFill>
                  <a:srgbClr val="943735"/>
                </a:solidFill>
                <a:latin typeface="Courier New"/>
                <a:cs typeface="Courier New"/>
              </a:rPr>
              <a:t>o</a:t>
            </a:r>
            <a:r>
              <a:rPr sz="1800" b="1" spc="-15" dirty="0">
                <a:solidFill>
                  <a:srgbClr val="943735"/>
                </a:solidFill>
                <a:latin typeface="Courier New"/>
                <a:cs typeface="Courier New"/>
              </a:rPr>
              <a:t>m</a:t>
            </a:r>
            <a:r>
              <a:rPr sz="1800" b="1" dirty="0">
                <a:solidFill>
                  <a:srgbClr val="943735"/>
                </a:solidFill>
                <a:latin typeface="Courier New"/>
                <a:cs typeface="Courier New"/>
              </a:rPr>
              <a:t>p</a:t>
            </a:r>
            <a:r>
              <a:rPr sz="1800" b="1" spc="-15" dirty="0">
                <a:solidFill>
                  <a:srgbClr val="943735"/>
                </a:solidFill>
                <a:latin typeface="Courier New"/>
                <a:cs typeface="Courier New"/>
              </a:rPr>
              <a:t> </a:t>
            </a:r>
            <a:r>
              <a:rPr sz="1800" b="1" spc="-5" dirty="0">
                <a:solidFill>
                  <a:srgbClr val="943735"/>
                </a:solidFill>
                <a:latin typeface="Courier New"/>
                <a:cs typeface="Courier New"/>
              </a:rPr>
              <a:t>p</a:t>
            </a:r>
            <a:r>
              <a:rPr sz="1800" b="1" spc="-15" dirty="0">
                <a:solidFill>
                  <a:srgbClr val="943735"/>
                </a:solidFill>
                <a:latin typeface="Courier New"/>
                <a:cs typeface="Courier New"/>
              </a:rPr>
              <a:t>a</a:t>
            </a:r>
            <a:r>
              <a:rPr sz="1800" b="1" spc="-5" dirty="0">
                <a:solidFill>
                  <a:srgbClr val="943735"/>
                </a:solidFill>
                <a:latin typeface="Courier New"/>
                <a:cs typeface="Courier New"/>
              </a:rPr>
              <a:t>r</a:t>
            </a:r>
            <a:r>
              <a:rPr sz="1800" b="1" spc="-15" dirty="0">
                <a:solidFill>
                  <a:srgbClr val="943735"/>
                </a:solidFill>
                <a:latin typeface="Courier New"/>
                <a:cs typeface="Courier New"/>
              </a:rPr>
              <a:t>a</a:t>
            </a:r>
            <a:r>
              <a:rPr sz="1800" b="1" spc="-5" dirty="0">
                <a:solidFill>
                  <a:srgbClr val="943735"/>
                </a:solidFill>
                <a:latin typeface="Courier New"/>
                <a:cs typeface="Courier New"/>
              </a:rPr>
              <a:t>ll</a:t>
            </a:r>
            <a:r>
              <a:rPr sz="1800" b="1" spc="-15" dirty="0">
                <a:solidFill>
                  <a:srgbClr val="943735"/>
                </a:solidFill>
                <a:latin typeface="Courier New"/>
                <a:cs typeface="Courier New"/>
              </a:rPr>
              <a:t>e</a:t>
            </a:r>
            <a:r>
              <a:rPr sz="1800" b="1" dirty="0">
                <a:solidFill>
                  <a:srgbClr val="943735"/>
                </a:solidFill>
                <a:latin typeface="Courier New"/>
                <a:cs typeface="Courier New"/>
              </a:rPr>
              <a:t>l</a:t>
            </a:r>
            <a:r>
              <a:rPr sz="1800" b="1" spc="-15" dirty="0">
                <a:solidFill>
                  <a:srgbClr val="943735"/>
                </a:solidFill>
                <a:latin typeface="Courier New"/>
                <a:cs typeface="Courier New"/>
              </a:rPr>
              <a:t> s</a:t>
            </a:r>
            <a:r>
              <a:rPr sz="1800" b="1" spc="-5" dirty="0">
                <a:solidFill>
                  <a:srgbClr val="943735"/>
                </a:solidFill>
                <a:latin typeface="Courier New"/>
                <a:cs typeface="Courier New"/>
              </a:rPr>
              <a:t>ha</a:t>
            </a:r>
            <a:r>
              <a:rPr sz="1800" b="1" spc="-15" dirty="0">
                <a:solidFill>
                  <a:srgbClr val="943735"/>
                </a:solidFill>
                <a:latin typeface="Courier New"/>
                <a:cs typeface="Courier New"/>
              </a:rPr>
              <a:t>r</a:t>
            </a:r>
            <a:r>
              <a:rPr sz="1800" b="1" spc="-5" dirty="0">
                <a:solidFill>
                  <a:srgbClr val="943735"/>
                </a:solidFill>
                <a:latin typeface="Courier New"/>
                <a:cs typeface="Courier New"/>
              </a:rPr>
              <a:t>e</a:t>
            </a:r>
            <a:r>
              <a:rPr sz="1800" b="1" dirty="0">
                <a:solidFill>
                  <a:srgbClr val="943735"/>
                </a:solidFill>
                <a:latin typeface="Courier New"/>
                <a:cs typeface="Courier New"/>
              </a:rPr>
              <a:t>d</a:t>
            </a:r>
            <a:r>
              <a:rPr sz="1800" b="1" spc="-15" dirty="0">
                <a:solidFill>
                  <a:srgbClr val="943735"/>
                </a:solidFill>
                <a:latin typeface="Courier New"/>
                <a:cs typeface="Courier New"/>
              </a:rPr>
              <a:t> </a:t>
            </a:r>
            <a:r>
              <a:rPr sz="1800" b="1" spc="-5" dirty="0">
                <a:solidFill>
                  <a:srgbClr val="943735"/>
                </a:solidFill>
                <a:latin typeface="Courier New"/>
                <a:cs typeface="Courier New"/>
              </a:rPr>
              <a:t>(</a:t>
            </a:r>
            <a:r>
              <a:rPr sz="1800" b="1" spc="-15" dirty="0">
                <a:solidFill>
                  <a:srgbClr val="943735"/>
                </a:solidFill>
                <a:latin typeface="Courier New"/>
                <a:cs typeface="Courier New"/>
              </a:rPr>
              <a:t>A</a:t>
            </a:r>
            <a:r>
              <a:rPr sz="1800" b="1" dirty="0">
                <a:solidFill>
                  <a:srgbClr val="943735"/>
                </a:solidFill>
                <a:latin typeface="Courier New"/>
                <a:cs typeface="Courier New"/>
              </a:rPr>
              <a:t>,</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422275">
              <a:lnSpc>
                <a:spcPct val="100000"/>
              </a:lnSpc>
            </a:pPr>
            <a:r>
              <a:rPr sz="1800" spc="-5" dirty="0">
                <a:latin typeface="Courier New"/>
                <a:cs typeface="Courier New"/>
              </a:rPr>
              <a:t>i</a:t>
            </a:r>
            <a:r>
              <a:rPr sz="1800" spc="-15" dirty="0">
                <a:latin typeface="Courier New"/>
                <a:cs typeface="Courier New"/>
              </a:rPr>
              <a:t>d</a:t>
            </a:r>
            <a:r>
              <a:rPr sz="1800" dirty="0">
                <a:latin typeface="Courier New"/>
                <a:cs typeface="Courier New"/>
              </a:rPr>
              <a:t>=</a:t>
            </a:r>
            <a:r>
              <a:rPr sz="1800" spc="-5" dirty="0">
                <a:latin typeface="Courier New"/>
                <a:cs typeface="Courier New"/>
              </a:rPr>
              <a:t>o</a:t>
            </a:r>
            <a:r>
              <a:rPr sz="1800" spc="-15" dirty="0">
                <a:latin typeface="Courier New"/>
                <a:cs typeface="Courier New"/>
              </a:rPr>
              <a:t>m</a:t>
            </a:r>
            <a:r>
              <a:rPr sz="1800" spc="-5" dirty="0">
                <a:latin typeface="Courier New"/>
                <a:cs typeface="Courier New"/>
              </a:rPr>
              <a:t>p</a:t>
            </a:r>
            <a:r>
              <a:rPr sz="1800" spc="-15" dirty="0">
                <a:latin typeface="Courier New"/>
                <a:cs typeface="Courier New"/>
              </a:rPr>
              <a:t>_g</a:t>
            </a:r>
            <a:r>
              <a:rPr sz="1800" spc="-5" dirty="0">
                <a:latin typeface="Courier New"/>
                <a:cs typeface="Courier New"/>
              </a:rPr>
              <a:t>et</a:t>
            </a:r>
            <a:r>
              <a:rPr sz="1800" spc="-15" dirty="0">
                <a:latin typeface="Courier New"/>
                <a:cs typeface="Courier New"/>
              </a:rPr>
              <a:t>_</a:t>
            </a:r>
            <a:r>
              <a:rPr sz="1800" spc="-5" dirty="0">
                <a:latin typeface="Courier New"/>
                <a:cs typeface="Courier New"/>
              </a:rPr>
              <a:t>t</a:t>
            </a:r>
            <a:r>
              <a:rPr sz="1800" spc="-15" dirty="0">
                <a:latin typeface="Courier New"/>
                <a:cs typeface="Courier New"/>
              </a:rPr>
              <a:t>h</a:t>
            </a:r>
            <a:r>
              <a:rPr sz="1800" spc="-5" dirty="0">
                <a:latin typeface="Courier New"/>
                <a:cs typeface="Courier New"/>
              </a:rPr>
              <a:t>re</a:t>
            </a:r>
            <a:r>
              <a:rPr sz="1800" spc="-15" dirty="0">
                <a:latin typeface="Courier New"/>
                <a:cs typeface="Courier New"/>
              </a:rPr>
              <a:t>a</a:t>
            </a:r>
            <a:r>
              <a:rPr sz="1800" spc="-5" dirty="0">
                <a:latin typeface="Courier New"/>
                <a:cs typeface="Courier New"/>
              </a:rPr>
              <a:t>d</a:t>
            </a:r>
            <a:r>
              <a:rPr sz="1800" spc="-15" dirty="0">
                <a:latin typeface="Courier New"/>
                <a:cs typeface="Courier New"/>
              </a:rPr>
              <a:t>_n</a:t>
            </a:r>
            <a:r>
              <a:rPr sz="1800" spc="-5" dirty="0">
                <a:latin typeface="Courier New"/>
                <a:cs typeface="Courier New"/>
              </a:rPr>
              <a:t>u</a:t>
            </a:r>
            <a:r>
              <a:rPr sz="1800" spc="5" dirty="0">
                <a:latin typeface="Courier New"/>
                <a:cs typeface="Courier New"/>
              </a:rPr>
              <a:t>m</a:t>
            </a:r>
            <a:r>
              <a:rPr sz="1800" spc="-15" dirty="0">
                <a:latin typeface="Courier New"/>
                <a:cs typeface="Courier New"/>
              </a:rPr>
              <a:t>(</a:t>
            </a:r>
            <a:r>
              <a:rPr sz="1800" spc="-5" dirty="0">
                <a:latin typeface="Courier New"/>
                <a:cs typeface="Courier New"/>
              </a:rPr>
              <a:t>);</a:t>
            </a:r>
            <a:endParaRPr sz="1800">
              <a:latin typeface="Courier New"/>
              <a:cs typeface="Courier New"/>
            </a:endParaRPr>
          </a:p>
        </p:txBody>
      </p:sp>
      <p:sp>
        <p:nvSpPr>
          <p:cNvPr id="10" name="object 10"/>
          <p:cNvSpPr txBox="1"/>
          <p:nvPr/>
        </p:nvSpPr>
        <p:spPr>
          <a:xfrm>
            <a:off x="5254193" y="1905019"/>
            <a:ext cx="2346325" cy="254000"/>
          </a:xfrm>
          <a:prstGeom prst="rect">
            <a:avLst/>
          </a:prstGeom>
        </p:spPr>
        <p:txBody>
          <a:bodyPr vert="horz" wrap="square" lIns="0" tIns="0" rIns="0" bIns="0" rtlCol="0">
            <a:spAutoFit/>
          </a:bodyPr>
          <a:lstStyle/>
          <a:p>
            <a:pPr marL="12700">
              <a:lnSpc>
                <a:spcPct val="100000"/>
              </a:lnSpc>
            </a:pPr>
            <a:r>
              <a:rPr sz="1800" b="1" spc="-15" dirty="0">
                <a:solidFill>
                  <a:srgbClr val="943735"/>
                </a:solidFill>
                <a:latin typeface="Courier New"/>
                <a:cs typeface="Courier New"/>
              </a:rPr>
              <a:t>B</a:t>
            </a:r>
            <a:r>
              <a:rPr sz="1800" b="1" dirty="0">
                <a:solidFill>
                  <a:srgbClr val="943735"/>
                </a:solidFill>
                <a:latin typeface="Courier New"/>
                <a:cs typeface="Courier New"/>
              </a:rPr>
              <a:t>,</a:t>
            </a:r>
            <a:r>
              <a:rPr sz="1800" b="1" spc="-5" dirty="0">
                <a:solidFill>
                  <a:srgbClr val="943735"/>
                </a:solidFill>
                <a:latin typeface="Courier New"/>
                <a:cs typeface="Courier New"/>
              </a:rPr>
              <a:t> </a:t>
            </a:r>
            <a:r>
              <a:rPr sz="1800" b="1" spc="-15" dirty="0">
                <a:solidFill>
                  <a:srgbClr val="943735"/>
                </a:solidFill>
                <a:latin typeface="Courier New"/>
                <a:cs typeface="Courier New"/>
              </a:rPr>
              <a:t>C</a:t>
            </a:r>
            <a:r>
              <a:rPr sz="1800" b="1" dirty="0">
                <a:solidFill>
                  <a:srgbClr val="943735"/>
                </a:solidFill>
                <a:latin typeface="Courier New"/>
                <a:cs typeface="Courier New"/>
              </a:rPr>
              <a:t>)</a:t>
            </a:r>
            <a:r>
              <a:rPr sz="1800" b="1" spc="-15" dirty="0">
                <a:solidFill>
                  <a:srgbClr val="943735"/>
                </a:solidFill>
                <a:latin typeface="Courier New"/>
                <a:cs typeface="Courier New"/>
              </a:rPr>
              <a:t> </a:t>
            </a:r>
            <a:r>
              <a:rPr sz="1800" b="1" spc="-5" dirty="0">
                <a:solidFill>
                  <a:srgbClr val="943735"/>
                </a:solidFill>
                <a:latin typeface="Courier New"/>
                <a:cs typeface="Courier New"/>
              </a:rPr>
              <a:t>pr</a:t>
            </a:r>
            <a:r>
              <a:rPr sz="1800" b="1" spc="-15" dirty="0">
                <a:solidFill>
                  <a:srgbClr val="943735"/>
                </a:solidFill>
                <a:latin typeface="Courier New"/>
                <a:cs typeface="Courier New"/>
              </a:rPr>
              <a:t>i</a:t>
            </a:r>
            <a:r>
              <a:rPr sz="1800" b="1" spc="-5" dirty="0">
                <a:solidFill>
                  <a:srgbClr val="943735"/>
                </a:solidFill>
                <a:latin typeface="Courier New"/>
                <a:cs typeface="Courier New"/>
              </a:rPr>
              <a:t>v</a:t>
            </a:r>
            <a:r>
              <a:rPr sz="1800" b="1" spc="-15" dirty="0">
                <a:solidFill>
                  <a:srgbClr val="943735"/>
                </a:solidFill>
                <a:latin typeface="Courier New"/>
                <a:cs typeface="Courier New"/>
              </a:rPr>
              <a:t>at</a:t>
            </a:r>
            <a:r>
              <a:rPr sz="1800" b="1" spc="-5" dirty="0">
                <a:solidFill>
                  <a:srgbClr val="943735"/>
                </a:solidFill>
                <a:latin typeface="Courier New"/>
                <a:cs typeface="Courier New"/>
              </a:rPr>
              <a:t>e(</a:t>
            </a:r>
            <a:r>
              <a:rPr sz="1800" b="1" spc="-15" dirty="0">
                <a:solidFill>
                  <a:srgbClr val="943735"/>
                </a:solidFill>
                <a:latin typeface="Courier New"/>
                <a:cs typeface="Courier New"/>
              </a:rPr>
              <a:t>i</a:t>
            </a:r>
            <a:r>
              <a:rPr sz="1800" b="1" spc="-5" dirty="0">
                <a:solidFill>
                  <a:srgbClr val="943735"/>
                </a:solidFill>
                <a:latin typeface="Courier New"/>
                <a:cs typeface="Courier New"/>
              </a:rPr>
              <a:t>d)</a:t>
            </a:r>
            <a:endParaRPr sz="1800">
              <a:latin typeface="Courier New"/>
              <a:cs typeface="Courier New"/>
            </a:endParaRPr>
          </a:p>
        </p:txBody>
      </p:sp>
      <p:sp>
        <p:nvSpPr>
          <p:cNvPr id="11" name="object 11"/>
          <p:cNvSpPr txBox="1"/>
          <p:nvPr/>
        </p:nvSpPr>
        <p:spPr>
          <a:xfrm>
            <a:off x="1297050" y="2727979"/>
            <a:ext cx="982980" cy="803275"/>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A</a:t>
            </a:r>
            <a:r>
              <a:rPr sz="1800" spc="-15" dirty="0">
                <a:latin typeface="Courier New"/>
                <a:cs typeface="Courier New"/>
              </a:rPr>
              <a:t>[</a:t>
            </a:r>
            <a:r>
              <a:rPr sz="1800" spc="-5" dirty="0">
                <a:latin typeface="Courier New"/>
                <a:cs typeface="Courier New"/>
              </a:rPr>
              <a:t>id</a:t>
            </a:r>
            <a:r>
              <a:rPr sz="1800" dirty="0">
                <a:latin typeface="Courier New"/>
                <a:cs typeface="Courier New"/>
              </a:rPr>
              <a:t>]</a:t>
            </a:r>
            <a:r>
              <a:rPr sz="1800" spc="-15" dirty="0">
                <a:latin typeface="Courier New"/>
                <a:cs typeface="Courier New"/>
              </a:rPr>
              <a:t> </a:t>
            </a:r>
            <a:r>
              <a:rPr sz="1800" dirty="0">
                <a:latin typeface="Courier New"/>
                <a:cs typeface="Courier New"/>
              </a:rPr>
              <a:t>=</a:t>
            </a:r>
            <a:endParaRPr sz="1800">
              <a:latin typeface="Courier New"/>
              <a:cs typeface="Courier New"/>
            </a:endParaRPr>
          </a:p>
          <a:p>
            <a:pPr marL="12700">
              <a:lnSpc>
                <a:spcPct val="100000"/>
              </a:lnSpc>
            </a:pPr>
            <a:r>
              <a:rPr sz="1800" b="1" spc="-5" dirty="0">
                <a:solidFill>
                  <a:srgbClr val="943735"/>
                </a:solidFill>
                <a:latin typeface="Courier New"/>
                <a:cs typeface="Courier New"/>
              </a:rPr>
              <a:t>#</a:t>
            </a:r>
            <a:r>
              <a:rPr sz="1800" b="1" spc="-15" dirty="0">
                <a:solidFill>
                  <a:srgbClr val="943735"/>
                </a:solidFill>
                <a:latin typeface="Courier New"/>
                <a:cs typeface="Courier New"/>
              </a:rPr>
              <a:t>p</a:t>
            </a:r>
            <a:r>
              <a:rPr sz="1800" b="1" spc="-5" dirty="0">
                <a:solidFill>
                  <a:srgbClr val="943735"/>
                </a:solidFill>
                <a:latin typeface="Courier New"/>
                <a:cs typeface="Courier New"/>
              </a:rPr>
              <a:t>ra</a:t>
            </a:r>
            <a:r>
              <a:rPr sz="1800" b="1" spc="-15" dirty="0">
                <a:solidFill>
                  <a:srgbClr val="943735"/>
                </a:solidFill>
                <a:latin typeface="Courier New"/>
                <a:cs typeface="Courier New"/>
              </a:rPr>
              <a:t>g</a:t>
            </a:r>
            <a:r>
              <a:rPr sz="1800" b="1" spc="-5" dirty="0">
                <a:solidFill>
                  <a:srgbClr val="943735"/>
                </a:solidFill>
                <a:latin typeface="Courier New"/>
                <a:cs typeface="Courier New"/>
              </a:rPr>
              <a:t>ma</a:t>
            </a:r>
            <a:endParaRPr sz="1800">
              <a:latin typeface="Courier New"/>
              <a:cs typeface="Courier New"/>
            </a:endParaRPr>
          </a:p>
          <a:p>
            <a:pPr marL="12700">
              <a:lnSpc>
                <a:spcPct val="100000"/>
              </a:lnSpc>
            </a:pPr>
            <a:r>
              <a:rPr sz="1800" b="1" spc="-5" dirty="0">
                <a:solidFill>
                  <a:srgbClr val="943735"/>
                </a:solidFill>
                <a:latin typeface="Courier New"/>
                <a:cs typeface="Courier New"/>
              </a:rPr>
              <a:t>#</a:t>
            </a:r>
            <a:r>
              <a:rPr sz="1800" b="1" spc="-15" dirty="0">
                <a:solidFill>
                  <a:srgbClr val="943735"/>
                </a:solidFill>
                <a:latin typeface="Courier New"/>
                <a:cs typeface="Courier New"/>
              </a:rPr>
              <a:t>p</a:t>
            </a:r>
            <a:r>
              <a:rPr sz="1800" b="1" spc="-5" dirty="0">
                <a:solidFill>
                  <a:srgbClr val="943735"/>
                </a:solidFill>
                <a:latin typeface="Courier New"/>
                <a:cs typeface="Courier New"/>
              </a:rPr>
              <a:t>ra</a:t>
            </a:r>
            <a:r>
              <a:rPr sz="1800" b="1" spc="-20" dirty="0">
                <a:solidFill>
                  <a:srgbClr val="943735"/>
                </a:solidFill>
                <a:latin typeface="Courier New"/>
                <a:cs typeface="Courier New"/>
              </a:rPr>
              <a:t>g</a:t>
            </a:r>
            <a:r>
              <a:rPr sz="1800" b="1" spc="-5" dirty="0">
                <a:solidFill>
                  <a:srgbClr val="943735"/>
                </a:solidFill>
                <a:latin typeface="Courier New"/>
                <a:cs typeface="Courier New"/>
              </a:rPr>
              <a:t>ma</a:t>
            </a:r>
            <a:endParaRPr sz="1800">
              <a:latin typeface="Courier New"/>
              <a:cs typeface="Courier New"/>
            </a:endParaRPr>
          </a:p>
        </p:txBody>
      </p:sp>
      <p:sp>
        <p:nvSpPr>
          <p:cNvPr id="12" name="object 12"/>
          <p:cNvSpPr txBox="1"/>
          <p:nvPr/>
        </p:nvSpPr>
        <p:spPr>
          <a:xfrm>
            <a:off x="2387930" y="2727979"/>
            <a:ext cx="1938020" cy="803275"/>
          </a:xfrm>
          <a:prstGeom prst="rect">
            <a:avLst/>
          </a:prstGeom>
        </p:spPr>
        <p:txBody>
          <a:bodyPr vert="horz" wrap="square" lIns="0" tIns="0" rIns="0" bIns="0" rtlCol="0">
            <a:spAutoFit/>
          </a:bodyPr>
          <a:lstStyle/>
          <a:p>
            <a:pPr marL="12700" marR="5080" indent="-635">
              <a:lnSpc>
                <a:spcPct val="100000"/>
              </a:lnSpc>
            </a:pPr>
            <a:r>
              <a:rPr sz="1800" spc="-5" dirty="0">
                <a:latin typeface="Courier New"/>
                <a:cs typeface="Courier New"/>
              </a:rPr>
              <a:t>bi</a:t>
            </a:r>
            <a:r>
              <a:rPr sz="1800" spc="-15" dirty="0">
                <a:latin typeface="Courier New"/>
                <a:cs typeface="Courier New"/>
              </a:rPr>
              <a:t>g</a:t>
            </a:r>
            <a:r>
              <a:rPr sz="1800" spc="-5" dirty="0">
                <a:latin typeface="Courier New"/>
                <a:cs typeface="Courier New"/>
              </a:rPr>
              <a:t>_</a:t>
            </a:r>
            <a:r>
              <a:rPr sz="1800" spc="-15" dirty="0">
                <a:latin typeface="Courier New"/>
                <a:cs typeface="Courier New"/>
              </a:rPr>
              <a:t>c</a:t>
            </a:r>
            <a:r>
              <a:rPr sz="1800" spc="-5" dirty="0">
                <a:latin typeface="Courier New"/>
                <a:cs typeface="Courier New"/>
              </a:rPr>
              <a:t>al</a:t>
            </a:r>
            <a:r>
              <a:rPr sz="1800" spc="-15" dirty="0">
                <a:latin typeface="Courier New"/>
                <a:cs typeface="Courier New"/>
              </a:rPr>
              <a:t>c</a:t>
            </a:r>
            <a:r>
              <a:rPr sz="1800" spc="-5" dirty="0">
                <a:latin typeface="Courier New"/>
                <a:cs typeface="Courier New"/>
              </a:rPr>
              <a:t>1</a:t>
            </a:r>
            <a:r>
              <a:rPr sz="1800" spc="-15" dirty="0">
                <a:latin typeface="Courier New"/>
                <a:cs typeface="Courier New"/>
              </a:rPr>
              <a:t>(i</a:t>
            </a:r>
            <a:r>
              <a:rPr sz="1800" spc="-5" dirty="0">
                <a:latin typeface="Courier New"/>
                <a:cs typeface="Courier New"/>
              </a:rPr>
              <a:t>d); </a:t>
            </a:r>
            <a:r>
              <a:rPr sz="1800" b="1" spc="-5" dirty="0">
                <a:solidFill>
                  <a:srgbClr val="943735"/>
                </a:solidFill>
                <a:latin typeface="Courier New"/>
                <a:cs typeface="Courier New"/>
              </a:rPr>
              <a:t>om</a:t>
            </a:r>
            <a:r>
              <a:rPr sz="1800" b="1" dirty="0">
                <a:solidFill>
                  <a:srgbClr val="943735"/>
                </a:solidFill>
                <a:latin typeface="Courier New"/>
                <a:cs typeface="Courier New"/>
              </a:rPr>
              <a:t>p</a:t>
            </a:r>
            <a:r>
              <a:rPr sz="1800" b="1" spc="-15" dirty="0">
                <a:solidFill>
                  <a:srgbClr val="943735"/>
                </a:solidFill>
                <a:latin typeface="Courier New"/>
                <a:cs typeface="Courier New"/>
              </a:rPr>
              <a:t> b</a:t>
            </a:r>
            <a:r>
              <a:rPr sz="1800" b="1" spc="-5" dirty="0">
                <a:solidFill>
                  <a:srgbClr val="943735"/>
                </a:solidFill>
                <a:latin typeface="Courier New"/>
                <a:cs typeface="Courier New"/>
              </a:rPr>
              <a:t>ar</a:t>
            </a:r>
            <a:r>
              <a:rPr sz="1800" b="1" spc="-15" dirty="0">
                <a:solidFill>
                  <a:srgbClr val="943735"/>
                </a:solidFill>
                <a:latin typeface="Courier New"/>
                <a:cs typeface="Courier New"/>
              </a:rPr>
              <a:t>r</a:t>
            </a:r>
            <a:r>
              <a:rPr sz="1800" b="1" spc="-5" dirty="0">
                <a:solidFill>
                  <a:srgbClr val="943735"/>
                </a:solidFill>
                <a:latin typeface="Courier New"/>
                <a:cs typeface="Courier New"/>
              </a:rPr>
              <a:t>i</a:t>
            </a:r>
            <a:r>
              <a:rPr sz="1800" b="1" spc="-15" dirty="0">
                <a:solidFill>
                  <a:srgbClr val="943735"/>
                </a:solidFill>
                <a:latin typeface="Courier New"/>
                <a:cs typeface="Courier New"/>
              </a:rPr>
              <a:t>e</a:t>
            </a:r>
            <a:r>
              <a:rPr sz="1800" b="1" dirty="0">
                <a:solidFill>
                  <a:srgbClr val="943735"/>
                </a:solidFill>
                <a:latin typeface="Courier New"/>
                <a:cs typeface="Courier New"/>
              </a:rPr>
              <a:t>r </a:t>
            </a:r>
            <a:r>
              <a:rPr sz="1800" b="1" spc="-5" dirty="0">
                <a:solidFill>
                  <a:srgbClr val="943735"/>
                </a:solidFill>
                <a:latin typeface="Courier New"/>
                <a:cs typeface="Courier New"/>
              </a:rPr>
              <a:t>om</a:t>
            </a:r>
            <a:r>
              <a:rPr sz="1800" b="1" dirty="0">
                <a:solidFill>
                  <a:srgbClr val="943735"/>
                </a:solidFill>
                <a:latin typeface="Courier New"/>
                <a:cs typeface="Courier New"/>
              </a:rPr>
              <a:t>p</a:t>
            </a:r>
            <a:r>
              <a:rPr sz="1800" b="1" spc="-15" dirty="0">
                <a:solidFill>
                  <a:srgbClr val="943735"/>
                </a:solidFill>
                <a:latin typeface="Courier New"/>
                <a:cs typeface="Courier New"/>
              </a:rPr>
              <a:t> f</a:t>
            </a:r>
            <a:r>
              <a:rPr sz="1800" b="1" spc="-5" dirty="0">
                <a:solidFill>
                  <a:srgbClr val="943735"/>
                </a:solidFill>
                <a:latin typeface="Courier New"/>
                <a:cs typeface="Courier New"/>
              </a:rPr>
              <a:t>or</a:t>
            </a:r>
            <a:endParaRPr sz="1800">
              <a:latin typeface="Courier New"/>
              <a:cs typeface="Courier New"/>
            </a:endParaRPr>
          </a:p>
        </p:txBody>
      </p:sp>
      <p:sp>
        <p:nvSpPr>
          <p:cNvPr id="13" name="object 13"/>
          <p:cNvSpPr txBox="1"/>
          <p:nvPr/>
        </p:nvSpPr>
        <p:spPr>
          <a:xfrm>
            <a:off x="1297050" y="3551320"/>
            <a:ext cx="3712210" cy="1351915"/>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f</a:t>
            </a:r>
            <a:r>
              <a:rPr sz="1800" spc="-15" dirty="0">
                <a:latin typeface="Courier New"/>
                <a:cs typeface="Courier New"/>
              </a:rPr>
              <a:t>o</a:t>
            </a:r>
            <a:r>
              <a:rPr sz="1800" spc="-5" dirty="0">
                <a:latin typeface="Courier New"/>
                <a:cs typeface="Courier New"/>
              </a:rPr>
              <a:t>r</a:t>
            </a:r>
            <a:r>
              <a:rPr sz="1800" dirty="0">
                <a:latin typeface="Courier New"/>
                <a:cs typeface="Courier New"/>
              </a:rPr>
              <a:t>(</a:t>
            </a:r>
            <a:r>
              <a:rPr sz="1800" spc="-15" dirty="0">
                <a:latin typeface="Courier New"/>
                <a:cs typeface="Courier New"/>
              </a:rPr>
              <a:t>i</a:t>
            </a:r>
            <a:r>
              <a:rPr sz="1800" spc="-5" dirty="0">
                <a:latin typeface="Courier New"/>
                <a:cs typeface="Courier New"/>
              </a:rPr>
              <a:t>=</a:t>
            </a:r>
            <a:r>
              <a:rPr sz="1800" spc="-15" dirty="0">
                <a:latin typeface="Courier New"/>
                <a:cs typeface="Courier New"/>
              </a:rPr>
              <a:t>0;</a:t>
            </a:r>
            <a:r>
              <a:rPr sz="1800" spc="-5" dirty="0">
                <a:latin typeface="Courier New"/>
                <a:cs typeface="Courier New"/>
              </a:rPr>
              <a:t>i</a:t>
            </a:r>
            <a:r>
              <a:rPr sz="1800" dirty="0">
                <a:latin typeface="Courier New"/>
                <a:cs typeface="Courier New"/>
              </a:rPr>
              <a:t>&lt;</a:t>
            </a:r>
            <a:r>
              <a:rPr sz="1800" spc="-15" dirty="0">
                <a:latin typeface="Courier New"/>
                <a:cs typeface="Courier New"/>
              </a:rPr>
              <a:t>N</a:t>
            </a:r>
            <a:r>
              <a:rPr sz="1800" spc="-5" dirty="0">
                <a:latin typeface="Courier New"/>
                <a:cs typeface="Courier New"/>
              </a:rPr>
              <a:t>;</a:t>
            </a:r>
            <a:r>
              <a:rPr sz="1800" spc="-10" dirty="0">
                <a:latin typeface="Courier New"/>
                <a:cs typeface="Courier New"/>
              </a:rPr>
              <a:t>i</a:t>
            </a:r>
            <a:r>
              <a:rPr sz="1800" spc="-5" dirty="0">
                <a:latin typeface="Courier New"/>
                <a:cs typeface="Courier New"/>
              </a:rPr>
              <a:t>++</a:t>
            </a:r>
            <a:r>
              <a:rPr sz="1800" spc="-15" dirty="0">
                <a:latin typeface="Courier New"/>
                <a:cs typeface="Courier New"/>
              </a:rPr>
              <a:t>)</a:t>
            </a:r>
            <a:r>
              <a:rPr sz="1800" dirty="0">
                <a:latin typeface="Courier New"/>
                <a:cs typeface="Courier New"/>
              </a:rPr>
              <a:t>{</a:t>
            </a:r>
            <a:endParaRPr sz="1800">
              <a:latin typeface="Courier New"/>
              <a:cs typeface="Courier New"/>
            </a:endParaRPr>
          </a:p>
          <a:p>
            <a:pPr marL="967740">
              <a:lnSpc>
                <a:spcPct val="100000"/>
              </a:lnSpc>
            </a:pPr>
            <a:r>
              <a:rPr sz="1800" spc="-15" dirty="0">
                <a:latin typeface="Courier New"/>
                <a:cs typeface="Courier New"/>
              </a:rPr>
              <a:t>C</a:t>
            </a:r>
            <a:r>
              <a:rPr sz="1800" spc="-5" dirty="0">
                <a:latin typeface="Courier New"/>
                <a:cs typeface="Courier New"/>
              </a:rPr>
              <a:t>[i</a:t>
            </a:r>
            <a:r>
              <a:rPr sz="1800" spc="-15" dirty="0">
                <a:latin typeface="Courier New"/>
                <a:cs typeface="Courier New"/>
              </a:rPr>
              <a:t>]</a:t>
            </a:r>
            <a:r>
              <a:rPr sz="1800" spc="-5" dirty="0">
                <a:latin typeface="Courier New"/>
                <a:cs typeface="Courier New"/>
              </a:rPr>
              <a:t>=</a:t>
            </a:r>
            <a:r>
              <a:rPr sz="1800" spc="-15" dirty="0">
                <a:latin typeface="Courier New"/>
                <a:cs typeface="Courier New"/>
              </a:rPr>
              <a:t>b</a:t>
            </a:r>
            <a:r>
              <a:rPr sz="1800" spc="-5" dirty="0">
                <a:latin typeface="Courier New"/>
                <a:cs typeface="Courier New"/>
              </a:rPr>
              <a:t>ig</a:t>
            </a:r>
            <a:r>
              <a:rPr sz="1800" spc="-15" dirty="0">
                <a:latin typeface="Courier New"/>
                <a:cs typeface="Courier New"/>
              </a:rPr>
              <a:t>_</a:t>
            </a:r>
            <a:r>
              <a:rPr sz="1800" spc="-5" dirty="0">
                <a:latin typeface="Courier New"/>
                <a:cs typeface="Courier New"/>
              </a:rPr>
              <a:t>c</a:t>
            </a:r>
            <a:r>
              <a:rPr sz="1800" spc="-15" dirty="0">
                <a:latin typeface="Courier New"/>
                <a:cs typeface="Courier New"/>
              </a:rPr>
              <a:t>al</a:t>
            </a:r>
            <a:r>
              <a:rPr sz="1800" spc="-5" dirty="0">
                <a:latin typeface="Courier New"/>
                <a:cs typeface="Courier New"/>
              </a:rPr>
              <a:t>c3</a:t>
            </a:r>
            <a:r>
              <a:rPr sz="1800" spc="-10" dirty="0">
                <a:latin typeface="Courier New"/>
                <a:cs typeface="Courier New"/>
              </a:rPr>
              <a:t>(</a:t>
            </a:r>
            <a:r>
              <a:rPr sz="1800" spc="-5" dirty="0">
                <a:latin typeface="Courier New"/>
                <a:cs typeface="Courier New"/>
              </a:rPr>
              <a:t>i</a:t>
            </a:r>
            <a:r>
              <a:rPr sz="1800" spc="-15" dirty="0">
                <a:latin typeface="Courier New"/>
                <a:cs typeface="Courier New"/>
              </a:rPr>
              <a:t>,</a:t>
            </a:r>
            <a:r>
              <a:rPr sz="1800" dirty="0">
                <a:latin typeface="Courier New"/>
                <a:cs typeface="Courier New"/>
              </a:rPr>
              <a:t>A</a:t>
            </a:r>
            <a:r>
              <a:rPr sz="1800" spc="-5" dirty="0">
                <a:latin typeface="Courier New"/>
                <a:cs typeface="Courier New"/>
              </a:rPr>
              <a:t>);</a:t>
            </a:r>
            <a:endParaRPr sz="1800">
              <a:latin typeface="Courier New"/>
              <a:cs typeface="Courier New"/>
            </a:endParaRPr>
          </a:p>
          <a:p>
            <a:pPr marL="12700">
              <a:lnSpc>
                <a:spcPct val="100000"/>
              </a:lnSpc>
            </a:pPr>
            <a:r>
              <a:rPr sz="1800" b="1" dirty="0">
                <a:latin typeface="Courier New"/>
                <a:cs typeface="Courier New"/>
              </a:rPr>
              <a:t>}</a:t>
            </a:r>
            <a:endParaRPr sz="1800">
              <a:latin typeface="Courier New"/>
              <a:cs typeface="Courier New"/>
            </a:endParaRPr>
          </a:p>
          <a:p>
            <a:pPr marL="12700">
              <a:lnSpc>
                <a:spcPct val="100000"/>
              </a:lnSpc>
            </a:pPr>
            <a:r>
              <a:rPr sz="1800" b="1" spc="-5" dirty="0">
                <a:solidFill>
                  <a:srgbClr val="943735"/>
                </a:solidFill>
                <a:latin typeface="Courier New"/>
                <a:cs typeface="Courier New"/>
              </a:rPr>
              <a:t>#</a:t>
            </a:r>
            <a:r>
              <a:rPr sz="1800" b="1" spc="-15" dirty="0">
                <a:solidFill>
                  <a:srgbClr val="943735"/>
                </a:solidFill>
                <a:latin typeface="Courier New"/>
                <a:cs typeface="Courier New"/>
              </a:rPr>
              <a:t>p</a:t>
            </a:r>
            <a:r>
              <a:rPr sz="1800" b="1" spc="-5" dirty="0">
                <a:solidFill>
                  <a:srgbClr val="943735"/>
                </a:solidFill>
                <a:latin typeface="Courier New"/>
                <a:cs typeface="Courier New"/>
              </a:rPr>
              <a:t>ra</a:t>
            </a:r>
            <a:r>
              <a:rPr sz="1800" b="1" spc="-15" dirty="0">
                <a:solidFill>
                  <a:srgbClr val="943735"/>
                </a:solidFill>
                <a:latin typeface="Courier New"/>
                <a:cs typeface="Courier New"/>
              </a:rPr>
              <a:t>g</a:t>
            </a:r>
            <a:r>
              <a:rPr sz="1800" b="1" spc="-5" dirty="0">
                <a:solidFill>
                  <a:srgbClr val="943735"/>
                </a:solidFill>
                <a:latin typeface="Courier New"/>
                <a:cs typeface="Courier New"/>
              </a:rPr>
              <a:t>m</a:t>
            </a:r>
            <a:r>
              <a:rPr sz="1800" b="1" dirty="0">
                <a:solidFill>
                  <a:srgbClr val="943735"/>
                </a:solidFill>
                <a:latin typeface="Courier New"/>
                <a:cs typeface="Courier New"/>
              </a:rPr>
              <a:t>a</a:t>
            </a:r>
            <a:r>
              <a:rPr sz="1800" b="1" spc="-25" dirty="0">
                <a:solidFill>
                  <a:srgbClr val="943735"/>
                </a:solidFill>
                <a:latin typeface="Courier New"/>
                <a:cs typeface="Courier New"/>
              </a:rPr>
              <a:t> </a:t>
            </a:r>
            <a:r>
              <a:rPr sz="1800" b="1" spc="-5" dirty="0">
                <a:solidFill>
                  <a:srgbClr val="943735"/>
                </a:solidFill>
                <a:latin typeface="Courier New"/>
                <a:cs typeface="Courier New"/>
              </a:rPr>
              <a:t>om</a:t>
            </a:r>
            <a:r>
              <a:rPr sz="1800" b="1" dirty="0">
                <a:solidFill>
                  <a:srgbClr val="943735"/>
                </a:solidFill>
                <a:latin typeface="Courier New"/>
                <a:cs typeface="Courier New"/>
              </a:rPr>
              <a:t>p</a:t>
            </a:r>
            <a:r>
              <a:rPr sz="1800" b="1" spc="-15" dirty="0">
                <a:solidFill>
                  <a:srgbClr val="943735"/>
                </a:solidFill>
                <a:latin typeface="Courier New"/>
                <a:cs typeface="Courier New"/>
              </a:rPr>
              <a:t> f</a:t>
            </a:r>
            <a:r>
              <a:rPr sz="1800" b="1" spc="-5" dirty="0">
                <a:solidFill>
                  <a:srgbClr val="943735"/>
                </a:solidFill>
                <a:latin typeface="Courier New"/>
                <a:cs typeface="Courier New"/>
              </a:rPr>
              <a:t>o</a:t>
            </a:r>
            <a:r>
              <a:rPr sz="1800" b="1" dirty="0">
                <a:solidFill>
                  <a:srgbClr val="943735"/>
                </a:solidFill>
                <a:latin typeface="Courier New"/>
                <a:cs typeface="Courier New"/>
              </a:rPr>
              <a:t>r</a:t>
            </a:r>
            <a:r>
              <a:rPr sz="1800" b="1" spc="-15" dirty="0">
                <a:solidFill>
                  <a:srgbClr val="943735"/>
                </a:solidFill>
                <a:latin typeface="Courier New"/>
                <a:cs typeface="Courier New"/>
              </a:rPr>
              <a:t> </a:t>
            </a:r>
            <a:r>
              <a:rPr sz="1800" b="1" spc="-5" dirty="0">
                <a:solidFill>
                  <a:srgbClr val="943735"/>
                </a:solidFill>
                <a:latin typeface="Courier New"/>
                <a:cs typeface="Courier New"/>
              </a:rPr>
              <a:t>n</a:t>
            </a:r>
            <a:r>
              <a:rPr sz="1800" b="1" spc="-15" dirty="0">
                <a:solidFill>
                  <a:srgbClr val="943735"/>
                </a:solidFill>
                <a:latin typeface="Courier New"/>
                <a:cs typeface="Courier New"/>
              </a:rPr>
              <a:t>ow</a:t>
            </a:r>
            <a:r>
              <a:rPr sz="1800" b="1" spc="-5" dirty="0">
                <a:solidFill>
                  <a:srgbClr val="943735"/>
                </a:solidFill>
                <a:latin typeface="Courier New"/>
                <a:cs typeface="Courier New"/>
              </a:rPr>
              <a:t>ait</a:t>
            </a:r>
            <a:endParaRPr sz="1800">
              <a:latin typeface="Courier New"/>
              <a:cs typeface="Courier New"/>
            </a:endParaRPr>
          </a:p>
          <a:p>
            <a:pPr marL="12700">
              <a:lnSpc>
                <a:spcPct val="100000"/>
              </a:lnSpc>
            </a:pPr>
            <a:r>
              <a:rPr sz="1800" spc="-5" dirty="0">
                <a:latin typeface="Courier New"/>
                <a:cs typeface="Courier New"/>
              </a:rPr>
              <a:t>f</a:t>
            </a:r>
            <a:r>
              <a:rPr sz="1800" spc="-15" dirty="0">
                <a:latin typeface="Courier New"/>
                <a:cs typeface="Courier New"/>
              </a:rPr>
              <a:t>o</a:t>
            </a:r>
            <a:r>
              <a:rPr sz="1800" spc="-5" dirty="0">
                <a:latin typeface="Courier New"/>
                <a:cs typeface="Courier New"/>
              </a:rPr>
              <a:t>r(</a:t>
            </a:r>
            <a:r>
              <a:rPr sz="1800" spc="-15" dirty="0">
                <a:latin typeface="Courier New"/>
                <a:cs typeface="Courier New"/>
              </a:rPr>
              <a:t>i</a:t>
            </a:r>
            <a:r>
              <a:rPr sz="1800" spc="-5" dirty="0">
                <a:latin typeface="Courier New"/>
                <a:cs typeface="Courier New"/>
              </a:rPr>
              <a:t>=</a:t>
            </a:r>
            <a:r>
              <a:rPr sz="1800" spc="-15" dirty="0">
                <a:latin typeface="Courier New"/>
                <a:cs typeface="Courier New"/>
              </a:rPr>
              <a:t>0;</a:t>
            </a:r>
            <a:r>
              <a:rPr sz="1800" spc="-5" dirty="0">
                <a:latin typeface="Courier New"/>
                <a:cs typeface="Courier New"/>
              </a:rPr>
              <a:t>i&lt;</a:t>
            </a:r>
            <a:r>
              <a:rPr sz="1800" spc="-15" dirty="0">
                <a:latin typeface="Courier New"/>
                <a:cs typeface="Courier New"/>
              </a:rPr>
              <a:t>N</a:t>
            </a:r>
            <a:r>
              <a:rPr sz="1800" spc="-5" dirty="0">
                <a:latin typeface="Courier New"/>
                <a:cs typeface="Courier New"/>
              </a:rPr>
              <a:t>;</a:t>
            </a:r>
            <a:r>
              <a:rPr sz="1800" spc="-15" dirty="0">
                <a:latin typeface="Courier New"/>
                <a:cs typeface="Courier New"/>
              </a:rPr>
              <a:t>i</a:t>
            </a:r>
            <a:r>
              <a:rPr sz="1800" spc="-5" dirty="0">
                <a:latin typeface="Courier New"/>
                <a:cs typeface="Courier New"/>
              </a:rPr>
              <a:t>++</a:t>
            </a:r>
            <a:r>
              <a:rPr sz="1800" spc="-20" dirty="0">
                <a:latin typeface="Courier New"/>
                <a:cs typeface="Courier New"/>
              </a:rPr>
              <a:t>)</a:t>
            </a:r>
            <a:r>
              <a:rPr sz="1800" dirty="0">
                <a:latin typeface="Courier New"/>
                <a:cs typeface="Courier New"/>
              </a:rPr>
              <a:t>{</a:t>
            </a:r>
            <a:endParaRPr sz="1800">
              <a:latin typeface="Courier New"/>
              <a:cs typeface="Courier New"/>
            </a:endParaRPr>
          </a:p>
        </p:txBody>
      </p:sp>
      <p:sp>
        <p:nvSpPr>
          <p:cNvPr id="14" name="object 14"/>
          <p:cNvSpPr txBox="1"/>
          <p:nvPr/>
        </p:nvSpPr>
        <p:spPr>
          <a:xfrm>
            <a:off x="2388235" y="4923174"/>
            <a:ext cx="2894330"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B[</a:t>
            </a:r>
            <a:r>
              <a:rPr sz="1800" spc="-15" dirty="0">
                <a:latin typeface="Courier New"/>
                <a:cs typeface="Courier New"/>
              </a:rPr>
              <a:t>i</a:t>
            </a:r>
            <a:r>
              <a:rPr sz="1800" spc="-5" dirty="0">
                <a:latin typeface="Courier New"/>
                <a:cs typeface="Courier New"/>
              </a:rPr>
              <a:t>]</a:t>
            </a:r>
            <a:r>
              <a:rPr sz="1800" spc="-15" dirty="0">
                <a:latin typeface="Courier New"/>
                <a:cs typeface="Courier New"/>
              </a:rPr>
              <a:t>=</a:t>
            </a:r>
            <a:r>
              <a:rPr sz="1800" spc="-5" dirty="0">
                <a:latin typeface="Courier New"/>
                <a:cs typeface="Courier New"/>
              </a:rPr>
              <a:t>bi</a:t>
            </a:r>
            <a:r>
              <a:rPr sz="1800" spc="-15" dirty="0">
                <a:latin typeface="Courier New"/>
                <a:cs typeface="Courier New"/>
              </a:rPr>
              <a:t>g</a:t>
            </a:r>
            <a:r>
              <a:rPr sz="1800" spc="-5" dirty="0">
                <a:latin typeface="Courier New"/>
                <a:cs typeface="Courier New"/>
              </a:rPr>
              <a:t>_</a:t>
            </a:r>
            <a:r>
              <a:rPr sz="1800" spc="-15" dirty="0">
                <a:latin typeface="Courier New"/>
                <a:cs typeface="Courier New"/>
              </a:rPr>
              <a:t>ca</a:t>
            </a:r>
            <a:r>
              <a:rPr sz="1800" spc="-5" dirty="0">
                <a:latin typeface="Courier New"/>
                <a:cs typeface="Courier New"/>
              </a:rPr>
              <a:t>lc</a:t>
            </a:r>
            <a:r>
              <a:rPr sz="1800" spc="-15" dirty="0">
                <a:latin typeface="Courier New"/>
                <a:cs typeface="Courier New"/>
              </a:rPr>
              <a:t>2</a:t>
            </a:r>
            <a:r>
              <a:rPr sz="1800" spc="-5" dirty="0">
                <a:latin typeface="Courier New"/>
                <a:cs typeface="Courier New"/>
              </a:rPr>
              <a:t>(</a:t>
            </a:r>
            <a:r>
              <a:rPr sz="1800" spc="-15" dirty="0">
                <a:latin typeface="Courier New"/>
                <a:cs typeface="Courier New"/>
              </a:rPr>
              <a:t>C</a:t>
            </a:r>
            <a:r>
              <a:rPr sz="1800" dirty="0">
                <a:latin typeface="Courier New"/>
                <a:cs typeface="Courier New"/>
              </a:rPr>
              <a:t>,</a:t>
            </a:r>
            <a:r>
              <a:rPr sz="1800" spc="5" dirty="0">
                <a:latin typeface="Courier New"/>
                <a:cs typeface="Courier New"/>
              </a:rPr>
              <a:t> </a:t>
            </a:r>
            <a:r>
              <a:rPr sz="1800" spc="-10" dirty="0">
                <a:latin typeface="Courier New"/>
                <a:cs typeface="Courier New"/>
              </a:rPr>
              <a:t>i</a:t>
            </a:r>
            <a:r>
              <a:rPr sz="1800" spc="-5" dirty="0">
                <a:latin typeface="Courier New"/>
                <a:cs typeface="Courier New"/>
              </a:rPr>
              <a:t>);</a:t>
            </a:r>
            <a:endParaRPr sz="1800">
              <a:latin typeface="Courier New"/>
              <a:cs typeface="Courier New"/>
            </a:endParaRPr>
          </a:p>
        </p:txBody>
      </p:sp>
      <p:sp>
        <p:nvSpPr>
          <p:cNvPr id="15" name="object 15"/>
          <p:cNvSpPr txBox="1"/>
          <p:nvPr/>
        </p:nvSpPr>
        <p:spPr>
          <a:xfrm>
            <a:off x="1297050" y="5197494"/>
            <a:ext cx="3028950" cy="52832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a:p>
            <a:pPr marL="12700">
              <a:lnSpc>
                <a:spcPct val="100000"/>
              </a:lnSpc>
            </a:pPr>
            <a:r>
              <a:rPr sz="1800" spc="-5" dirty="0">
                <a:latin typeface="Courier New"/>
                <a:cs typeface="Courier New"/>
              </a:rPr>
              <a:t>A</a:t>
            </a:r>
            <a:r>
              <a:rPr sz="1800" spc="-15" dirty="0">
                <a:latin typeface="Courier New"/>
                <a:cs typeface="Courier New"/>
              </a:rPr>
              <a:t>[</a:t>
            </a:r>
            <a:r>
              <a:rPr sz="1800" spc="-5" dirty="0">
                <a:latin typeface="Courier New"/>
                <a:cs typeface="Courier New"/>
              </a:rPr>
              <a:t>id</a:t>
            </a: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30" dirty="0">
                <a:latin typeface="Courier New"/>
                <a:cs typeface="Courier New"/>
              </a:rPr>
              <a:t> </a:t>
            </a:r>
            <a:r>
              <a:rPr sz="1800" spc="-5" dirty="0">
                <a:latin typeface="Courier New"/>
                <a:cs typeface="Courier New"/>
              </a:rPr>
              <a:t>bi</a:t>
            </a:r>
            <a:r>
              <a:rPr sz="1800" spc="-15" dirty="0">
                <a:latin typeface="Courier New"/>
                <a:cs typeface="Courier New"/>
              </a:rPr>
              <a:t>g</a:t>
            </a:r>
            <a:r>
              <a:rPr sz="1800" spc="-5" dirty="0">
                <a:latin typeface="Courier New"/>
                <a:cs typeface="Courier New"/>
              </a:rPr>
              <a:t>_</a:t>
            </a:r>
            <a:r>
              <a:rPr sz="1800" spc="-15" dirty="0">
                <a:latin typeface="Courier New"/>
                <a:cs typeface="Courier New"/>
              </a:rPr>
              <a:t>c</a:t>
            </a:r>
            <a:r>
              <a:rPr sz="1800" spc="-5" dirty="0">
                <a:latin typeface="Courier New"/>
                <a:cs typeface="Courier New"/>
              </a:rPr>
              <a:t>al</a:t>
            </a:r>
            <a:r>
              <a:rPr sz="1800" spc="-15" dirty="0">
                <a:latin typeface="Courier New"/>
                <a:cs typeface="Courier New"/>
              </a:rPr>
              <a:t>c</a:t>
            </a:r>
            <a:r>
              <a:rPr sz="1800" spc="-5" dirty="0">
                <a:latin typeface="Courier New"/>
                <a:cs typeface="Courier New"/>
              </a:rPr>
              <a:t>4</a:t>
            </a:r>
            <a:r>
              <a:rPr sz="1800" spc="-15" dirty="0">
                <a:latin typeface="Courier New"/>
                <a:cs typeface="Courier New"/>
              </a:rPr>
              <a:t>(i</a:t>
            </a:r>
            <a:r>
              <a:rPr sz="1800" spc="-5" dirty="0">
                <a:latin typeface="Courier New"/>
                <a:cs typeface="Courier New"/>
              </a:rPr>
              <a:t>d);</a:t>
            </a:r>
            <a:endParaRPr sz="1800">
              <a:latin typeface="Courier New"/>
              <a:cs typeface="Courier New"/>
            </a:endParaRPr>
          </a:p>
        </p:txBody>
      </p:sp>
      <p:sp>
        <p:nvSpPr>
          <p:cNvPr id="16" name="object 16"/>
          <p:cNvSpPr txBox="1"/>
          <p:nvPr/>
        </p:nvSpPr>
        <p:spPr>
          <a:xfrm>
            <a:off x="887069" y="5746134"/>
            <a:ext cx="163195"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7" name="object 17"/>
          <p:cNvSpPr txBox="1"/>
          <p:nvPr/>
        </p:nvSpPr>
        <p:spPr>
          <a:xfrm>
            <a:off x="5277103" y="4162226"/>
            <a:ext cx="1458595" cy="254000"/>
          </a:xfrm>
          <a:prstGeom prst="rect">
            <a:avLst/>
          </a:prstGeom>
        </p:spPr>
        <p:txBody>
          <a:bodyPr vert="horz" wrap="square" lIns="0" tIns="0" rIns="0" bIns="0" rtlCol="0">
            <a:spAutoFit/>
          </a:bodyPr>
          <a:lstStyle/>
          <a:p>
            <a:pPr marL="12700">
              <a:lnSpc>
                <a:spcPct val="100000"/>
              </a:lnSpc>
            </a:pPr>
            <a:r>
              <a:rPr sz="1800" dirty="0">
                <a:latin typeface="Arial"/>
                <a:cs typeface="Arial"/>
              </a:rPr>
              <a:t>Impl</a:t>
            </a:r>
            <a:r>
              <a:rPr sz="1800" spc="-10" dirty="0">
                <a:latin typeface="Arial"/>
                <a:cs typeface="Arial"/>
              </a:rPr>
              <a:t>i</a:t>
            </a:r>
            <a:r>
              <a:rPr sz="1800" dirty="0">
                <a:latin typeface="Arial"/>
                <a:cs typeface="Arial"/>
              </a:rPr>
              <a:t>cit b</a:t>
            </a:r>
            <a:r>
              <a:rPr sz="1800" spc="-10" dirty="0">
                <a:latin typeface="Arial"/>
                <a:cs typeface="Arial"/>
              </a:rPr>
              <a:t>a</a:t>
            </a:r>
            <a:r>
              <a:rPr sz="1800" dirty="0">
                <a:latin typeface="Arial"/>
                <a:cs typeface="Arial"/>
              </a:rPr>
              <a:t>rri</a:t>
            </a:r>
            <a:r>
              <a:rPr sz="1800" spc="-10" dirty="0">
                <a:latin typeface="Arial"/>
                <a:cs typeface="Arial"/>
              </a:rPr>
              <a:t>e</a:t>
            </a:r>
            <a:r>
              <a:rPr sz="1800" dirty="0">
                <a:latin typeface="Arial"/>
                <a:cs typeface="Arial"/>
              </a:rPr>
              <a:t>r</a:t>
            </a:r>
            <a:endParaRPr sz="1800">
              <a:latin typeface="Arial"/>
              <a:cs typeface="Arial"/>
            </a:endParaRPr>
          </a:p>
        </p:txBody>
      </p:sp>
      <p:sp>
        <p:nvSpPr>
          <p:cNvPr id="18" name="object 18"/>
          <p:cNvSpPr/>
          <p:nvPr/>
        </p:nvSpPr>
        <p:spPr>
          <a:xfrm>
            <a:off x="1454150" y="4212335"/>
            <a:ext cx="3743325" cy="103505"/>
          </a:xfrm>
          <a:custGeom>
            <a:avLst/>
            <a:gdLst/>
            <a:ahLst/>
            <a:cxnLst/>
            <a:rect l="l" t="t" r="r" b="b"/>
            <a:pathLst>
              <a:path w="3743325" h="103504">
                <a:moveTo>
                  <a:pt x="88646" y="0"/>
                </a:moveTo>
                <a:lnTo>
                  <a:pt x="0" y="51688"/>
                </a:lnTo>
                <a:lnTo>
                  <a:pt x="88646" y="103377"/>
                </a:lnTo>
                <a:lnTo>
                  <a:pt x="92456" y="102362"/>
                </a:lnTo>
                <a:lnTo>
                  <a:pt x="96012" y="96265"/>
                </a:lnTo>
                <a:lnTo>
                  <a:pt x="94996" y="92456"/>
                </a:lnTo>
                <a:lnTo>
                  <a:pt x="35995" y="58038"/>
                </a:lnTo>
                <a:lnTo>
                  <a:pt x="12446" y="58038"/>
                </a:lnTo>
                <a:lnTo>
                  <a:pt x="12446" y="45338"/>
                </a:lnTo>
                <a:lnTo>
                  <a:pt x="35995" y="45338"/>
                </a:lnTo>
                <a:lnTo>
                  <a:pt x="94996" y="10921"/>
                </a:lnTo>
                <a:lnTo>
                  <a:pt x="96012" y="7112"/>
                </a:lnTo>
                <a:lnTo>
                  <a:pt x="92456" y="1015"/>
                </a:lnTo>
                <a:lnTo>
                  <a:pt x="88646" y="0"/>
                </a:lnTo>
                <a:close/>
              </a:path>
              <a:path w="3743325" h="103504">
                <a:moveTo>
                  <a:pt x="35995" y="45338"/>
                </a:moveTo>
                <a:lnTo>
                  <a:pt x="12446" y="45338"/>
                </a:lnTo>
                <a:lnTo>
                  <a:pt x="12446" y="58038"/>
                </a:lnTo>
                <a:lnTo>
                  <a:pt x="35995" y="58038"/>
                </a:lnTo>
                <a:lnTo>
                  <a:pt x="34471" y="57150"/>
                </a:lnTo>
                <a:lnTo>
                  <a:pt x="15747" y="57150"/>
                </a:lnTo>
                <a:lnTo>
                  <a:pt x="15747" y="46227"/>
                </a:lnTo>
                <a:lnTo>
                  <a:pt x="34471" y="46227"/>
                </a:lnTo>
                <a:lnTo>
                  <a:pt x="35995" y="45338"/>
                </a:lnTo>
                <a:close/>
              </a:path>
              <a:path w="3743325" h="103504">
                <a:moveTo>
                  <a:pt x="3743325" y="45338"/>
                </a:moveTo>
                <a:lnTo>
                  <a:pt x="35995" y="45338"/>
                </a:lnTo>
                <a:lnTo>
                  <a:pt x="25109" y="51688"/>
                </a:lnTo>
                <a:lnTo>
                  <a:pt x="35995" y="58038"/>
                </a:lnTo>
                <a:lnTo>
                  <a:pt x="3743325" y="58038"/>
                </a:lnTo>
                <a:lnTo>
                  <a:pt x="3743325" y="45338"/>
                </a:lnTo>
                <a:close/>
              </a:path>
              <a:path w="3743325" h="103504">
                <a:moveTo>
                  <a:pt x="15747" y="46227"/>
                </a:moveTo>
                <a:lnTo>
                  <a:pt x="15747" y="57150"/>
                </a:lnTo>
                <a:lnTo>
                  <a:pt x="25109" y="51688"/>
                </a:lnTo>
                <a:lnTo>
                  <a:pt x="15747" y="46227"/>
                </a:lnTo>
                <a:close/>
              </a:path>
              <a:path w="3743325" h="103504">
                <a:moveTo>
                  <a:pt x="25109" y="51688"/>
                </a:moveTo>
                <a:lnTo>
                  <a:pt x="15747" y="57150"/>
                </a:lnTo>
                <a:lnTo>
                  <a:pt x="34471" y="57150"/>
                </a:lnTo>
                <a:lnTo>
                  <a:pt x="25109" y="51688"/>
                </a:lnTo>
                <a:close/>
              </a:path>
              <a:path w="3743325" h="103504">
                <a:moveTo>
                  <a:pt x="34471" y="46227"/>
                </a:moveTo>
                <a:lnTo>
                  <a:pt x="15747" y="46227"/>
                </a:lnTo>
                <a:lnTo>
                  <a:pt x="25109" y="51688"/>
                </a:lnTo>
                <a:lnTo>
                  <a:pt x="34471" y="46227"/>
                </a:lnTo>
                <a:close/>
              </a:path>
            </a:pathLst>
          </a:custGeom>
          <a:solidFill>
            <a:srgbClr val="000000"/>
          </a:solidFill>
        </p:spPr>
        <p:txBody>
          <a:bodyPr wrap="square" lIns="0" tIns="0" rIns="0" bIns="0" rtlCol="0"/>
          <a:lstStyle/>
          <a:p>
            <a:endParaRPr/>
          </a:p>
        </p:txBody>
      </p:sp>
      <p:sp>
        <p:nvSpPr>
          <p:cNvPr id="19" name="object 19"/>
          <p:cNvSpPr txBox="1"/>
          <p:nvPr/>
        </p:nvSpPr>
        <p:spPr>
          <a:xfrm>
            <a:off x="4870450" y="5757853"/>
            <a:ext cx="1458595" cy="254000"/>
          </a:xfrm>
          <a:prstGeom prst="rect">
            <a:avLst/>
          </a:prstGeom>
        </p:spPr>
        <p:txBody>
          <a:bodyPr vert="horz" wrap="square" lIns="0" tIns="0" rIns="0" bIns="0" rtlCol="0">
            <a:spAutoFit/>
          </a:bodyPr>
          <a:lstStyle/>
          <a:p>
            <a:pPr marL="12700">
              <a:lnSpc>
                <a:spcPct val="100000"/>
              </a:lnSpc>
            </a:pPr>
            <a:r>
              <a:rPr sz="1800" dirty="0">
                <a:latin typeface="Arial"/>
                <a:cs typeface="Arial"/>
              </a:rPr>
              <a:t>Impl</a:t>
            </a:r>
            <a:r>
              <a:rPr sz="1800" spc="-10" dirty="0">
                <a:latin typeface="Arial"/>
                <a:cs typeface="Arial"/>
              </a:rPr>
              <a:t>i</a:t>
            </a:r>
            <a:r>
              <a:rPr sz="1800" dirty="0">
                <a:latin typeface="Arial"/>
                <a:cs typeface="Arial"/>
              </a:rPr>
              <a:t>cit b</a:t>
            </a:r>
            <a:r>
              <a:rPr sz="1800" spc="-10" dirty="0">
                <a:latin typeface="Arial"/>
                <a:cs typeface="Arial"/>
              </a:rPr>
              <a:t>a</a:t>
            </a:r>
            <a:r>
              <a:rPr sz="1800" dirty="0">
                <a:latin typeface="Arial"/>
                <a:cs typeface="Arial"/>
              </a:rPr>
              <a:t>rri</a:t>
            </a:r>
            <a:r>
              <a:rPr sz="1800" spc="-10" dirty="0">
                <a:latin typeface="Arial"/>
                <a:cs typeface="Arial"/>
              </a:rPr>
              <a:t>e</a:t>
            </a:r>
            <a:r>
              <a:rPr sz="1800" dirty="0">
                <a:latin typeface="Arial"/>
                <a:cs typeface="Arial"/>
              </a:rPr>
              <a:t>r</a:t>
            </a:r>
            <a:endParaRPr sz="1800">
              <a:latin typeface="Arial"/>
              <a:cs typeface="Arial"/>
            </a:endParaRPr>
          </a:p>
        </p:txBody>
      </p:sp>
      <p:sp>
        <p:nvSpPr>
          <p:cNvPr id="20" name="object 20"/>
          <p:cNvSpPr/>
          <p:nvPr/>
        </p:nvSpPr>
        <p:spPr>
          <a:xfrm>
            <a:off x="1047724" y="5807760"/>
            <a:ext cx="3743960" cy="103505"/>
          </a:xfrm>
          <a:custGeom>
            <a:avLst/>
            <a:gdLst/>
            <a:ahLst/>
            <a:cxnLst/>
            <a:rect l="l" t="t" r="r" b="b"/>
            <a:pathLst>
              <a:path w="3743960" h="103504">
                <a:moveTo>
                  <a:pt x="88633" y="0"/>
                </a:moveTo>
                <a:lnTo>
                  <a:pt x="0" y="51701"/>
                </a:lnTo>
                <a:lnTo>
                  <a:pt x="88633" y="103403"/>
                </a:lnTo>
                <a:lnTo>
                  <a:pt x="92519" y="102374"/>
                </a:lnTo>
                <a:lnTo>
                  <a:pt x="96050" y="96316"/>
                </a:lnTo>
                <a:lnTo>
                  <a:pt x="95021" y="92430"/>
                </a:lnTo>
                <a:lnTo>
                  <a:pt x="36088" y="58051"/>
                </a:lnTo>
                <a:lnTo>
                  <a:pt x="12471" y="58051"/>
                </a:lnTo>
                <a:lnTo>
                  <a:pt x="12471" y="45351"/>
                </a:lnTo>
                <a:lnTo>
                  <a:pt x="36088" y="45351"/>
                </a:lnTo>
                <a:lnTo>
                  <a:pt x="95021" y="10972"/>
                </a:lnTo>
                <a:lnTo>
                  <a:pt x="96050" y="7086"/>
                </a:lnTo>
                <a:lnTo>
                  <a:pt x="92519" y="1016"/>
                </a:lnTo>
                <a:lnTo>
                  <a:pt x="88633" y="0"/>
                </a:lnTo>
                <a:close/>
              </a:path>
              <a:path w="3743960" h="103504">
                <a:moveTo>
                  <a:pt x="36088" y="45351"/>
                </a:moveTo>
                <a:lnTo>
                  <a:pt x="12471" y="45351"/>
                </a:lnTo>
                <a:lnTo>
                  <a:pt x="12471" y="58051"/>
                </a:lnTo>
                <a:lnTo>
                  <a:pt x="36088" y="58051"/>
                </a:lnTo>
                <a:lnTo>
                  <a:pt x="34608" y="57188"/>
                </a:lnTo>
                <a:lnTo>
                  <a:pt x="15798" y="57188"/>
                </a:lnTo>
                <a:lnTo>
                  <a:pt x="15798" y="46215"/>
                </a:lnTo>
                <a:lnTo>
                  <a:pt x="34608" y="46215"/>
                </a:lnTo>
                <a:lnTo>
                  <a:pt x="36088" y="45351"/>
                </a:lnTo>
                <a:close/>
              </a:path>
              <a:path w="3743960" h="103504">
                <a:moveTo>
                  <a:pt x="3743350" y="45351"/>
                </a:moveTo>
                <a:lnTo>
                  <a:pt x="36088" y="45351"/>
                </a:lnTo>
                <a:lnTo>
                  <a:pt x="25203" y="51701"/>
                </a:lnTo>
                <a:lnTo>
                  <a:pt x="36088" y="58051"/>
                </a:lnTo>
                <a:lnTo>
                  <a:pt x="3743350" y="58051"/>
                </a:lnTo>
                <a:lnTo>
                  <a:pt x="3743350" y="45351"/>
                </a:lnTo>
                <a:close/>
              </a:path>
              <a:path w="3743960" h="103504">
                <a:moveTo>
                  <a:pt x="15798" y="46215"/>
                </a:moveTo>
                <a:lnTo>
                  <a:pt x="15798" y="57188"/>
                </a:lnTo>
                <a:lnTo>
                  <a:pt x="25203" y="51701"/>
                </a:lnTo>
                <a:lnTo>
                  <a:pt x="15798" y="46215"/>
                </a:lnTo>
                <a:close/>
              </a:path>
              <a:path w="3743960" h="103504">
                <a:moveTo>
                  <a:pt x="25203" y="51701"/>
                </a:moveTo>
                <a:lnTo>
                  <a:pt x="15798" y="57188"/>
                </a:lnTo>
                <a:lnTo>
                  <a:pt x="34608" y="57188"/>
                </a:lnTo>
                <a:lnTo>
                  <a:pt x="25203" y="51701"/>
                </a:lnTo>
                <a:close/>
              </a:path>
              <a:path w="3743960" h="103504">
                <a:moveTo>
                  <a:pt x="34608" y="46215"/>
                </a:moveTo>
                <a:lnTo>
                  <a:pt x="15798" y="46215"/>
                </a:lnTo>
                <a:lnTo>
                  <a:pt x="25203" y="51701"/>
                </a:lnTo>
                <a:lnTo>
                  <a:pt x="34608" y="46215"/>
                </a:lnTo>
                <a:close/>
              </a:path>
            </a:pathLst>
          </a:custGeom>
          <a:solidFill>
            <a:srgbClr val="000000"/>
          </a:solidFill>
        </p:spPr>
        <p:txBody>
          <a:bodyPr wrap="square" lIns="0" tIns="0" rIns="0" bIns="0" rtlCol="0"/>
          <a:lstStyle/>
          <a:p>
            <a:endParaRPr/>
          </a:p>
        </p:txBody>
      </p:sp>
      <p:sp>
        <p:nvSpPr>
          <p:cNvPr id="21" name="object 21"/>
          <p:cNvSpPr txBox="1"/>
          <p:nvPr/>
        </p:nvSpPr>
        <p:spPr>
          <a:xfrm>
            <a:off x="5275579" y="5219627"/>
            <a:ext cx="3218815" cy="254000"/>
          </a:xfrm>
          <a:prstGeom prst="rect">
            <a:avLst/>
          </a:prstGeom>
        </p:spPr>
        <p:txBody>
          <a:bodyPr vert="horz" wrap="square" lIns="0" tIns="0" rIns="0" bIns="0" rtlCol="0">
            <a:spAutoFit/>
          </a:bodyPr>
          <a:lstStyle/>
          <a:p>
            <a:pPr marL="12700">
              <a:lnSpc>
                <a:spcPct val="100000"/>
              </a:lnSpc>
            </a:pPr>
            <a:r>
              <a:rPr sz="1800" dirty="0">
                <a:latin typeface="Arial"/>
                <a:cs typeface="Arial"/>
              </a:rPr>
              <a:t>No</a:t>
            </a:r>
            <a:r>
              <a:rPr sz="1800" spc="-10" dirty="0">
                <a:latin typeface="Arial"/>
                <a:cs typeface="Arial"/>
              </a:rPr>
              <a:t> </a:t>
            </a:r>
            <a:r>
              <a:rPr sz="1800" dirty="0">
                <a:latin typeface="Arial"/>
                <a:cs typeface="Arial"/>
              </a:rPr>
              <a:t>imp</a:t>
            </a:r>
            <a:r>
              <a:rPr sz="1800" spc="-10" dirty="0">
                <a:latin typeface="Arial"/>
                <a:cs typeface="Arial"/>
              </a:rPr>
              <a:t>l</a:t>
            </a:r>
            <a:r>
              <a:rPr sz="1800" dirty="0">
                <a:latin typeface="Arial"/>
                <a:cs typeface="Arial"/>
              </a:rPr>
              <a:t>ic</a:t>
            </a:r>
            <a:r>
              <a:rPr sz="1800" spc="-10" dirty="0">
                <a:latin typeface="Arial"/>
                <a:cs typeface="Arial"/>
              </a:rPr>
              <a:t>i</a:t>
            </a:r>
            <a:r>
              <a:rPr sz="1800" dirty="0">
                <a:latin typeface="Arial"/>
                <a:cs typeface="Arial"/>
              </a:rPr>
              <a:t>t</a:t>
            </a:r>
            <a:r>
              <a:rPr sz="1800" spc="15" dirty="0">
                <a:latin typeface="Arial"/>
                <a:cs typeface="Arial"/>
              </a:rPr>
              <a:t> </a:t>
            </a:r>
            <a:r>
              <a:rPr sz="1800" dirty="0">
                <a:latin typeface="Arial"/>
                <a:cs typeface="Arial"/>
              </a:rPr>
              <a:t>b</a:t>
            </a:r>
            <a:r>
              <a:rPr sz="1800" spc="-10" dirty="0">
                <a:latin typeface="Arial"/>
                <a:cs typeface="Arial"/>
              </a:rPr>
              <a:t>a</a:t>
            </a:r>
            <a:r>
              <a:rPr sz="1800" dirty="0">
                <a:latin typeface="Arial"/>
                <a:cs typeface="Arial"/>
              </a:rPr>
              <a:t>rri</a:t>
            </a:r>
            <a:r>
              <a:rPr sz="1800" spc="-10" dirty="0">
                <a:latin typeface="Arial"/>
                <a:cs typeface="Arial"/>
              </a:rPr>
              <a:t>e</a:t>
            </a:r>
            <a:r>
              <a:rPr sz="1800" dirty="0">
                <a:latin typeface="Arial"/>
                <a:cs typeface="Arial"/>
              </a:rPr>
              <a:t>r</a:t>
            </a:r>
            <a:r>
              <a:rPr sz="1800" spc="10" dirty="0">
                <a:latin typeface="Arial"/>
                <a:cs typeface="Arial"/>
              </a:rPr>
              <a:t> </a:t>
            </a:r>
            <a:r>
              <a:rPr sz="1800" dirty="0">
                <a:latin typeface="Arial"/>
                <a:cs typeface="Arial"/>
              </a:rPr>
              <a:t>d</a:t>
            </a:r>
            <a:r>
              <a:rPr sz="1800" spc="-10" dirty="0">
                <a:latin typeface="Arial"/>
                <a:cs typeface="Arial"/>
              </a:rPr>
              <a:t>u</a:t>
            </a:r>
            <a:r>
              <a:rPr sz="1800" dirty="0">
                <a:latin typeface="Arial"/>
                <a:cs typeface="Arial"/>
              </a:rPr>
              <a:t>e</a:t>
            </a:r>
            <a:r>
              <a:rPr sz="1800" spc="5" dirty="0">
                <a:latin typeface="Arial"/>
                <a:cs typeface="Arial"/>
              </a:rPr>
              <a:t> </a:t>
            </a:r>
            <a:r>
              <a:rPr sz="1800" dirty="0">
                <a:latin typeface="Arial"/>
                <a:cs typeface="Arial"/>
              </a:rPr>
              <a:t>to n</a:t>
            </a:r>
            <a:r>
              <a:rPr sz="1800" spc="-10" dirty="0">
                <a:latin typeface="Arial"/>
                <a:cs typeface="Arial"/>
              </a:rPr>
              <a:t>o</a:t>
            </a:r>
            <a:r>
              <a:rPr sz="1800" spc="-40" dirty="0">
                <a:latin typeface="Arial"/>
                <a:cs typeface="Arial"/>
              </a:rPr>
              <a:t>w</a:t>
            </a:r>
            <a:r>
              <a:rPr sz="1800" dirty="0">
                <a:latin typeface="Arial"/>
                <a:cs typeface="Arial"/>
              </a:rPr>
              <a:t>a</a:t>
            </a:r>
            <a:r>
              <a:rPr sz="1800" spc="-10" dirty="0">
                <a:latin typeface="Arial"/>
                <a:cs typeface="Arial"/>
              </a:rPr>
              <a:t>i</a:t>
            </a:r>
            <a:r>
              <a:rPr sz="1800" dirty="0">
                <a:latin typeface="Arial"/>
                <a:cs typeface="Arial"/>
              </a:rPr>
              <a:t>t</a:t>
            </a:r>
            <a:endParaRPr sz="1800">
              <a:latin typeface="Arial"/>
              <a:cs typeface="Arial"/>
            </a:endParaRPr>
          </a:p>
        </p:txBody>
      </p:sp>
      <p:sp>
        <p:nvSpPr>
          <p:cNvPr id="22" name="object 22"/>
          <p:cNvSpPr/>
          <p:nvPr/>
        </p:nvSpPr>
        <p:spPr>
          <a:xfrm>
            <a:off x="1452499" y="5269610"/>
            <a:ext cx="3743960" cy="103505"/>
          </a:xfrm>
          <a:custGeom>
            <a:avLst/>
            <a:gdLst/>
            <a:ahLst/>
            <a:cxnLst/>
            <a:rect l="l" t="t" r="r" b="b"/>
            <a:pathLst>
              <a:path w="3743960" h="103504">
                <a:moveTo>
                  <a:pt x="88645" y="0"/>
                </a:moveTo>
                <a:lnTo>
                  <a:pt x="0" y="51688"/>
                </a:lnTo>
                <a:lnTo>
                  <a:pt x="88645" y="103377"/>
                </a:lnTo>
                <a:lnTo>
                  <a:pt x="92582" y="102361"/>
                </a:lnTo>
                <a:lnTo>
                  <a:pt x="96138" y="96265"/>
                </a:lnTo>
                <a:lnTo>
                  <a:pt x="95122" y="92455"/>
                </a:lnTo>
                <a:lnTo>
                  <a:pt x="36122" y="58038"/>
                </a:lnTo>
                <a:lnTo>
                  <a:pt x="12445" y="58038"/>
                </a:lnTo>
                <a:lnTo>
                  <a:pt x="12445" y="45338"/>
                </a:lnTo>
                <a:lnTo>
                  <a:pt x="36122" y="45338"/>
                </a:lnTo>
                <a:lnTo>
                  <a:pt x="95122" y="10921"/>
                </a:lnTo>
                <a:lnTo>
                  <a:pt x="96138" y="7111"/>
                </a:lnTo>
                <a:lnTo>
                  <a:pt x="92582" y="1015"/>
                </a:lnTo>
                <a:lnTo>
                  <a:pt x="88645" y="0"/>
                </a:lnTo>
                <a:close/>
              </a:path>
              <a:path w="3743960" h="103504">
                <a:moveTo>
                  <a:pt x="36122" y="45338"/>
                </a:moveTo>
                <a:lnTo>
                  <a:pt x="12445" y="45338"/>
                </a:lnTo>
                <a:lnTo>
                  <a:pt x="12445" y="58038"/>
                </a:lnTo>
                <a:lnTo>
                  <a:pt x="36122" y="58038"/>
                </a:lnTo>
                <a:lnTo>
                  <a:pt x="34598" y="57150"/>
                </a:lnTo>
                <a:lnTo>
                  <a:pt x="15875" y="57150"/>
                </a:lnTo>
                <a:lnTo>
                  <a:pt x="15875" y="46227"/>
                </a:lnTo>
                <a:lnTo>
                  <a:pt x="34598" y="46227"/>
                </a:lnTo>
                <a:lnTo>
                  <a:pt x="36122" y="45338"/>
                </a:lnTo>
                <a:close/>
              </a:path>
              <a:path w="3743960" h="103504">
                <a:moveTo>
                  <a:pt x="3743452" y="45338"/>
                </a:moveTo>
                <a:lnTo>
                  <a:pt x="36122" y="45338"/>
                </a:lnTo>
                <a:lnTo>
                  <a:pt x="25236" y="51688"/>
                </a:lnTo>
                <a:lnTo>
                  <a:pt x="36122" y="58038"/>
                </a:lnTo>
                <a:lnTo>
                  <a:pt x="3743452" y="58038"/>
                </a:lnTo>
                <a:lnTo>
                  <a:pt x="3743452" y="45338"/>
                </a:lnTo>
                <a:close/>
              </a:path>
              <a:path w="3743960" h="103504">
                <a:moveTo>
                  <a:pt x="15875" y="46227"/>
                </a:moveTo>
                <a:lnTo>
                  <a:pt x="15875" y="57150"/>
                </a:lnTo>
                <a:lnTo>
                  <a:pt x="25236" y="51688"/>
                </a:lnTo>
                <a:lnTo>
                  <a:pt x="15875" y="46227"/>
                </a:lnTo>
                <a:close/>
              </a:path>
              <a:path w="3743960" h="103504">
                <a:moveTo>
                  <a:pt x="25236" y="51688"/>
                </a:moveTo>
                <a:lnTo>
                  <a:pt x="15875" y="57150"/>
                </a:lnTo>
                <a:lnTo>
                  <a:pt x="34598" y="57150"/>
                </a:lnTo>
                <a:lnTo>
                  <a:pt x="25236" y="51688"/>
                </a:lnTo>
                <a:close/>
              </a:path>
              <a:path w="3743960" h="103504">
                <a:moveTo>
                  <a:pt x="34598" y="46227"/>
                </a:moveTo>
                <a:lnTo>
                  <a:pt x="15875" y="46227"/>
                </a:lnTo>
                <a:lnTo>
                  <a:pt x="25236" y="51688"/>
                </a:lnTo>
                <a:lnTo>
                  <a:pt x="34598" y="46227"/>
                </a:lnTo>
                <a:close/>
              </a:path>
            </a:pathLst>
          </a:custGeom>
          <a:solidFill>
            <a:srgbClr val="000000"/>
          </a:solid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92885">
              <a:lnSpc>
                <a:spcPct val="100000"/>
              </a:lnSpc>
            </a:pPr>
            <a:r>
              <a:rPr spc="-45" dirty="0"/>
              <a:t>S</a:t>
            </a:r>
            <a:r>
              <a:rPr dirty="0"/>
              <a:t>yn</a:t>
            </a:r>
            <a:r>
              <a:rPr spc="5" dirty="0"/>
              <a:t>c</a:t>
            </a:r>
            <a:r>
              <a:rPr spc="-5" dirty="0"/>
              <a:t>h</a:t>
            </a:r>
            <a:r>
              <a:rPr spc="-50" dirty="0"/>
              <a:t>r</a:t>
            </a:r>
            <a:r>
              <a:rPr spc="-5" dirty="0"/>
              <a:t>oni</a:t>
            </a:r>
            <a:r>
              <a:rPr spc="-55" dirty="0"/>
              <a:t>z</a:t>
            </a:r>
            <a:r>
              <a:rPr spc="-35" dirty="0"/>
              <a:t>a</a:t>
            </a:r>
            <a:r>
              <a:rPr dirty="0"/>
              <a:t>tion:</a:t>
            </a:r>
            <a:r>
              <a:rPr spc="-40" dirty="0"/>
              <a:t> </a:t>
            </a:r>
            <a:r>
              <a:rPr spc="-5" dirty="0"/>
              <a:t>O</a:t>
            </a:r>
            <a:r>
              <a:rPr spc="-35" dirty="0"/>
              <a:t>r</a:t>
            </a:r>
            <a:r>
              <a:rPr spc="-5" dirty="0"/>
              <a:t>de</a:t>
            </a:r>
            <a:r>
              <a:rPr spc="-40" dirty="0"/>
              <a:t>r</a:t>
            </a:r>
            <a:r>
              <a:rPr dirty="0"/>
              <a:t>ed</a:t>
            </a:r>
          </a:p>
        </p:txBody>
      </p:sp>
      <p:sp>
        <p:nvSpPr>
          <p:cNvPr id="3" name="object 3"/>
          <p:cNvSpPr/>
          <p:nvPr/>
        </p:nvSpPr>
        <p:spPr>
          <a:xfrm>
            <a:off x="955675" y="1906651"/>
            <a:ext cx="7177405" cy="2225675"/>
          </a:xfrm>
          <a:custGeom>
            <a:avLst/>
            <a:gdLst/>
            <a:ahLst/>
            <a:cxnLst/>
            <a:rect l="l" t="t" r="r" b="b"/>
            <a:pathLst>
              <a:path w="7177405" h="2225675">
                <a:moveTo>
                  <a:pt x="0" y="2225675"/>
                </a:moveTo>
                <a:lnTo>
                  <a:pt x="7177151" y="2225675"/>
                </a:lnTo>
                <a:lnTo>
                  <a:pt x="7177151" y="0"/>
                </a:lnTo>
                <a:lnTo>
                  <a:pt x="0" y="0"/>
                </a:lnTo>
                <a:lnTo>
                  <a:pt x="0" y="2225675"/>
                </a:lnTo>
                <a:close/>
              </a:path>
            </a:pathLst>
          </a:custGeom>
          <a:solidFill>
            <a:srgbClr val="F1F1F1"/>
          </a:solidFill>
        </p:spPr>
        <p:txBody>
          <a:bodyPr wrap="square" lIns="0" tIns="0" rIns="0" bIns="0" rtlCol="0"/>
          <a:lstStyle/>
          <a:p>
            <a:endParaRPr/>
          </a:p>
        </p:txBody>
      </p:sp>
      <p:sp>
        <p:nvSpPr>
          <p:cNvPr id="4" name="object 4"/>
          <p:cNvSpPr/>
          <p:nvPr/>
        </p:nvSpPr>
        <p:spPr>
          <a:xfrm>
            <a:off x="955675" y="1900301"/>
            <a:ext cx="0" cy="2251075"/>
          </a:xfrm>
          <a:custGeom>
            <a:avLst/>
            <a:gdLst/>
            <a:ahLst/>
            <a:cxnLst/>
            <a:rect l="l" t="t" r="r" b="b"/>
            <a:pathLst>
              <a:path h="2251075">
                <a:moveTo>
                  <a:pt x="0" y="0"/>
                </a:moveTo>
                <a:lnTo>
                  <a:pt x="0" y="2251075"/>
                </a:lnTo>
              </a:path>
            </a:pathLst>
          </a:custGeom>
          <a:ln w="12700">
            <a:solidFill>
              <a:srgbClr val="FFFFFF"/>
            </a:solidFill>
          </a:ln>
        </p:spPr>
        <p:txBody>
          <a:bodyPr wrap="square" lIns="0" tIns="0" rIns="0" bIns="0" rtlCol="0"/>
          <a:lstStyle/>
          <a:p>
            <a:endParaRPr/>
          </a:p>
        </p:txBody>
      </p:sp>
      <p:sp>
        <p:nvSpPr>
          <p:cNvPr id="5" name="object 5"/>
          <p:cNvSpPr/>
          <p:nvPr/>
        </p:nvSpPr>
        <p:spPr>
          <a:xfrm>
            <a:off x="8132826" y="1900301"/>
            <a:ext cx="0" cy="2251075"/>
          </a:xfrm>
          <a:custGeom>
            <a:avLst/>
            <a:gdLst/>
            <a:ahLst/>
            <a:cxnLst/>
            <a:rect l="l" t="t" r="r" b="b"/>
            <a:pathLst>
              <a:path h="2251075">
                <a:moveTo>
                  <a:pt x="0" y="0"/>
                </a:moveTo>
                <a:lnTo>
                  <a:pt x="0" y="2251075"/>
                </a:lnTo>
              </a:path>
            </a:pathLst>
          </a:custGeom>
          <a:ln w="12700">
            <a:solidFill>
              <a:srgbClr val="FFFFFF"/>
            </a:solidFill>
          </a:ln>
        </p:spPr>
        <p:txBody>
          <a:bodyPr wrap="square" lIns="0" tIns="0" rIns="0" bIns="0" rtlCol="0"/>
          <a:lstStyle/>
          <a:p>
            <a:endParaRPr/>
          </a:p>
        </p:txBody>
      </p:sp>
      <p:sp>
        <p:nvSpPr>
          <p:cNvPr id="6" name="object 6"/>
          <p:cNvSpPr/>
          <p:nvPr/>
        </p:nvSpPr>
        <p:spPr>
          <a:xfrm>
            <a:off x="949325" y="1906651"/>
            <a:ext cx="7190105" cy="0"/>
          </a:xfrm>
          <a:custGeom>
            <a:avLst/>
            <a:gdLst/>
            <a:ahLst/>
            <a:cxnLst/>
            <a:rect l="l" t="t" r="r" b="b"/>
            <a:pathLst>
              <a:path w="7190105">
                <a:moveTo>
                  <a:pt x="0" y="0"/>
                </a:moveTo>
                <a:lnTo>
                  <a:pt x="7189851" y="0"/>
                </a:lnTo>
              </a:path>
            </a:pathLst>
          </a:custGeom>
          <a:ln w="12700">
            <a:solidFill>
              <a:srgbClr val="FFFFFF"/>
            </a:solidFill>
          </a:ln>
        </p:spPr>
        <p:txBody>
          <a:bodyPr wrap="square" lIns="0" tIns="0" rIns="0" bIns="0" rtlCol="0"/>
          <a:lstStyle/>
          <a:p>
            <a:endParaRPr/>
          </a:p>
        </p:txBody>
      </p:sp>
      <p:sp>
        <p:nvSpPr>
          <p:cNvPr id="7" name="object 7"/>
          <p:cNvSpPr/>
          <p:nvPr/>
        </p:nvSpPr>
        <p:spPr>
          <a:xfrm>
            <a:off x="949325" y="4132326"/>
            <a:ext cx="7190105" cy="0"/>
          </a:xfrm>
          <a:custGeom>
            <a:avLst/>
            <a:gdLst/>
            <a:ahLst/>
            <a:cxnLst/>
            <a:rect l="l" t="t" r="r" b="b"/>
            <a:pathLst>
              <a:path w="7190105">
                <a:moveTo>
                  <a:pt x="0" y="0"/>
                </a:moveTo>
                <a:lnTo>
                  <a:pt x="7189851" y="0"/>
                </a:lnTo>
              </a:path>
            </a:pathLst>
          </a:custGeom>
          <a:ln w="38100">
            <a:solidFill>
              <a:srgbClr val="FFFFFF"/>
            </a:solidFill>
          </a:ln>
        </p:spPr>
        <p:txBody>
          <a:bodyPr wrap="square" lIns="0" tIns="0" rIns="0" bIns="0" rtlCol="0"/>
          <a:lstStyle/>
          <a:p>
            <a:endParaRPr/>
          </a:p>
        </p:txBody>
      </p:sp>
      <p:sp>
        <p:nvSpPr>
          <p:cNvPr id="8" name="object 8"/>
          <p:cNvSpPr txBox="1"/>
          <p:nvPr/>
        </p:nvSpPr>
        <p:spPr>
          <a:xfrm>
            <a:off x="535940" y="1363630"/>
            <a:ext cx="6912609" cy="271018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spc="-20" dirty="0">
                <a:latin typeface="Calibri"/>
                <a:cs typeface="Calibri"/>
              </a:rPr>
              <a:t>o</a:t>
            </a:r>
            <a:r>
              <a:rPr sz="2400" spc="-50" dirty="0">
                <a:latin typeface="Calibri"/>
                <a:cs typeface="Calibri"/>
              </a:rPr>
              <a:t>r</a:t>
            </a:r>
            <a:r>
              <a:rPr sz="2400" spc="-20" dirty="0">
                <a:latin typeface="Calibri"/>
                <a:cs typeface="Calibri"/>
              </a:rPr>
              <a:t>de</a:t>
            </a:r>
            <a:r>
              <a:rPr sz="2400" spc="-40" dirty="0">
                <a:latin typeface="Calibri"/>
                <a:cs typeface="Calibri"/>
              </a:rPr>
              <a:t>r</a:t>
            </a:r>
            <a:r>
              <a:rPr sz="2400" spc="-15" dirty="0">
                <a:latin typeface="Calibri"/>
                <a:cs typeface="Calibri"/>
              </a:rPr>
              <a:t>ed</a:t>
            </a:r>
            <a:r>
              <a:rPr sz="2400" spc="10" dirty="0">
                <a:latin typeface="Calibri"/>
                <a:cs typeface="Calibri"/>
              </a:rPr>
              <a:t> </a:t>
            </a:r>
            <a:r>
              <a:rPr sz="2400" spc="-45" dirty="0">
                <a:latin typeface="Calibri"/>
                <a:cs typeface="Calibri"/>
              </a:rPr>
              <a:t>r</a:t>
            </a:r>
            <a:r>
              <a:rPr sz="2400" dirty="0">
                <a:latin typeface="Calibri"/>
                <a:cs typeface="Calibri"/>
              </a:rPr>
              <a:t>egion</a:t>
            </a:r>
            <a:r>
              <a:rPr sz="2400" spc="-10" dirty="0">
                <a:latin typeface="Calibri"/>
                <a:cs typeface="Calibri"/>
              </a:rPr>
              <a:t> </a:t>
            </a:r>
            <a:r>
              <a:rPr sz="2400" spc="-50" dirty="0">
                <a:latin typeface="Calibri"/>
                <a:cs typeface="Calibri"/>
              </a:rPr>
              <a:t>e</a:t>
            </a:r>
            <a:r>
              <a:rPr sz="2400" spc="-60" dirty="0">
                <a:latin typeface="Calibri"/>
                <a:cs typeface="Calibri"/>
              </a:rPr>
              <a:t>x</a:t>
            </a:r>
            <a:r>
              <a:rPr sz="2400" spc="-15" dirty="0">
                <a:latin typeface="Calibri"/>
                <a:cs typeface="Calibri"/>
              </a:rPr>
              <a:t>e</a:t>
            </a:r>
            <a:r>
              <a:rPr sz="2400" spc="-10" dirty="0">
                <a:latin typeface="Calibri"/>
                <a:cs typeface="Calibri"/>
              </a:rPr>
              <a:t>c</a:t>
            </a:r>
            <a:r>
              <a:rPr sz="2400" spc="-5" dirty="0">
                <a:latin typeface="Calibri"/>
                <a:cs typeface="Calibri"/>
              </a:rPr>
              <a:t>u</a:t>
            </a:r>
            <a:r>
              <a:rPr sz="2400" spc="-25" dirty="0">
                <a:latin typeface="Calibri"/>
                <a:cs typeface="Calibri"/>
              </a:rPr>
              <a:t>t</a:t>
            </a:r>
            <a:r>
              <a:rPr sz="2400" spc="-15" dirty="0">
                <a:latin typeface="Calibri"/>
                <a:cs typeface="Calibri"/>
              </a:rPr>
              <a:t>es</a:t>
            </a:r>
            <a:r>
              <a:rPr sz="2400" spc="-30" dirty="0">
                <a:latin typeface="Calibri"/>
                <a:cs typeface="Calibri"/>
              </a:rPr>
              <a:t> </a:t>
            </a:r>
            <a:r>
              <a:rPr sz="2400" dirty="0">
                <a:latin typeface="Calibri"/>
                <a:cs typeface="Calibri"/>
              </a:rPr>
              <a:t>in</a:t>
            </a:r>
            <a:r>
              <a:rPr sz="2400" spc="-20" dirty="0">
                <a:latin typeface="Calibri"/>
                <a:cs typeface="Calibri"/>
              </a:rPr>
              <a:t> </a:t>
            </a:r>
            <a:r>
              <a:rPr sz="2400" spc="-15" dirty="0">
                <a:latin typeface="Calibri"/>
                <a:cs typeface="Calibri"/>
              </a:rPr>
              <a:t>the</a:t>
            </a:r>
            <a:r>
              <a:rPr sz="2400" spc="-5" dirty="0">
                <a:latin typeface="Calibri"/>
                <a:cs typeface="Calibri"/>
              </a:rPr>
              <a:t> sequ</a:t>
            </a:r>
            <a:r>
              <a:rPr sz="2400" spc="5" dirty="0">
                <a:latin typeface="Calibri"/>
                <a:cs typeface="Calibri"/>
              </a:rPr>
              <a:t>e</a:t>
            </a:r>
            <a:r>
              <a:rPr sz="2400" spc="-25" dirty="0">
                <a:latin typeface="Calibri"/>
                <a:cs typeface="Calibri"/>
              </a:rPr>
              <a:t>n</a:t>
            </a:r>
            <a:r>
              <a:rPr sz="2400" dirty="0">
                <a:latin typeface="Calibri"/>
                <a:cs typeface="Calibri"/>
              </a:rPr>
              <a:t>tial </a:t>
            </a:r>
            <a:r>
              <a:rPr sz="2400" spc="-20" dirty="0">
                <a:latin typeface="Calibri"/>
                <a:cs typeface="Calibri"/>
              </a:rPr>
              <a:t>o</a:t>
            </a:r>
            <a:r>
              <a:rPr sz="2400" spc="-50" dirty="0">
                <a:latin typeface="Calibri"/>
                <a:cs typeface="Calibri"/>
              </a:rPr>
              <a:t>r</a:t>
            </a:r>
            <a:r>
              <a:rPr sz="2400" spc="-20" dirty="0">
                <a:latin typeface="Calibri"/>
                <a:cs typeface="Calibri"/>
              </a:rPr>
              <a:t>der</a:t>
            </a:r>
            <a:endParaRPr sz="2400">
              <a:latin typeface="Calibri"/>
              <a:cs typeface="Calibri"/>
            </a:endParaRPr>
          </a:p>
          <a:p>
            <a:pPr marL="511175">
              <a:lnSpc>
                <a:spcPct val="100000"/>
              </a:lnSpc>
              <a:spcBef>
                <a:spcPts val="1975"/>
              </a:spcBef>
            </a:pPr>
            <a:r>
              <a:rPr sz="2000" b="1" spc="-5" dirty="0">
                <a:solidFill>
                  <a:srgbClr val="943735"/>
                </a:solidFill>
                <a:latin typeface="Courier New"/>
                <a:cs typeface="Courier New"/>
              </a:rPr>
              <a:t>#pragm</a:t>
            </a:r>
            <a:r>
              <a:rPr sz="2000" b="1" dirty="0">
                <a:solidFill>
                  <a:srgbClr val="943735"/>
                </a:solidFill>
                <a:latin typeface="Courier New"/>
                <a:cs typeface="Courier New"/>
              </a:rPr>
              <a:t>a</a:t>
            </a:r>
            <a:r>
              <a:rPr sz="2000" b="1" spc="-5" dirty="0">
                <a:solidFill>
                  <a:srgbClr val="943735"/>
                </a:solidFill>
                <a:latin typeface="Courier New"/>
                <a:cs typeface="Courier New"/>
              </a:rPr>
              <a:t> om</a:t>
            </a:r>
            <a:r>
              <a:rPr sz="2000" b="1" dirty="0">
                <a:solidFill>
                  <a:srgbClr val="943735"/>
                </a:solidFill>
                <a:latin typeface="Courier New"/>
                <a:cs typeface="Courier New"/>
              </a:rPr>
              <a:t>p</a:t>
            </a:r>
            <a:r>
              <a:rPr sz="2000" b="1" spc="-5" dirty="0">
                <a:solidFill>
                  <a:srgbClr val="943735"/>
                </a:solidFill>
                <a:latin typeface="Courier New"/>
                <a:cs typeface="Courier New"/>
              </a:rPr>
              <a:t> paralle</a:t>
            </a:r>
            <a:r>
              <a:rPr sz="2000" b="1" dirty="0">
                <a:solidFill>
                  <a:srgbClr val="943735"/>
                </a:solidFill>
                <a:latin typeface="Courier New"/>
                <a:cs typeface="Courier New"/>
              </a:rPr>
              <a:t>l</a:t>
            </a:r>
            <a:r>
              <a:rPr sz="2000" b="1" spc="-5" dirty="0">
                <a:solidFill>
                  <a:srgbClr val="943735"/>
                </a:solidFill>
                <a:latin typeface="Courier New"/>
                <a:cs typeface="Courier New"/>
              </a:rPr>
              <a:t> privat</a:t>
            </a:r>
            <a:r>
              <a:rPr sz="2000" b="1" dirty="0">
                <a:solidFill>
                  <a:srgbClr val="943735"/>
                </a:solidFill>
                <a:latin typeface="Courier New"/>
                <a:cs typeface="Courier New"/>
              </a:rPr>
              <a:t>e</a:t>
            </a:r>
            <a:r>
              <a:rPr sz="2000" b="1" spc="-5" dirty="0">
                <a:solidFill>
                  <a:srgbClr val="943735"/>
                </a:solidFill>
                <a:latin typeface="Courier New"/>
                <a:cs typeface="Courier New"/>
              </a:rPr>
              <a:t> (tmp)</a:t>
            </a:r>
            <a:endParaRPr sz="2000">
              <a:latin typeface="Courier New"/>
              <a:cs typeface="Courier New"/>
            </a:endParaRPr>
          </a:p>
          <a:p>
            <a:pPr marL="511175">
              <a:lnSpc>
                <a:spcPct val="100000"/>
              </a:lnSpc>
            </a:pPr>
            <a:r>
              <a:rPr sz="2000" b="1" spc="-5" dirty="0">
                <a:solidFill>
                  <a:srgbClr val="943735"/>
                </a:solidFill>
                <a:latin typeface="Courier New"/>
                <a:cs typeface="Courier New"/>
              </a:rPr>
              <a:t>#pragm</a:t>
            </a:r>
            <a:r>
              <a:rPr sz="2000" b="1" dirty="0">
                <a:solidFill>
                  <a:srgbClr val="943735"/>
                </a:solidFill>
                <a:latin typeface="Courier New"/>
                <a:cs typeface="Courier New"/>
              </a:rPr>
              <a:t>a </a:t>
            </a:r>
            <a:r>
              <a:rPr sz="2000" b="1" spc="-5" dirty="0">
                <a:solidFill>
                  <a:srgbClr val="943735"/>
                </a:solidFill>
                <a:latin typeface="Courier New"/>
                <a:cs typeface="Courier New"/>
              </a:rPr>
              <a:t>om</a:t>
            </a:r>
            <a:r>
              <a:rPr sz="2000" b="1" dirty="0">
                <a:solidFill>
                  <a:srgbClr val="943735"/>
                </a:solidFill>
                <a:latin typeface="Courier New"/>
                <a:cs typeface="Courier New"/>
              </a:rPr>
              <a:t>p</a:t>
            </a:r>
            <a:r>
              <a:rPr sz="2000" b="1" spc="-5" dirty="0">
                <a:solidFill>
                  <a:srgbClr val="943735"/>
                </a:solidFill>
                <a:latin typeface="Courier New"/>
                <a:cs typeface="Courier New"/>
              </a:rPr>
              <a:t> fo</a:t>
            </a:r>
            <a:r>
              <a:rPr sz="2000" b="1" dirty="0">
                <a:solidFill>
                  <a:srgbClr val="943735"/>
                </a:solidFill>
                <a:latin typeface="Courier New"/>
                <a:cs typeface="Courier New"/>
              </a:rPr>
              <a:t>r</a:t>
            </a:r>
            <a:r>
              <a:rPr sz="2000" b="1" spc="-5" dirty="0">
                <a:solidFill>
                  <a:srgbClr val="943735"/>
                </a:solidFill>
                <a:latin typeface="Courier New"/>
                <a:cs typeface="Courier New"/>
              </a:rPr>
              <a:t> ordere</a:t>
            </a:r>
            <a:r>
              <a:rPr sz="2000" b="1" dirty="0">
                <a:solidFill>
                  <a:srgbClr val="943735"/>
                </a:solidFill>
                <a:latin typeface="Courier New"/>
                <a:cs typeface="Courier New"/>
              </a:rPr>
              <a:t>d</a:t>
            </a:r>
            <a:r>
              <a:rPr sz="2000" b="1" spc="-5" dirty="0">
                <a:solidFill>
                  <a:srgbClr val="943735"/>
                </a:solidFill>
                <a:latin typeface="Courier New"/>
                <a:cs typeface="Courier New"/>
              </a:rPr>
              <a:t> reduction(+:count) </a:t>
            </a:r>
            <a:r>
              <a:rPr sz="2000" b="1" spc="-5" dirty="0">
                <a:latin typeface="Courier New"/>
                <a:cs typeface="Courier New"/>
              </a:rPr>
              <a:t>fo</a:t>
            </a:r>
            <a:r>
              <a:rPr sz="2000" b="1" dirty="0">
                <a:latin typeface="Courier New"/>
                <a:cs typeface="Courier New"/>
              </a:rPr>
              <a:t>r</a:t>
            </a:r>
            <a:r>
              <a:rPr sz="2000" b="1" spc="-5" dirty="0">
                <a:latin typeface="Courier New"/>
                <a:cs typeface="Courier New"/>
              </a:rPr>
              <a:t> (i=0;i</a:t>
            </a:r>
            <a:r>
              <a:rPr sz="2000" b="1" dirty="0">
                <a:latin typeface="Courier New"/>
                <a:cs typeface="Courier New"/>
              </a:rPr>
              <a:t>&lt;</a:t>
            </a:r>
            <a:r>
              <a:rPr sz="2000" b="1" spc="-5" dirty="0">
                <a:latin typeface="Courier New"/>
                <a:cs typeface="Courier New"/>
              </a:rPr>
              <a:t>N;i++){</a:t>
            </a:r>
            <a:endParaRPr sz="2000">
              <a:latin typeface="Courier New"/>
              <a:cs typeface="Courier New"/>
            </a:endParaRPr>
          </a:p>
          <a:p>
            <a:pPr marL="815975">
              <a:lnSpc>
                <a:spcPct val="100000"/>
              </a:lnSpc>
            </a:pPr>
            <a:r>
              <a:rPr sz="2000" b="1" spc="-5" dirty="0">
                <a:latin typeface="Courier New"/>
                <a:cs typeface="Courier New"/>
              </a:rPr>
              <a:t>tm</a:t>
            </a:r>
            <a:r>
              <a:rPr sz="2000" b="1" dirty="0">
                <a:latin typeface="Courier New"/>
                <a:cs typeface="Courier New"/>
              </a:rPr>
              <a:t>p</a:t>
            </a:r>
            <a:r>
              <a:rPr sz="2000" b="1" spc="-5" dirty="0">
                <a:latin typeface="Courier New"/>
                <a:cs typeface="Courier New"/>
              </a:rPr>
              <a:t> </a:t>
            </a:r>
            <a:r>
              <a:rPr sz="2000" b="1" dirty="0">
                <a:latin typeface="Courier New"/>
                <a:cs typeface="Courier New"/>
              </a:rPr>
              <a:t>= </a:t>
            </a:r>
            <a:r>
              <a:rPr sz="2000" b="1" spc="-5" dirty="0">
                <a:latin typeface="Courier New"/>
                <a:cs typeface="Courier New"/>
              </a:rPr>
              <a:t>foo(i);</a:t>
            </a:r>
            <a:endParaRPr sz="2000">
              <a:latin typeface="Courier New"/>
              <a:cs typeface="Courier New"/>
            </a:endParaRPr>
          </a:p>
          <a:p>
            <a:pPr marL="815975">
              <a:lnSpc>
                <a:spcPct val="100000"/>
              </a:lnSpc>
            </a:pPr>
            <a:r>
              <a:rPr sz="2000" b="1" spc="-5" dirty="0">
                <a:solidFill>
                  <a:srgbClr val="943735"/>
                </a:solidFill>
                <a:latin typeface="Courier New"/>
                <a:cs typeface="Courier New"/>
              </a:rPr>
              <a:t>#pragm</a:t>
            </a:r>
            <a:r>
              <a:rPr sz="2000" b="1" dirty="0">
                <a:solidFill>
                  <a:srgbClr val="943735"/>
                </a:solidFill>
                <a:latin typeface="Courier New"/>
                <a:cs typeface="Courier New"/>
              </a:rPr>
              <a:t>a</a:t>
            </a:r>
            <a:r>
              <a:rPr sz="2000" b="1" spc="-5" dirty="0">
                <a:solidFill>
                  <a:srgbClr val="943735"/>
                </a:solidFill>
                <a:latin typeface="Courier New"/>
                <a:cs typeface="Courier New"/>
              </a:rPr>
              <a:t> om</a:t>
            </a:r>
            <a:r>
              <a:rPr sz="2000" b="1" dirty="0">
                <a:solidFill>
                  <a:srgbClr val="943735"/>
                </a:solidFill>
                <a:latin typeface="Courier New"/>
                <a:cs typeface="Courier New"/>
              </a:rPr>
              <a:t>p</a:t>
            </a:r>
            <a:r>
              <a:rPr sz="2000" b="1" spc="-5" dirty="0">
                <a:solidFill>
                  <a:srgbClr val="943735"/>
                </a:solidFill>
                <a:latin typeface="Courier New"/>
                <a:cs typeface="Courier New"/>
              </a:rPr>
              <a:t> ordered</a:t>
            </a:r>
            <a:endParaRPr sz="2000">
              <a:latin typeface="Courier New"/>
              <a:cs typeface="Courier New"/>
            </a:endParaRPr>
          </a:p>
          <a:p>
            <a:pPr marL="815975">
              <a:lnSpc>
                <a:spcPct val="100000"/>
              </a:lnSpc>
            </a:pPr>
            <a:r>
              <a:rPr sz="2000" b="1" spc="-5" dirty="0">
                <a:latin typeface="Courier New"/>
                <a:cs typeface="Courier New"/>
              </a:rPr>
              <a:t>coun</a:t>
            </a:r>
            <a:r>
              <a:rPr sz="2000" b="1" dirty="0">
                <a:latin typeface="Courier New"/>
                <a:cs typeface="Courier New"/>
              </a:rPr>
              <a:t>t</a:t>
            </a:r>
            <a:r>
              <a:rPr sz="2000" b="1" spc="-5" dirty="0">
                <a:latin typeface="Courier New"/>
                <a:cs typeface="Courier New"/>
              </a:rPr>
              <a:t> +</a:t>
            </a:r>
            <a:r>
              <a:rPr sz="2000" b="1" dirty="0">
                <a:latin typeface="Courier New"/>
                <a:cs typeface="Courier New"/>
              </a:rPr>
              <a:t>=</a:t>
            </a:r>
            <a:r>
              <a:rPr sz="2000" b="1" spc="-5" dirty="0">
                <a:latin typeface="Courier New"/>
                <a:cs typeface="Courier New"/>
              </a:rPr>
              <a:t> consume</a:t>
            </a:r>
            <a:r>
              <a:rPr sz="2000" b="1" dirty="0">
                <a:latin typeface="Courier New"/>
                <a:cs typeface="Courier New"/>
              </a:rPr>
              <a:t>(</a:t>
            </a:r>
            <a:r>
              <a:rPr sz="2000" b="1" spc="-5" dirty="0">
                <a:latin typeface="Courier New"/>
                <a:cs typeface="Courier New"/>
              </a:rPr>
              <a:t>tmp);</a:t>
            </a:r>
            <a:endParaRPr sz="2000">
              <a:latin typeface="Courier New"/>
              <a:cs typeface="Courier New"/>
            </a:endParaRPr>
          </a:p>
          <a:p>
            <a:pPr marL="511175">
              <a:lnSpc>
                <a:spcPct val="100000"/>
              </a:lnSpc>
            </a:pPr>
            <a:r>
              <a:rPr sz="2000" b="1" dirty="0">
                <a:latin typeface="Courier New"/>
                <a:cs typeface="Courier New"/>
              </a:rPr>
              <a:t>}</a:t>
            </a:r>
            <a:endParaRPr sz="200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061970">
              <a:lnSpc>
                <a:spcPct val="100000"/>
              </a:lnSpc>
            </a:pPr>
            <a:r>
              <a:rPr dirty="0"/>
              <a:t>N</a:t>
            </a:r>
            <a:r>
              <a:rPr spc="-30" dirty="0"/>
              <a:t>O</a:t>
            </a:r>
            <a:r>
              <a:rPr spc="-170" dirty="0"/>
              <a:t>W</a:t>
            </a:r>
            <a:r>
              <a:rPr dirty="0"/>
              <a:t>AIT</a:t>
            </a:r>
          </a:p>
        </p:txBody>
      </p:sp>
      <p:sp>
        <p:nvSpPr>
          <p:cNvPr id="3" name="object 3"/>
          <p:cNvSpPr txBox="1"/>
          <p:nvPr/>
        </p:nvSpPr>
        <p:spPr>
          <a:xfrm>
            <a:off x="535940" y="1751353"/>
            <a:ext cx="2825750" cy="1515110"/>
          </a:xfrm>
          <a:prstGeom prst="rect">
            <a:avLst/>
          </a:prstGeom>
        </p:spPr>
        <p:txBody>
          <a:bodyPr vert="horz" wrap="square" lIns="0" tIns="0" rIns="0" bIns="0" rtlCol="0">
            <a:spAutoFit/>
          </a:bodyPr>
          <a:lstStyle/>
          <a:p>
            <a:pPr marL="241300" marR="5080" indent="-228600">
              <a:lnSpc>
                <a:spcPct val="100000"/>
              </a:lnSpc>
              <a:buFont typeface="Arial"/>
              <a:buChar char="•"/>
              <a:tabLst>
                <a:tab pos="241300" algn="l"/>
              </a:tabLst>
            </a:pPr>
            <a:r>
              <a:rPr sz="2000" dirty="0">
                <a:latin typeface="Calibri"/>
                <a:cs typeface="Calibri"/>
              </a:rPr>
              <a:t>When</a:t>
            </a:r>
            <a:r>
              <a:rPr sz="2000" spc="-20" dirty="0">
                <a:latin typeface="Calibri"/>
                <a:cs typeface="Calibri"/>
              </a:rPr>
              <a:t> </a:t>
            </a:r>
            <a:r>
              <a:rPr sz="2000" dirty="0">
                <a:latin typeface="Calibri"/>
                <a:cs typeface="Calibri"/>
              </a:rPr>
              <a:t>a</a:t>
            </a:r>
            <a:r>
              <a:rPr sz="2000" spc="-10" dirty="0">
                <a:latin typeface="Calibri"/>
                <a:cs typeface="Calibri"/>
              </a:rPr>
              <a:t> </a:t>
            </a:r>
            <a:r>
              <a:rPr sz="2000" spc="-30" dirty="0">
                <a:latin typeface="Calibri"/>
                <a:cs typeface="Calibri"/>
              </a:rPr>
              <a:t>w</a:t>
            </a:r>
            <a:r>
              <a:rPr sz="2000" spc="-5" dirty="0">
                <a:latin typeface="Calibri"/>
                <a:cs typeface="Calibri"/>
              </a:rPr>
              <a:t>ork-sha</a:t>
            </a:r>
            <a:r>
              <a:rPr sz="2000" spc="-10" dirty="0">
                <a:latin typeface="Calibri"/>
                <a:cs typeface="Calibri"/>
              </a:rPr>
              <a:t>r</a:t>
            </a:r>
            <a:r>
              <a:rPr sz="2000" dirty="0">
                <a:latin typeface="Calibri"/>
                <a:cs typeface="Calibri"/>
              </a:rPr>
              <a:t>ing </a:t>
            </a:r>
            <a:r>
              <a:rPr sz="2000" spc="-30" dirty="0">
                <a:latin typeface="Calibri"/>
                <a:cs typeface="Calibri"/>
              </a:rPr>
              <a:t>r</a:t>
            </a:r>
            <a:r>
              <a:rPr sz="2000" dirty="0">
                <a:latin typeface="Calibri"/>
                <a:cs typeface="Calibri"/>
              </a:rPr>
              <a:t>egion</a:t>
            </a:r>
            <a:r>
              <a:rPr sz="2000" spc="-15" dirty="0">
                <a:latin typeface="Calibri"/>
                <a:cs typeface="Calibri"/>
              </a:rPr>
              <a:t> </a:t>
            </a:r>
            <a:r>
              <a:rPr sz="2000" dirty="0">
                <a:latin typeface="Calibri"/>
                <a:cs typeface="Calibri"/>
              </a:rPr>
              <a:t>is</a:t>
            </a:r>
            <a:r>
              <a:rPr sz="2000" spc="-10" dirty="0">
                <a:latin typeface="Calibri"/>
                <a:cs typeface="Calibri"/>
              </a:rPr>
              <a:t> </a:t>
            </a:r>
            <a:r>
              <a:rPr sz="2000" spc="-35" dirty="0">
                <a:latin typeface="Calibri"/>
                <a:cs typeface="Calibri"/>
              </a:rPr>
              <a:t>e</a:t>
            </a:r>
            <a:r>
              <a:rPr sz="2000" spc="-5" dirty="0">
                <a:latin typeface="Calibri"/>
                <a:cs typeface="Calibri"/>
              </a:rPr>
              <a:t>x</a:t>
            </a:r>
            <a:r>
              <a:rPr sz="2000" spc="-10" dirty="0">
                <a:latin typeface="Calibri"/>
                <a:cs typeface="Calibri"/>
              </a:rPr>
              <a:t>i</a:t>
            </a:r>
            <a:r>
              <a:rPr sz="2000" spc="-25" dirty="0">
                <a:latin typeface="Calibri"/>
                <a:cs typeface="Calibri"/>
              </a:rPr>
              <a:t>t</a:t>
            </a:r>
            <a:r>
              <a:rPr sz="2000" dirty="0">
                <a:latin typeface="Calibri"/>
                <a:cs typeface="Calibri"/>
              </a:rPr>
              <a:t>ed,</a:t>
            </a:r>
            <a:r>
              <a:rPr sz="2000" spc="15" dirty="0">
                <a:latin typeface="Calibri"/>
                <a:cs typeface="Calibri"/>
              </a:rPr>
              <a:t> </a:t>
            </a:r>
            <a:r>
              <a:rPr sz="2000" dirty="0">
                <a:latin typeface="Calibri"/>
                <a:cs typeface="Calibri"/>
              </a:rPr>
              <a:t>a </a:t>
            </a:r>
            <a:r>
              <a:rPr sz="2000" spc="5" dirty="0">
                <a:latin typeface="Calibri"/>
                <a:cs typeface="Calibri"/>
              </a:rPr>
              <a:t>b</a:t>
            </a:r>
            <a:r>
              <a:rPr sz="2000" dirty="0">
                <a:latin typeface="Calibri"/>
                <a:cs typeface="Calibri"/>
              </a:rPr>
              <a:t>ar</a:t>
            </a:r>
            <a:r>
              <a:rPr sz="2000" spc="-5" dirty="0">
                <a:latin typeface="Calibri"/>
                <a:cs typeface="Calibri"/>
              </a:rPr>
              <a:t>r</a:t>
            </a:r>
            <a:r>
              <a:rPr sz="2000" dirty="0">
                <a:latin typeface="Calibri"/>
                <a:cs typeface="Calibri"/>
              </a:rPr>
              <a:t>i</a:t>
            </a:r>
            <a:r>
              <a:rPr sz="2000" spc="-10" dirty="0">
                <a:latin typeface="Calibri"/>
                <a:cs typeface="Calibri"/>
              </a:rPr>
              <a:t>e</a:t>
            </a:r>
            <a:r>
              <a:rPr sz="2000" dirty="0">
                <a:latin typeface="Calibri"/>
                <a:cs typeface="Calibri"/>
              </a:rPr>
              <a:t>r is</a:t>
            </a:r>
            <a:r>
              <a:rPr sz="2000" spc="5" dirty="0">
                <a:latin typeface="Calibri"/>
                <a:cs typeface="Calibri"/>
              </a:rPr>
              <a:t> </a:t>
            </a:r>
            <a:r>
              <a:rPr sz="2000" dirty="0">
                <a:latin typeface="Calibri"/>
                <a:cs typeface="Calibri"/>
              </a:rPr>
              <a:t>i</a:t>
            </a:r>
            <a:r>
              <a:rPr sz="2000" spc="-10" dirty="0">
                <a:latin typeface="Calibri"/>
                <a:cs typeface="Calibri"/>
              </a:rPr>
              <a:t>m</a:t>
            </a:r>
            <a:r>
              <a:rPr sz="2000" spc="-5" dirty="0">
                <a:latin typeface="Calibri"/>
                <a:cs typeface="Calibri"/>
              </a:rPr>
              <a:t>plie</a:t>
            </a:r>
            <a:r>
              <a:rPr sz="2000" dirty="0">
                <a:latin typeface="Calibri"/>
                <a:cs typeface="Calibri"/>
              </a:rPr>
              <a:t>d</a:t>
            </a:r>
            <a:r>
              <a:rPr sz="2000" spc="5" dirty="0">
                <a:latin typeface="Calibri"/>
                <a:cs typeface="Calibri"/>
              </a:rPr>
              <a:t> </a:t>
            </a:r>
            <a:r>
              <a:rPr sz="2000" dirty="0">
                <a:latin typeface="Calibri"/>
                <a:cs typeface="Calibri"/>
              </a:rPr>
              <a:t>- all</a:t>
            </a:r>
            <a:r>
              <a:rPr sz="2000" spc="5"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eads mu</a:t>
            </a:r>
            <a:r>
              <a:rPr sz="2000" spc="-30" dirty="0">
                <a:latin typeface="Calibri"/>
                <a:cs typeface="Calibri"/>
              </a:rPr>
              <a:t>s</a:t>
            </a:r>
            <a:r>
              <a:rPr sz="2000" dirty="0">
                <a:latin typeface="Calibri"/>
                <a:cs typeface="Calibri"/>
              </a:rPr>
              <a:t>t </a:t>
            </a:r>
            <a:r>
              <a:rPr sz="2000" spc="-25" dirty="0">
                <a:latin typeface="Calibri"/>
                <a:cs typeface="Calibri"/>
              </a:rPr>
              <a:t>r</a:t>
            </a:r>
            <a:r>
              <a:rPr sz="2000" dirty="0">
                <a:latin typeface="Calibri"/>
                <a:cs typeface="Calibri"/>
              </a:rPr>
              <a:t>each t</a:t>
            </a:r>
            <a:r>
              <a:rPr sz="2000" spc="5" dirty="0">
                <a:latin typeface="Calibri"/>
                <a:cs typeface="Calibri"/>
              </a:rPr>
              <a:t>h</a:t>
            </a:r>
            <a:r>
              <a:rPr sz="2000" dirty="0">
                <a:latin typeface="Calibri"/>
                <a:cs typeface="Calibri"/>
              </a:rPr>
              <a:t>e</a:t>
            </a:r>
            <a:r>
              <a:rPr sz="2000" spc="-10" dirty="0">
                <a:latin typeface="Calibri"/>
                <a:cs typeface="Calibri"/>
              </a:rPr>
              <a:t> </a:t>
            </a:r>
            <a:r>
              <a:rPr sz="2000" spc="-5" dirty="0">
                <a:latin typeface="Calibri"/>
                <a:cs typeface="Calibri"/>
              </a:rPr>
              <a:t>barri</a:t>
            </a:r>
            <a:r>
              <a:rPr sz="2000" dirty="0">
                <a:latin typeface="Calibri"/>
                <a:cs typeface="Calibri"/>
              </a:rPr>
              <a:t>er </a:t>
            </a:r>
            <a:r>
              <a:rPr sz="2000" spc="-5" dirty="0">
                <a:latin typeface="Calibri"/>
                <a:cs typeface="Calibri"/>
              </a:rPr>
              <a:t>b</a:t>
            </a:r>
            <a:r>
              <a:rPr sz="2000" spc="-10" dirty="0">
                <a:latin typeface="Calibri"/>
                <a:cs typeface="Calibri"/>
              </a:rPr>
              <a:t>e</a:t>
            </a:r>
            <a:r>
              <a:rPr sz="2000" spc="-40" dirty="0">
                <a:latin typeface="Calibri"/>
                <a:cs typeface="Calibri"/>
              </a:rPr>
              <a:t>f</a:t>
            </a:r>
            <a:r>
              <a:rPr sz="2000" spc="-5" dirty="0">
                <a:latin typeface="Calibri"/>
                <a:cs typeface="Calibri"/>
              </a:rPr>
              <a:t>o</a:t>
            </a:r>
            <a:r>
              <a:rPr sz="2000" spc="-30" dirty="0">
                <a:latin typeface="Calibri"/>
                <a:cs typeface="Calibri"/>
              </a:rPr>
              <a:t>r</a:t>
            </a:r>
            <a:r>
              <a:rPr sz="2000" dirty="0">
                <a:latin typeface="Calibri"/>
                <a:cs typeface="Calibri"/>
              </a:rPr>
              <a:t>e</a:t>
            </a:r>
            <a:r>
              <a:rPr sz="2000" spc="-25" dirty="0">
                <a:latin typeface="Calibri"/>
                <a:cs typeface="Calibri"/>
              </a:rPr>
              <a:t> </a:t>
            </a:r>
            <a:r>
              <a:rPr sz="2000" dirty="0">
                <a:latin typeface="Calibri"/>
                <a:cs typeface="Calibri"/>
              </a:rPr>
              <a:t>a</a:t>
            </a:r>
            <a:r>
              <a:rPr sz="2000" spc="-35" dirty="0">
                <a:latin typeface="Calibri"/>
                <a:cs typeface="Calibri"/>
              </a:rPr>
              <a:t>n</a:t>
            </a:r>
            <a:r>
              <a:rPr sz="2000" dirty="0">
                <a:latin typeface="Calibri"/>
                <a:cs typeface="Calibri"/>
              </a:rPr>
              <a:t>y</a:t>
            </a:r>
            <a:r>
              <a:rPr sz="2000" spc="-15" dirty="0">
                <a:latin typeface="Calibri"/>
                <a:cs typeface="Calibri"/>
              </a:rPr>
              <a:t> </a:t>
            </a:r>
            <a:r>
              <a:rPr sz="2000" spc="-10" dirty="0">
                <a:latin typeface="Calibri"/>
                <a:cs typeface="Calibri"/>
              </a:rPr>
              <a:t>c</a:t>
            </a:r>
            <a:r>
              <a:rPr sz="2000" dirty="0">
                <a:latin typeface="Calibri"/>
                <a:cs typeface="Calibri"/>
              </a:rPr>
              <a:t>an </a:t>
            </a:r>
            <a:r>
              <a:rPr sz="2000" spc="-5" dirty="0">
                <a:latin typeface="Calibri"/>
                <a:cs typeface="Calibri"/>
              </a:rPr>
              <a:t>p</a:t>
            </a:r>
            <a:r>
              <a:rPr sz="2000" spc="-40" dirty="0">
                <a:latin typeface="Calibri"/>
                <a:cs typeface="Calibri"/>
              </a:rPr>
              <a:t>r</a:t>
            </a:r>
            <a:r>
              <a:rPr sz="2000" spc="-5" dirty="0">
                <a:latin typeface="Calibri"/>
                <a:cs typeface="Calibri"/>
              </a:rPr>
              <a:t>oceed.</a:t>
            </a:r>
            <a:endParaRPr sz="2000">
              <a:latin typeface="Calibri"/>
              <a:cs typeface="Calibri"/>
            </a:endParaRPr>
          </a:p>
        </p:txBody>
      </p:sp>
      <p:sp>
        <p:nvSpPr>
          <p:cNvPr id="4" name="object 4"/>
          <p:cNvSpPr txBox="1"/>
          <p:nvPr/>
        </p:nvSpPr>
        <p:spPr>
          <a:xfrm>
            <a:off x="535940" y="3702574"/>
            <a:ext cx="2988945" cy="1819910"/>
          </a:xfrm>
          <a:prstGeom prst="rect">
            <a:avLst/>
          </a:prstGeom>
        </p:spPr>
        <p:txBody>
          <a:bodyPr vert="horz" wrap="square" lIns="0" tIns="0" rIns="0" bIns="0" rtlCol="0">
            <a:spAutoFit/>
          </a:bodyPr>
          <a:lstStyle/>
          <a:p>
            <a:pPr marL="241300" marR="5080" indent="-228600">
              <a:lnSpc>
                <a:spcPct val="100000"/>
              </a:lnSpc>
              <a:buFont typeface="Arial"/>
              <a:buChar char="•"/>
              <a:tabLst>
                <a:tab pos="241300" algn="l"/>
              </a:tabLst>
            </a:pPr>
            <a:r>
              <a:rPr sz="2000" spc="-25" dirty="0">
                <a:latin typeface="Calibri"/>
                <a:cs typeface="Calibri"/>
              </a:rPr>
              <a:t>B</a:t>
            </a:r>
            <a:r>
              <a:rPr sz="2000" dirty="0">
                <a:latin typeface="Calibri"/>
                <a:cs typeface="Calibri"/>
              </a:rPr>
              <a:t>y</a:t>
            </a:r>
            <a:r>
              <a:rPr sz="2000" spc="-15" dirty="0">
                <a:latin typeface="Calibri"/>
                <a:cs typeface="Calibri"/>
              </a:rPr>
              <a:t> </a:t>
            </a:r>
            <a:r>
              <a:rPr sz="2000" spc="-5" dirty="0">
                <a:latin typeface="Calibri"/>
                <a:cs typeface="Calibri"/>
              </a:rPr>
              <a:t>usin</a:t>
            </a:r>
            <a:r>
              <a:rPr sz="2000" dirty="0">
                <a:latin typeface="Calibri"/>
                <a:cs typeface="Calibri"/>
              </a:rPr>
              <a:t>g</a:t>
            </a:r>
            <a:r>
              <a:rPr sz="2000" spc="5" dirty="0">
                <a:latin typeface="Calibri"/>
                <a:cs typeface="Calibri"/>
              </a:rPr>
              <a:t> </a:t>
            </a:r>
            <a:r>
              <a:rPr sz="2000" dirty="0">
                <a:latin typeface="Calibri"/>
                <a:cs typeface="Calibri"/>
              </a:rPr>
              <a:t>the N</a:t>
            </a:r>
            <a:r>
              <a:rPr sz="2000" spc="-20" dirty="0">
                <a:latin typeface="Calibri"/>
                <a:cs typeface="Calibri"/>
              </a:rPr>
              <a:t>O</a:t>
            </a:r>
            <a:r>
              <a:rPr sz="2000" spc="-95" dirty="0">
                <a:latin typeface="Calibri"/>
                <a:cs typeface="Calibri"/>
              </a:rPr>
              <a:t>W</a:t>
            </a:r>
            <a:r>
              <a:rPr sz="2000" dirty="0">
                <a:latin typeface="Calibri"/>
                <a:cs typeface="Calibri"/>
              </a:rPr>
              <a:t>AIT clause</a:t>
            </a:r>
            <a:r>
              <a:rPr sz="2000" spc="5" dirty="0">
                <a:latin typeface="Calibri"/>
                <a:cs typeface="Calibri"/>
              </a:rPr>
              <a:t> </a:t>
            </a:r>
            <a:r>
              <a:rPr sz="2000" spc="-25" dirty="0">
                <a:latin typeface="Calibri"/>
                <a:cs typeface="Calibri"/>
              </a:rPr>
              <a:t>a</a:t>
            </a:r>
            <a:r>
              <a:rPr sz="2000" dirty="0">
                <a:latin typeface="Calibri"/>
                <a:cs typeface="Calibri"/>
              </a:rPr>
              <a:t>t t</a:t>
            </a:r>
            <a:r>
              <a:rPr sz="2000" spc="5" dirty="0">
                <a:latin typeface="Calibri"/>
                <a:cs typeface="Calibri"/>
              </a:rPr>
              <a:t>h</a:t>
            </a:r>
            <a:r>
              <a:rPr sz="2000" dirty="0">
                <a:latin typeface="Calibri"/>
                <a:cs typeface="Calibri"/>
              </a:rPr>
              <a:t>e end</a:t>
            </a:r>
            <a:r>
              <a:rPr sz="2000" spc="-20" dirty="0">
                <a:latin typeface="Calibri"/>
                <a:cs typeface="Calibri"/>
              </a:rPr>
              <a:t> </a:t>
            </a:r>
            <a:r>
              <a:rPr sz="2000" spc="-5" dirty="0">
                <a:latin typeface="Calibri"/>
                <a:cs typeface="Calibri"/>
              </a:rPr>
              <a:t>o</a:t>
            </a:r>
            <a:r>
              <a:rPr sz="2000" dirty="0">
                <a:latin typeface="Calibri"/>
                <a:cs typeface="Calibri"/>
              </a:rPr>
              <a:t>f</a:t>
            </a:r>
            <a:r>
              <a:rPr sz="2000" spc="-10" dirty="0">
                <a:latin typeface="Calibri"/>
                <a:cs typeface="Calibri"/>
              </a:rPr>
              <a:t> </a:t>
            </a:r>
            <a:r>
              <a:rPr sz="2000" dirty="0">
                <a:latin typeface="Calibri"/>
                <a:cs typeface="Calibri"/>
              </a:rPr>
              <a:t>each loop</a:t>
            </a:r>
            <a:r>
              <a:rPr sz="2000" spc="-20" dirty="0">
                <a:latin typeface="Calibri"/>
                <a:cs typeface="Calibri"/>
              </a:rPr>
              <a:t> </a:t>
            </a:r>
            <a:r>
              <a:rPr sz="2000" dirty="0">
                <a:latin typeface="Calibri"/>
                <a:cs typeface="Calibri"/>
              </a:rPr>
              <a:t>ins</a:t>
            </a:r>
            <a:r>
              <a:rPr sz="2000" spc="-15" dirty="0">
                <a:latin typeface="Calibri"/>
                <a:cs typeface="Calibri"/>
              </a:rPr>
              <a:t>i</a:t>
            </a:r>
            <a:r>
              <a:rPr sz="2000" spc="-5" dirty="0">
                <a:latin typeface="Calibri"/>
                <a:cs typeface="Calibri"/>
              </a:rPr>
              <a:t>d</a:t>
            </a:r>
            <a:r>
              <a:rPr sz="2000" dirty="0">
                <a:latin typeface="Calibri"/>
                <a:cs typeface="Calibri"/>
              </a:rPr>
              <a:t>e t</a:t>
            </a:r>
            <a:r>
              <a:rPr sz="2000" spc="5" dirty="0">
                <a:latin typeface="Calibri"/>
                <a:cs typeface="Calibri"/>
              </a:rPr>
              <a:t>h</a:t>
            </a:r>
            <a:r>
              <a:rPr sz="2000" dirty="0">
                <a:latin typeface="Calibri"/>
                <a:cs typeface="Calibri"/>
              </a:rPr>
              <a:t>e </a:t>
            </a:r>
            <a:r>
              <a:rPr sz="2000" spc="-5" dirty="0">
                <a:latin typeface="Calibri"/>
                <a:cs typeface="Calibri"/>
              </a:rPr>
              <a:t>pa</a:t>
            </a:r>
            <a:r>
              <a:rPr sz="2000" spc="-35" dirty="0">
                <a:latin typeface="Calibri"/>
                <a:cs typeface="Calibri"/>
              </a:rPr>
              <a:t>r</a:t>
            </a:r>
            <a:r>
              <a:rPr sz="2000" dirty="0">
                <a:latin typeface="Calibri"/>
                <a:cs typeface="Calibri"/>
              </a:rPr>
              <a:t>al</a:t>
            </a:r>
            <a:r>
              <a:rPr sz="2000" spc="-10" dirty="0">
                <a:latin typeface="Calibri"/>
                <a:cs typeface="Calibri"/>
              </a:rPr>
              <a:t>l</a:t>
            </a:r>
            <a:r>
              <a:rPr sz="2000" dirty="0">
                <a:latin typeface="Calibri"/>
                <a:cs typeface="Calibri"/>
              </a:rPr>
              <a:t>el </a:t>
            </a:r>
            <a:r>
              <a:rPr sz="2000" spc="-30" dirty="0">
                <a:latin typeface="Calibri"/>
                <a:cs typeface="Calibri"/>
              </a:rPr>
              <a:t>r</a:t>
            </a:r>
            <a:r>
              <a:rPr sz="2000" dirty="0">
                <a:latin typeface="Calibri"/>
                <a:cs typeface="Calibri"/>
              </a:rPr>
              <a:t>egi</a:t>
            </a:r>
            <a:r>
              <a:rPr sz="2000" spc="-10" dirty="0">
                <a:latin typeface="Calibri"/>
                <a:cs typeface="Calibri"/>
              </a:rPr>
              <a:t>o</a:t>
            </a:r>
            <a:r>
              <a:rPr sz="2000" spc="-5" dirty="0">
                <a:latin typeface="Calibri"/>
                <a:cs typeface="Calibri"/>
              </a:rPr>
              <a:t>n</a:t>
            </a:r>
            <a:r>
              <a:rPr sz="2000" dirty="0">
                <a:latin typeface="Calibri"/>
                <a:cs typeface="Calibri"/>
              </a:rPr>
              <a:t>,</a:t>
            </a:r>
            <a:r>
              <a:rPr sz="2000" spc="-15" dirty="0">
                <a:latin typeface="Calibri"/>
                <a:cs typeface="Calibri"/>
              </a:rPr>
              <a:t> </a:t>
            </a:r>
            <a:r>
              <a:rPr sz="2000" dirty="0">
                <a:latin typeface="Calibri"/>
                <a:cs typeface="Calibri"/>
              </a:rPr>
              <a:t>an</a:t>
            </a:r>
            <a:r>
              <a:rPr sz="2000" spc="-10" dirty="0">
                <a:latin typeface="Calibri"/>
                <a:cs typeface="Calibri"/>
              </a:rPr>
              <a:t> </a:t>
            </a:r>
            <a:r>
              <a:rPr sz="2000" spc="-5" dirty="0">
                <a:latin typeface="Calibri"/>
                <a:cs typeface="Calibri"/>
              </a:rPr>
              <a:t>un</a:t>
            </a:r>
            <a:r>
              <a:rPr sz="2000" spc="5" dirty="0">
                <a:latin typeface="Calibri"/>
                <a:cs typeface="Calibri"/>
              </a:rPr>
              <a:t>n</a:t>
            </a:r>
            <a:r>
              <a:rPr sz="2000" dirty="0">
                <a:latin typeface="Calibri"/>
                <a:cs typeface="Calibri"/>
              </a:rPr>
              <a:t>ece</a:t>
            </a:r>
            <a:r>
              <a:rPr sz="2000" spc="-10" dirty="0">
                <a:latin typeface="Calibri"/>
                <a:cs typeface="Calibri"/>
              </a:rPr>
              <a:t>s</a:t>
            </a:r>
            <a:r>
              <a:rPr sz="2000" spc="-5" dirty="0">
                <a:latin typeface="Calibri"/>
                <a:cs typeface="Calibri"/>
              </a:rPr>
              <a:t>sary </a:t>
            </a:r>
            <a:r>
              <a:rPr sz="2000" spc="-45" dirty="0">
                <a:latin typeface="Calibri"/>
                <a:cs typeface="Calibri"/>
              </a:rPr>
              <a:t>s</a:t>
            </a:r>
            <a:r>
              <a:rPr sz="2000" dirty="0">
                <a:latin typeface="Calibri"/>
                <a:cs typeface="Calibri"/>
              </a:rPr>
              <a:t>y</a:t>
            </a:r>
            <a:r>
              <a:rPr sz="2000" spc="5" dirty="0">
                <a:latin typeface="Calibri"/>
                <a:cs typeface="Calibri"/>
              </a:rPr>
              <a:t>n</a:t>
            </a:r>
            <a:r>
              <a:rPr sz="2000" dirty="0">
                <a:latin typeface="Calibri"/>
                <a:cs typeface="Calibri"/>
              </a:rPr>
              <a:t>c</a:t>
            </a:r>
            <a:r>
              <a:rPr sz="2000" spc="5" dirty="0">
                <a:latin typeface="Calibri"/>
                <a:cs typeface="Calibri"/>
              </a:rPr>
              <a:t>h</a:t>
            </a:r>
            <a:r>
              <a:rPr sz="2000" spc="-40" dirty="0">
                <a:latin typeface="Calibri"/>
                <a:cs typeface="Calibri"/>
              </a:rPr>
              <a:t>r</a:t>
            </a:r>
            <a:r>
              <a:rPr sz="2000" spc="-5" dirty="0">
                <a:latin typeface="Calibri"/>
                <a:cs typeface="Calibri"/>
              </a:rPr>
              <a:t>oni</a:t>
            </a:r>
            <a:r>
              <a:rPr sz="2000" spc="-35" dirty="0">
                <a:latin typeface="Calibri"/>
                <a:cs typeface="Calibri"/>
              </a:rPr>
              <a:t>z</a:t>
            </a:r>
            <a:r>
              <a:rPr sz="2000" spc="-25" dirty="0">
                <a:latin typeface="Calibri"/>
                <a:cs typeface="Calibri"/>
              </a:rPr>
              <a:t>a</a:t>
            </a:r>
            <a:r>
              <a:rPr sz="2000" dirty="0">
                <a:latin typeface="Calibri"/>
                <a:cs typeface="Calibri"/>
              </a:rPr>
              <a:t>tion</a:t>
            </a:r>
            <a:r>
              <a:rPr sz="2000" spc="-10" dirty="0">
                <a:latin typeface="Calibri"/>
                <a:cs typeface="Calibri"/>
              </a:rPr>
              <a:t> </a:t>
            </a:r>
            <a:r>
              <a:rPr sz="2000" spc="-5" dirty="0">
                <a:latin typeface="Calibri"/>
                <a:cs typeface="Calibri"/>
              </a:rPr>
              <a:t>o</a:t>
            </a:r>
            <a:r>
              <a:rPr sz="2000" dirty="0">
                <a:latin typeface="Calibri"/>
                <a:cs typeface="Calibri"/>
              </a:rPr>
              <a:t>f</a:t>
            </a:r>
            <a:r>
              <a:rPr sz="2000" spc="-10"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eads </a:t>
            </a:r>
            <a:r>
              <a:rPr sz="2000" spc="-10" dirty="0">
                <a:latin typeface="Calibri"/>
                <a:cs typeface="Calibri"/>
              </a:rPr>
              <a:t>c</a:t>
            </a:r>
            <a:r>
              <a:rPr sz="2000" dirty="0">
                <a:latin typeface="Calibri"/>
                <a:cs typeface="Calibri"/>
              </a:rPr>
              <a:t>an </a:t>
            </a:r>
            <a:r>
              <a:rPr sz="2000" spc="-5" dirty="0">
                <a:latin typeface="Calibri"/>
                <a:cs typeface="Calibri"/>
              </a:rPr>
              <a:t>b</a:t>
            </a:r>
            <a:r>
              <a:rPr sz="2000" dirty="0">
                <a:latin typeface="Calibri"/>
                <a:cs typeface="Calibri"/>
              </a:rPr>
              <a:t>e</a:t>
            </a:r>
            <a:r>
              <a:rPr sz="2000" spc="-10" dirty="0">
                <a:latin typeface="Calibri"/>
                <a:cs typeface="Calibri"/>
              </a:rPr>
              <a:t> </a:t>
            </a:r>
            <a:r>
              <a:rPr sz="2000" spc="-40" dirty="0">
                <a:latin typeface="Calibri"/>
                <a:cs typeface="Calibri"/>
              </a:rPr>
              <a:t>a</a:t>
            </a:r>
            <a:r>
              <a:rPr sz="2000" spc="-30" dirty="0">
                <a:latin typeface="Calibri"/>
                <a:cs typeface="Calibri"/>
              </a:rPr>
              <a:t>v</a:t>
            </a:r>
            <a:r>
              <a:rPr sz="2000" spc="-5" dirty="0">
                <a:latin typeface="Calibri"/>
                <a:cs typeface="Calibri"/>
              </a:rPr>
              <a:t>oided.</a:t>
            </a:r>
            <a:endParaRPr sz="2000">
              <a:latin typeface="Calibri"/>
              <a:cs typeface="Calibri"/>
            </a:endParaRPr>
          </a:p>
        </p:txBody>
      </p:sp>
      <p:sp>
        <p:nvSpPr>
          <p:cNvPr id="5" name="object 5"/>
          <p:cNvSpPr txBox="1"/>
          <p:nvPr/>
        </p:nvSpPr>
        <p:spPr>
          <a:xfrm>
            <a:off x="3736975" y="1947828"/>
            <a:ext cx="1092835" cy="1102995"/>
          </a:xfrm>
          <a:prstGeom prst="rect">
            <a:avLst/>
          </a:prstGeom>
        </p:spPr>
        <p:txBody>
          <a:bodyPr vert="horz" wrap="square" lIns="0" tIns="0" rIns="0" bIns="0" rtlCol="0">
            <a:spAutoFit/>
          </a:bodyPr>
          <a:lstStyle/>
          <a:p>
            <a:pPr marR="5080" algn="r">
              <a:lnSpc>
                <a:spcPts val="2280"/>
              </a:lnSpc>
            </a:pPr>
            <a:r>
              <a:rPr sz="2000" b="1" spc="-5" dirty="0">
                <a:solidFill>
                  <a:srgbClr val="800000"/>
                </a:solidFill>
                <a:latin typeface="Courier New"/>
                <a:cs typeface="Courier New"/>
              </a:rPr>
              <a:t>#pragma</a:t>
            </a:r>
            <a:endParaRPr sz="2000">
              <a:latin typeface="Courier New"/>
              <a:cs typeface="Courier New"/>
            </a:endParaRPr>
          </a:p>
          <a:p>
            <a:pPr marR="157480" algn="r">
              <a:lnSpc>
                <a:spcPts val="2160"/>
              </a:lnSpc>
            </a:pPr>
            <a:r>
              <a:rPr sz="2000" b="1" dirty="0">
                <a:solidFill>
                  <a:srgbClr val="0000FF"/>
                </a:solidFill>
                <a:latin typeface="Courier New"/>
                <a:cs typeface="Courier New"/>
              </a:rPr>
              <a:t>{</a:t>
            </a:r>
            <a:endParaRPr sz="2000">
              <a:latin typeface="Courier New"/>
              <a:cs typeface="Courier New"/>
            </a:endParaRPr>
          </a:p>
          <a:p>
            <a:pPr marR="5080" algn="r">
              <a:lnSpc>
                <a:spcPts val="2160"/>
              </a:lnSpc>
            </a:pPr>
            <a:r>
              <a:rPr sz="2000" b="1" spc="-5" dirty="0">
                <a:solidFill>
                  <a:srgbClr val="800000"/>
                </a:solidFill>
                <a:latin typeface="Courier New"/>
                <a:cs typeface="Courier New"/>
              </a:rPr>
              <a:t>#pragma</a:t>
            </a:r>
            <a:endParaRPr sz="2000">
              <a:latin typeface="Courier New"/>
              <a:cs typeface="Courier New"/>
            </a:endParaRPr>
          </a:p>
          <a:p>
            <a:pPr marR="5080" algn="r">
              <a:lnSpc>
                <a:spcPts val="2280"/>
              </a:lnSpc>
            </a:pPr>
            <a:r>
              <a:rPr sz="2000" b="1" dirty="0">
                <a:solidFill>
                  <a:srgbClr val="0000FF"/>
                </a:solidFill>
                <a:latin typeface="Courier New"/>
                <a:cs typeface="Courier New"/>
              </a:rPr>
              <a:t>{</a:t>
            </a:r>
            <a:endParaRPr sz="2000">
              <a:latin typeface="Courier New"/>
              <a:cs typeface="Courier New"/>
            </a:endParaRPr>
          </a:p>
        </p:txBody>
      </p:sp>
      <p:sp>
        <p:nvSpPr>
          <p:cNvPr id="6" name="object 6"/>
          <p:cNvSpPr txBox="1"/>
          <p:nvPr/>
        </p:nvSpPr>
        <p:spPr>
          <a:xfrm>
            <a:off x="4956175" y="1947828"/>
            <a:ext cx="1854200" cy="280035"/>
          </a:xfrm>
          <a:prstGeom prst="rect">
            <a:avLst/>
          </a:prstGeom>
        </p:spPr>
        <p:txBody>
          <a:bodyPr vert="horz" wrap="square" lIns="0" tIns="0" rIns="0" bIns="0" rtlCol="0">
            <a:spAutoFit/>
          </a:bodyPr>
          <a:lstStyle/>
          <a:p>
            <a:pPr marL="12700">
              <a:lnSpc>
                <a:spcPct val="100000"/>
              </a:lnSpc>
            </a:pPr>
            <a:r>
              <a:rPr sz="2000" b="1" spc="-5" dirty="0">
                <a:solidFill>
                  <a:srgbClr val="800000"/>
                </a:solidFill>
                <a:latin typeface="Courier New"/>
                <a:cs typeface="Courier New"/>
              </a:rPr>
              <a:t>om</a:t>
            </a:r>
            <a:r>
              <a:rPr sz="2000" b="1" dirty="0">
                <a:solidFill>
                  <a:srgbClr val="800000"/>
                </a:solidFill>
                <a:latin typeface="Courier New"/>
                <a:cs typeface="Courier New"/>
              </a:rPr>
              <a:t>p</a:t>
            </a:r>
            <a:r>
              <a:rPr sz="2000" b="1" spc="-5" dirty="0">
                <a:solidFill>
                  <a:srgbClr val="800000"/>
                </a:solidFill>
                <a:latin typeface="Courier New"/>
                <a:cs typeface="Courier New"/>
              </a:rPr>
              <a:t> parallel</a:t>
            </a:r>
            <a:endParaRPr sz="2000">
              <a:latin typeface="Courier New"/>
              <a:cs typeface="Courier New"/>
            </a:endParaRPr>
          </a:p>
        </p:txBody>
      </p:sp>
      <p:sp>
        <p:nvSpPr>
          <p:cNvPr id="7" name="object 7"/>
          <p:cNvSpPr txBox="1"/>
          <p:nvPr/>
        </p:nvSpPr>
        <p:spPr>
          <a:xfrm>
            <a:off x="4956175" y="2496468"/>
            <a:ext cx="3074035" cy="1103630"/>
          </a:xfrm>
          <a:prstGeom prst="rect">
            <a:avLst/>
          </a:prstGeom>
        </p:spPr>
        <p:txBody>
          <a:bodyPr vert="horz" wrap="square" lIns="0" tIns="0" rIns="0" bIns="0" rtlCol="0">
            <a:spAutoFit/>
          </a:bodyPr>
          <a:lstStyle/>
          <a:p>
            <a:pPr marL="12700">
              <a:lnSpc>
                <a:spcPct val="100000"/>
              </a:lnSpc>
            </a:pPr>
            <a:r>
              <a:rPr sz="2000" b="1" spc="-5" dirty="0">
                <a:solidFill>
                  <a:srgbClr val="800000"/>
                </a:solidFill>
                <a:latin typeface="Courier New"/>
                <a:cs typeface="Courier New"/>
              </a:rPr>
              <a:t>om</a:t>
            </a:r>
            <a:r>
              <a:rPr sz="2000" b="1" dirty="0">
                <a:solidFill>
                  <a:srgbClr val="800000"/>
                </a:solidFill>
                <a:latin typeface="Courier New"/>
                <a:cs typeface="Courier New"/>
              </a:rPr>
              <a:t>p</a:t>
            </a:r>
            <a:r>
              <a:rPr sz="2000" b="1" spc="-5" dirty="0">
                <a:solidFill>
                  <a:srgbClr val="800000"/>
                </a:solidFill>
                <a:latin typeface="Courier New"/>
                <a:cs typeface="Courier New"/>
              </a:rPr>
              <a:t> fo</a:t>
            </a:r>
            <a:r>
              <a:rPr sz="2000" b="1" dirty="0">
                <a:solidFill>
                  <a:srgbClr val="800000"/>
                </a:solidFill>
                <a:latin typeface="Courier New"/>
                <a:cs typeface="Courier New"/>
              </a:rPr>
              <a:t>r</a:t>
            </a:r>
            <a:r>
              <a:rPr sz="2000" b="1" spc="-5" dirty="0">
                <a:solidFill>
                  <a:srgbClr val="800000"/>
                </a:solidFill>
                <a:latin typeface="Courier New"/>
                <a:cs typeface="Courier New"/>
              </a:rPr>
              <a:t> nowait</a:t>
            </a:r>
            <a:endParaRPr sz="2000">
              <a:latin typeface="Courier New"/>
              <a:cs typeface="Courier New"/>
            </a:endParaRPr>
          </a:p>
          <a:p>
            <a:pPr>
              <a:lnSpc>
                <a:spcPct val="100000"/>
              </a:lnSpc>
              <a:spcBef>
                <a:spcPts val="25"/>
              </a:spcBef>
            </a:pPr>
            <a:endParaRPr sz="1650">
              <a:latin typeface="Times New Roman"/>
              <a:cs typeface="Times New Roman"/>
            </a:endParaRPr>
          </a:p>
          <a:p>
            <a:pPr marL="165100">
              <a:lnSpc>
                <a:spcPts val="2280"/>
              </a:lnSpc>
            </a:pPr>
            <a:r>
              <a:rPr sz="2000" b="1" spc="-5" dirty="0">
                <a:solidFill>
                  <a:srgbClr val="0000FF"/>
                </a:solidFill>
                <a:latin typeface="Courier New"/>
                <a:cs typeface="Courier New"/>
              </a:rPr>
              <a:t>fo</a:t>
            </a:r>
            <a:r>
              <a:rPr sz="2000" b="1" dirty="0">
                <a:solidFill>
                  <a:srgbClr val="0000FF"/>
                </a:solidFill>
                <a:latin typeface="Courier New"/>
                <a:cs typeface="Courier New"/>
              </a:rPr>
              <a:t>r</a:t>
            </a:r>
            <a:r>
              <a:rPr sz="2000" b="1" spc="-5" dirty="0">
                <a:solidFill>
                  <a:srgbClr val="0000FF"/>
                </a:solidFill>
                <a:latin typeface="Courier New"/>
                <a:cs typeface="Courier New"/>
              </a:rPr>
              <a:t> (i=0</a:t>
            </a:r>
            <a:r>
              <a:rPr sz="2000" b="1" dirty="0">
                <a:solidFill>
                  <a:srgbClr val="0000FF"/>
                </a:solidFill>
                <a:latin typeface="Courier New"/>
                <a:cs typeface="Courier New"/>
              </a:rPr>
              <a:t>;</a:t>
            </a:r>
            <a:r>
              <a:rPr sz="2000" b="1" spc="-5" dirty="0">
                <a:solidFill>
                  <a:srgbClr val="0000FF"/>
                </a:solidFill>
                <a:latin typeface="Courier New"/>
                <a:cs typeface="Courier New"/>
              </a:rPr>
              <a:t> i&lt;n</a:t>
            </a:r>
            <a:r>
              <a:rPr sz="2000" b="1" dirty="0">
                <a:solidFill>
                  <a:srgbClr val="0000FF"/>
                </a:solidFill>
                <a:latin typeface="Courier New"/>
                <a:cs typeface="Courier New"/>
              </a:rPr>
              <a:t>;</a:t>
            </a:r>
            <a:r>
              <a:rPr sz="2000" b="1" spc="-5" dirty="0">
                <a:solidFill>
                  <a:srgbClr val="0000FF"/>
                </a:solidFill>
                <a:latin typeface="Courier New"/>
                <a:cs typeface="Courier New"/>
              </a:rPr>
              <a:t> i++)</a:t>
            </a:r>
            <a:endParaRPr sz="2000">
              <a:latin typeface="Courier New"/>
              <a:cs typeface="Courier New"/>
            </a:endParaRPr>
          </a:p>
          <a:p>
            <a:pPr marL="469900">
              <a:lnSpc>
                <a:spcPts val="2280"/>
              </a:lnSpc>
            </a:pPr>
            <a:r>
              <a:rPr sz="2000" b="1" spc="-5" dirty="0">
                <a:solidFill>
                  <a:srgbClr val="0000FF"/>
                </a:solidFill>
                <a:latin typeface="Courier New"/>
                <a:cs typeface="Courier New"/>
              </a:rPr>
              <a:t>{work(i);}</a:t>
            </a:r>
            <a:endParaRPr sz="2000">
              <a:latin typeface="Courier New"/>
              <a:cs typeface="Courier New"/>
            </a:endParaRPr>
          </a:p>
        </p:txBody>
      </p:sp>
      <p:sp>
        <p:nvSpPr>
          <p:cNvPr id="8" name="object 8"/>
          <p:cNvSpPr txBox="1"/>
          <p:nvPr/>
        </p:nvSpPr>
        <p:spPr>
          <a:xfrm>
            <a:off x="3736975" y="3594129"/>
            <a:ext cx="5359400" cy="828675"/>
          </a:xfrm>
          <a:prstGeom prst="rect">
            <a:avLst/>
          </a:prstGeom>
        </p:spPr>
        <p:txBody>
          <a:bodyPr vert="horz" wrap="square" lIns="0" tIns="0" rIns="0" bIns="0" rtlCol="0">
            <a:spAutoFit/>
          </a:bodyPr>
          <a:lstStyle/>
          <a:p>
            <a:pPr marL="927100">
              <a:lnSpc>
                <a:spcPts val="2280"/>
              </a:lnSpc>
            </a:pPr>
            <a:r>
              <a:rPr sz="2000" b="1" dirty="0">
                <a:solidFill>
                  <a:srgbClr val="0000FF"/>
                </a:solidFill>
                <a:latin typeface="Courier New"/>
                <a:cs typeface="Courier New"/>
              </a:rPr>
              <a:t>}</a:t>
            </a:r>
            <a:endParaRPr sz="2000">
              <a:latin typeface="Courier New"/>
              <a:cs typeface="Courier New"/>
            </a:endParaRPr>
          </a:p>
          <a:p>
            <a:pPr marL="12700">
              <a:lnSpc>
                <a:spcPts val="2160"/>
              </a:lnSpc>
            </a:pPr>
            <a:r>
              <a:rPr sz="2000" b="1" spc="-5" dirty="0">
                <a:solidFill>
                  <a:srgbClr val="800000"/>
                </a:solidFill>
                <a:latin typeface="Courier New"/>
                <a:cs typeface="Courier New"/>
              </a:rPr>
              <a:t>#pragm</a:t>
            </a:r>
            <a:r>
              <a:rPr sz="2000" b="1" dirty="0">
                <a:solidFill>
                  <a:srgbClr val="800000"/>
                </a:solidFill>
                <a:latin typeface="Courier New"/>
                <a:cs typeface="Courier New"/>
              </a:rPr>
              <a:t>a</a:t>
            </a:r>
            <a:r>
              <a:rPr sz="2000" b="1" spc="-5" dirty="0">
                <a:solidFill>
                  <a:srgbClr val="800000"/>
                </a:solidFill>
                <a:latin typeface="Courier New"/>
                <a:cs typeface="Courier New"/>
              </a:rPr>
              <a:t> om</a:t>
            </a:r>
            <a:r>
              <a:rPr sz="2000" b="1" dirty="0">
                <a:solidFill>
                  <a:srgbClr val="800000"/>
                </a:solidFill>
                <a:latin typeface="Courier New"/>
                <a:cs typeface="Courier New"/>
              </a:rPr>
              <a:t>p</a:t>
            </a:r>
            <a:r>
              <a:rPr sz="2000" b="1" spc="-5" dirty="0">
                <a:solidFill>
                  <a:srgbClr val="800000"/>
                </a:solidFill>
                <a:latin typeface="Courier New"/>
                <a:cs typeface="Courier New"/>
              </a:rPr>
              <a:t> fo</a:t>
            </a:r>
            <a:r>
              <a:rPr sz="2000" b="1" dirty="0">
                <a:solidFill>
                  <a:srgbClr val="800000"/>
                </a:solidFill>
                <a:latin typeface="Courier New"/>
                <a:cs typeface="Courier New"/>
              </a:rPr>
              <a:t>r</a:t>
            </a:r>
            <a:r>
              <a:rPr sz="2000" b="1" spc="-5" dirty="0">
                <a:solidFill>
                  <a:srgbClr val="800000"/>
                </a:solidFill>
                <a:latin typeface="Courier New"/>
                <a:cs typeface="Courier New"/>
              </a:rPr>
              <a:t> schedule(dynamic,k)</a:t>
            </a:r>
            <a:endParaRPr sz="2000">
              <a:latin typeface="Courier New"/>
              <a:cs typeface="Courier New"/>
            </a:endParaRPr>
          </a:p>
          <a:p>
            <a:pPr marL="927100">
              <a:lnSpc>
                <a:spcPts val="2280"/>
              </a:lnSpc>
            </a:pPr>
            <a:r>
              <a:rPr sz="2000" b="1" dirty="0">
                <a:solidFill>
                  <a:srgbClr val="0000FF"/>
                </a:solidFill>
                <a:latin typeface="Courier New"/>
                <a:cs typeface="Courier New"/>
              </a:rPr>
              <a:t>{</a:t>
            </a:r>
            <a:endParaRPr sz="2000">
              <a:latin typeface="Courier New"/>
              <a:cs typeface="Courier New"/>
            </a:endParaRPr>
          </a:p>
        </p:txBody>
      </p:sp>
      <p:sp>
        <p:nvSpPr>
          <p:cNvPr id="9" name="object 9"/>
          <p:cNvSpPr txBox="1"/>
          <p:nvPr/>
        </p:nvSpPr>
        <p:spPr>
          <a:xfrm>
            <a:off x="5108828" y="4417119"/>
            <a:ext cx="2921000" cy="554990"/>
          </a:xfrm>
          <a:prstGeom prst="rect">
            <a:avLst/>
          </a:prstGeom>
        </p:spPr>
        <p:txBody>
          <a:bodyPr vert="horz" wrap="square" lIns="0" tIns="0" rIns="0" bIns="0" rtlCol="0">
            <a:spAutoFit/>
          </a:bodyPr>
          <a:lstStyle/>
          <a:p>
            <a:pPr marL="12700">
              <a:lnSpc>
                <a:spcPts val="2280"/>
              </a:lnSpc>
            </a:pPr>
            <a:r>
              <a:rPr sz="2000" b="1" spc="-5" dirty="0">
                <a:solidFill>
                  <a:srgbClr val="0000FF"/>
                </a:solidFill>
                <a:latin typeface="Courier New"/>
                <a:cs typeface="Courier New"/>
              </a:rPr>
              <a:t>fo</a:t>
            </a:r>
            <a:r>
              <a:rPr sz="2000" b="1" dirty="0">
                <a:solidFill>
                  <a:srgbClr val="0000FF"/>
                </a:solidFill>
                <a:latin typeface="Courier New"/>
                <a:cs typeface="Courier New"/>
              </a:rPr>
              <a:t>r</a:t>
            </a:r>
            <a:r>
              <a:rPr sz="2000" b="1" spc="-5" dirty="0">
                <a:solidFill>
                  <a:srgbClr val="0000FF"/>
                </a:solidFill>
                <a:latin typeface="Courier New"/>
                <a:cs typeface="Courier New"/>
              </a:rPr>
              <a:t> (i=0</a:t>
            </a:r>
            <a:r>
              <a:rPr sz="2000" b="1" dirty="0">
                <a:solidFill>
                  <a:srgbClr val="0000FF"/>
                </a:solidFill>
                <a:latin typeface="Courier New"/>
                <a:cs typeface="Courier New"/>
              </a:rPr>
              <a:t>;</a:t>
            </a:r>
            <a:r>
              <a:rPr sz="2000" b="1" spc="-5" dirty="0">
                <a:solidFill>
                  <a:srgbClr val="0000FF"/>
                </a:solidFill>
                <a:latin typeface="Courier New"/>
                <a:cs typeface="Courier New"/>
              </a:rPr>
              <a:t> i&lt;m</a:t>
            </a:r>
            <a:r>
              <a:rPr sz="2000" b="1" dirty="0">
                <a:solidFill>
                  <a:srgbClr val="0000FF"/>
                </a:solidFill>
                <a:latin typeface="Courier New"/>
                <a:cs typeface="Courier New"/>
              </a:rPr>
              <a:t>;</a:t>
            </a:r>
            <a:r>
              <a:rPr sz="2000" b="1" spc="-5" dirty="0">
                <a:solidFill>
                  <a:srgbClr val="0000FF"/>
                </a:solidFill>
                <a:latin typeface="Courier New"/>
                <a:cs typeface="Courier New"/>
              </a:rPr>
              <a:t> i++)</a:t>
            </a:r>
            <a:endParaRPr sz="2000">
              <a:latin typeface="Courier New"/>
              <a:cs typeface="Courier New"/>
            </a:endParaRPr>
          </a:p>
          <a:p>
            <a:pPr marL="317500">
              <a:lnSpc>
                <a:spcPts val="2280"/>
              </a:lnSpc>
            </a:pPr>
            <a:r>
              <a:rPr sz="2000" b="1" spc="-5" dirty="0">
                <a:solidFill>
                  <a:srgbClr val="0000FF"/>
                </a:solidFill>
                <a:latin typeface="Courier New"/>
                <a:cs typeface="Courier New"/>
              </a:rPr>
              <a:t>{x[i]=y[i]+z[i];}</a:t>
            </a:r>
            <a:endParaRPr sz="2000">
              <a:latin typeface="Courier New"/>
              <a:cs typeface="Courier New"/>
            </a:endParaRPr>
          </a:p>
        </p:txBody>
      </p:sp>
      <p:sp>
        <p:nvSpPr>
          <p:cNvPr id="10" name="object 10"/>
          <p:cNvSpPr txBox="1"/>
          <p:nvPr/>
        </p:nvSpPr>
        <p:spPr>
          <a:xfrm>
            <a:off x="4498975" y="4965983"/>
            <a:ext cx="330835" cy="554355"/>
          </a:xfrm>
          <a:prstGeom prst="rect">
            <a:avLst/>
          </a:prstGeom>
        </p:spPr>
        <p:txBody>
          <a:bodyPr vert="horz" wrap="square" lIns="0" tIns="0" rIns="0" bIns="0" rtlCol="0">
            <a:spAutoFit/>
          </a:bodyPr>
          <a:lstStyle/>
          <a:p>
            <a:pPr marL="165100">
              <a:lnSpc>
                <a:spcPts val="2280"/>
              </a:lnSpc>
            </a:pPr>
            <a:r>
              <a:rPr sz="2000" b="1" dirty="0">
                <a:solidFill>
                  <a:srgbClr val="0000FF"/>
                </a:solidFill>
                <a:latin typeface="Courier New"/>
                <a:cs typeface="Courier New"/>
              </a:rPr>
              <a:t>}</a:t>
            </a:r>
            <a:endParaRPr sz="2000">
              <a:latin typeface="Courier New"/>
              <a:cs typeface="Courier New"/>
            </a:endParaRPr>
          </a:p>
          <a:p>
            <a:pPr marL="12700">
              <a:lnSpc>
                <a:spcPts val="2280"/>
              </a:lnSpc>
            </a:pPr>
            <a:r>
              <a:rPr sz="2000" b="1" dirty="0">
                <a:solidFill>
                  <a:srgbClr val="0000FF"/>
                </a:solidFill>
                <a:latin typeface="Courier New"/>
                <a:cs typeface="Courier New"/>
              </a:rPr>
              <a:t>}</a:t>
            </a:r>
            <a:endParaRPr sz="2000">
              <a:latin typeface="Courier New"/>
              <a:cs typeface="Courier New"/>
            </a:endParaRPr>
          </a:p>
        </p:txBody>
      </p:sp>
      <p:sp>
        <p:nvSpPr>
          <p:cNvPr id="11" name="object 11"/>
          <p:cNvSpPr/>
          <p:nvPr/>
        </p:nvSpPr>
        <p:spPr>
          <a:xfrm>
            <a:off x="3562350" y="1904936"/>
            <a:ext cx="5486400" cy="3745229"/>
          </a:xfrm>
          <a:custGeom>
            <a:avLst/>
            <a:gdLst/>
            <a:ahLst/>
            <a:cxnLst/>
            <a:rect l="l" t="t" r="r" b="b"/>
            <a:pathLst>
              <a:path w="5486400" h="3745229">
                <a:moveTo>
                  <a:pt x="0" y="3744976"/>
                </a:moveTo>
                <a:lnTo>
                  <a:pt x="5486400" y="3744976"/>
                </a:lnTo>
                <a:lnTo>
                  <a:pt x="5486400" y="0"/>
                </a:lnTo>
                <a:lnTo>
                  <a:pt x="0" y="0"/>
                </a:lnTo>
                <a:lnTo>
                  <a:pt x="0" y="3744976"/>
                </a:lnTo>
                <a:close/>
              </a:path>
            </a:pathLst>
          </a:custGeom>
          <a:ln w="25400">
            <a:solidFill>
              <a:srgbClr val="4F81BC"/>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r>
              <a:rPr lang="en-US" altLang="zh-CN" sz="3200" dirty="0">
                <a:latin typeface="Helvetica" pitchFamily="34" charset="0"/>
                <a:ea typeface="ＭＳ Ｐゴシック" pitchFamily="34" charset="-128"/>
              </a:rPr>
              <a:t/>
            </a:r>
            <a:br>
              <a:rPr lang="en-US" altLang="zh-CN" sz="3200" dirty="0">
                <a:latin typeface="Helvetica" pitchFamily="34" charset="0"/>
                <a:ea typeface="ＭＳ Ｐゴシック" pitchFamily="34" charset="-128"/>
              </a:rPr>
            </a:br>
            <a:endParaRPr lang="en-US" altLang="zh-CN" sz="3200" dirty="0">
              <a:latin typeface="Helvetica" pitchFamily="34" charset="0"/>
              <a:ea typeface="ＭＳ Ｐゴシック" pitchFamily="34" charset="-128"/>
            </a:endParaRPr>
          </a:p>
        </p:txBody>
      </p:sp>
      <p:sp>
        <p:nvSpPr>
          <p:cNvPr id="5" name="文本占位符 4"/>
          <p:cNvSpPr>
            <a:spLocks noGrp="1"/>
          </p:cNvSpPr>
          <p:nvPr>
            <p:ph type="body" idx="1"/>
          </p:nvPr>
        </p:nvSpPr>
        <p:spPr/>
        <p:txBody>
          <a:bodyPr/>
          <a:lstStyle/>
          <a:p>
            <a:r>
              <a:rPr lang="en-US" altLang="zh-CN" sz="2900" b="1" cap="all" dirty="0">
                <a:solidFill>
                  <a:prstClr val="black"/>
                </a:solidFill>
                <a:latin typeface="Helvetica" pitchFamily="34" charset="0"/>
                <a:ea typeface="ＭＳ Ｐゴシック" pitchFamily="34" charset="-128"/>
                <a:cs typeface="+mj-cs"/>
              </a:rPr>
              <a:t>Parallel Programming in </a:t>
            </a:r>
            <a:r>
              <a:rPr lang="en-US" altLang="zh-CN" sz="2900" b="1" cap="all" dirty="0" err="1">
                <a:solidFill>
                  <a:prstClr val="black"/>
                </a:solidFill>
                <a:latin typeface="Helvetica" pitchFamily="34" charset="0"/>
                <a:ea typeface="ＭＳ Ｐゴシック" pitchFamily="34" charset="-128"/>
                <a:cs typeface="+mj-cs"/>
              </a:rPr>
              <a:t>OpenMP</a:t>
            </a:r>
            <a:r>
              <a:rPr lang="en-US" altLang="zh-CN" sz="2900" b="1" cap="all" dirty="0">
                <a:solidFill>
                  <a:prstClr val="black"/>
                </a:solidFill>
                <a:latin typeface="Helvetica" pitchFamily="34" charset="0"/>
                <a:ea typeface="ＭＳ Ｐゴシック" pitchFamily="34" charset="-128"/>
                <a:cs typeface="+mj-cs"/>
              </a:rPr>
              <a:t>:</a:t>
            </a:r>
            <a:br>
              <a:rPr lang="en-US" altLang="zh-CN" sz="2900" b="1" cap="all" dirty="0">
                <a:solidFill>
                  <a:prstClr val="black"/>
                </a:solidFill>
                <a:latin typeface="Helvetica" pitchFamily="34" charset="0"/>
                <a:ea typeface="ＭＳ Ｐゴシック" pitchFamily="34" charset="-128"/>
                <a:cs typeface="+mj-cs"/>
              </a:rPr>
            </a:br>
            <a:r>
              <a:rPr lang="en-US" altLang="zh-CN" sz="2900" b="1" cap="all" dirty="0">
                <a:solidFill>
                  <a:prstClr val="black"/>
                </a:solidFill>
                <a:latin typeface="Helvetica" pitchFamily="34" charset="0"/>
                <a:ea typeface="ＭＳ Ｐゴシック" pitchFamily="34" charset="-128"/>
                <a:cs typeface="+mj-cs"/>
              </a:rPr>
              <a:t>	</a:t>
            </a:r>
            <a:br>
              <a:rPr lang="en-US" altLang="zh-CN" sz="2900" b="1" cap="all" dirty="0">
                <a:solidFill>
                  <a:prstClr val="black"/>
                </a:solidFill>
                <a:latin typeface="Helvetica" pitchFamily="34" charset="0"/>
                <a:ea typeface="ＭＳ Ｐゴシック" pitchFamily="34" charset="-128"/>
                <a:cs typeface="+mj-cs"/>
              </a:rPr>
            </a:br>
            <a:r>
              <a:rPr lang="en-US" altLang="zh-CN" sz="2500" b="1" cap="all" dirty="0">
                <a:solidFill>
                  <a:srgbClr val="FF0000"/>
                </a:solidFill>
                <a:ea typeface="宋体" pitchFamily="2" charset="-122"/>
                <a:cs typeface="+mj-cs"/>
              </a:rPr>
              <a:t> tasks Construct</a:t>
            </a:r>
            <a:endParaRPr lang="zh-CN" altLang="en-US" sz="2500" b="1" cap="all" dirty="0">
              <a:solidFill>
                <a:srgbClr val="FF0000"/>
              </a:solidFill>
              <a:ea typeface="宋体" pitchFamily="2"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7" name="Rectangle 3"/>
          <p:cNvSpPr>
            <a:spLocks noChangeArrowheads="1"/>
          </p:cNvSpPr>
          <p:nvPr/>
        </p:nvSpPr>
        <p:spPr bwMode="auto">
          <a:xfrm>
            <a:off x="258732" y="1379523"/>
            <a:ext cx="3917950" cy="1728788"/>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598468" name="Rectangle 4"/>
          <p:cNvSpPr>
            <a:spLocks noGrp="1" noChangeArrowheads="1"/>
          </p:cNvSpPr>
          <p:nvPr>
            <p:ph type="title"/>
          </p:nvPr>
        </p:nvSpPr>
        <p:spPr/>
        <p:txBody>
          <a:bodyPr/>
          <a:lstStyle/>
          <a:p>
            <a:r>
              <a:rPr lang="en-US" altLang="zh-CN" dirty="0">
                <a:ea typeface="宋体" pitchFamily="2" charset="-122"/>
              </a:rPr>
              <a:t>Work-sharing Construct</a:t>
            </a:r>
          </a:p>
        </p:txBody>
      </p:sp>
      <p:sp>
        <p:nvSpPr>
          <p:cNvPr id="1598469" name="Rectangle 5"/>
          <p:cNvSpPr>
            <a:spLocks noGrp="1" noChangeArrowheads="1"/>
          </p:cNvSpPr>
          <p:nvPr>
            <p:ph type="body" idx="1"/>
          </p:nvPr>
        </p:nvSpPr>
        <p:spPr>
          <a:xfrm>
            <a:off x="428596" y="3214686"/>
            <a:ext cx="8237537" cy="1104900"/>
          </a:xfrm>
          <a:noFill/>
          <a:ln/>
        </p:spPr>
        <p:txBody>
          <a:bodyPr lIns="92075" tIns="46038" rIns="92075" bIns="46038">
            <a:normAutofit fontScale="85000" lnSpcReduction="20000"/>
          </a:bodyPr>
          <a:lstStyle/>
          <a:p>
            <a:pPr>
              <a:lnSpc>
                <a:spcPct val="94000"/>
              </a:lnSpc>
            </a:pPr>
            <a:r>
              <a:rPr lang="en-US" altLang="zh-CN" dirty="0">
                <a:ea typeface="宋体" pitchFamily="2" charset="-122"/>
              </a:rPr>
              <a:t>Splits loop iterations into threads</a:t>
            </a:r>
          </a:p>
          <a:p>
            <a:pPr>
              <a:lnSpc>
                <a:spcPct val="94000"/>
              </a:lnSpc>
            </a:pPr>
            <a:r>
              <a:rPr lang="en-US" altLang="zh-CN" dirty="0">
                <a:ea typeface="宋体" pitchFamily="2" charset="-122"/>
              </a:rPr>
              <a:t>Must be in the parallel region</a:t>
            </a:r>
          </a:p>
          <a:p>
            <a:pPr>
              <a:lnSpc>
                <a:spcPct val="94000"/>
              </a:lnSpc>
            </a:pPr>
            <a:r>
              <a:rPr lang="en-US" altLang="zh-CN" dirty="0">
                <a:ea typeface="宋体" pitchFamily="2" charset="-122"/>
              </a:rPr>
              <a:t>Must precede the loop</a:t>
            </a:r>
          </a:p>
        </p:txBody>
      </p:sp>
      <p:sp>
        <p:nvSpPr>
          <p:cNvPr id="1598470" name="Rectangle 6"/>
          <p:cNvSpPr>
            <a:spLocks noChangeArrowheads="1"/>
          </p:cNvSpPr>
          <p:nvPr/>
        </p:nvSpPr>
        <p:spPr bwMode="auto">
          <a:xfrm>
            <a:off x="214282" y="1357298"/>
            <a:ext cx="4419600" cy="1695450"/>
          </a:xfrm>
          <a:prstGeom prst="rect">
            <a:avLst/>
          </a:prstGeom>
          <a:noFill/>
          <a:ln w="9525">
            <a:noFill/>
            <a:miter lim="800000"/>
            <a:headEnd/>
            <a:tailEnd/>
          </a:ln>
          <a:effectLst/>
        </p:spPr>
        <p:txBody>
          <a:bodyPr lIns="92075" tIns="46038" rIns="92075" bIns="46038">
            <a:spAutoFit/>
          </a:bodyPr>
          <a:lstStyle/>
          <a:p>
            <a:pPr eaLnBrk="1" hangingPunct="1"/>
            <a:r>
              <a:rPr lang="en-US" altLang="zh-CN" sz="2100" b="1" dirty="0">
                <a:solidFill>
                  <a:srgbClr val="04E4FC"/>
                </a:solidFill>
                <a:latin typeface="Courier New" pitchFamily="49" charset="0"/>
                <a:ea typeface="宋体" pitchFamily="2" charset="-122"/>
              </a:rPr>
              <a:t>#</a:t>
            </a:r>
            <a:r>
              <a:rPr lang="en-US" altLang="zh-CN" sz="2100" b="1" dirty="0" err="1">
                <a:solidFill>
                  <a:srgbClr val="04E4FC"/>
                </a:solidFill>
                <a:latin typeface="Courier New" pitchFamily="49" charset="0"/>
                <a:ea typeface="宋体" pitchFamily="2" charset="-122"/>
              </a:rPr>
              <a:t>pragma</a:t>
            </a:r>
            <a:r>
              <a:rPr lang="en-US" altLang="zh-CN" sz="2100" b="1" dirty="0">
                <a:solidFill>
                  <a:srgbClr val="04E4FC"/>
                </a:solidFill>
                <a:latin typeface="Courier New" pitchFamily="49" charset="0"/>
                <a:ea typeface="宋体" pitchFamily="2" charset="-122"/>
              </a:rPr>
              <a:t> </a:t>
            </a:r>
            <a:r>
              <a:rPr lang="en-US" altLang="zh-CN" sz="2100" b="1" dirty="0" err="1">
                <a:solidFill>
                  <a:srgbClr val="04E4FC"/>
                </a:solidFill>
                <a:latin typeface="Courier New" pitchFamily="49" charset="0"/>
                <a:ea typeface="宋体" pitchFamily="2" charset="-122"/>
              </a:rPr>
              <a:t>omp</a:t>
            </a:r>
            <a:r>
              <a:rPr lang="en-US" altLang="zh-CN" sz="2100" b="1" dirty="0">
                <a:solidFill>
                  <a:srgbClr val="04E4FC"/>
                </a:solidFill>
                <a:latin typeface="Courier New" pitchFamily="49" charset="0"/>
                <a:ea typeface="宋体" pitchFamily="2" charset="-122"/>
              </a:rPr>
              <a:t> parallel</a:t>
            </a:r>
          </a:p>
          <a:p>
            <a:pPr eaLnBrk="1" hangingPunct="1"/>
            <a:r>
              <a:rPr lang="en-US" altLang="zh-CN" sz="2100" b="1" dirty="0">
                <a:solidFill>
                  <a:srgbClr val="FFFF00"/>
                </a:solidFill>
                <a:latin typeface="Courier New" pitchFamily="49" charset="0"/>
                <a:ea typeface="宋体" pitchFamily="2" charset="-122"/>
              </a:rPr>
              <a:t>#</a:t>
            </a:r>
            <a:r>
              <a:rPr lang="en-US" altLang="zh-CN" sz="2100" b="1" dirty="0" err="1">
                <a:solidFill>
                  <a:srgbClr val="FFFF00"/>
                </a:solidFill>
                <a:latin typeface="Courier New" pitchFamily="49" charset="0"/>
                <a:ea typeface="宋体" pitchFamily="2" charset="-122"/>
              </a:rPr>
              <a:t>pragma</a:t>
            </a:r>
            <a:r>
              <a:rPr lang="en-US" altLang="zh-CN" sz="2100" b="1" dirty="0">
                <a:solidFill>
                  <a:srgbClr val="FFFF00"/>
                </a:solidFill>
                <a:latin typeface="Courier New" pitchFamily="49" charset="0"/>
                <a:ea typeface="宋体" pitchFamily="2" charset="-122"/>
              </a:rPr>
              <a:t> </a:t>
            </a:r>
            <a:r>
              <a:rPr lang="en-US" altLang="zh-CN" sz="2100" b="1" dirty="0" err="1">
                <a:solidFill>
                  <a:srgbClr val="FFFF00"/>
                </a:solidFill>
                <a:latin typeface="Courier New" pitchFamily="49" charset="0"/>
                <a:ea typeface="宋体" pitchFamily="2" charset="-122"/>
              </a:rPr>
              <a:t>omp</a:t>
            </a:r>
            <a:r>
              <a:rPr lang="en-US" altLang="zh-CN" sz="2100" b="1" dirty="0">
                <a:solidFill>
                  <a:srgbClr val="FFFF00"/>
                </a:solidFill>
                <a:latin typeface="Courier New" pitchFamily="49" charset="0"/>
                <a:ea typeface="宋体" pitchFamily="2" charset="-122"/>
              </a:rPr>
              <a:t> for</a:t>
            </a:r>
            <a:r>
              <a:rPr lang="en-US" altLang="zh-CN" sz="2100" b="1" dirty="0">
                <a:solidFill>
                  <a:schemeClr val="bg2"/>
                </a:solidFill>
                <a:latin typeface="Courier New" pitchFamily="49" charset="0"/>
                <a:ea typeface="宋体" pitchFamily="2" charset="-122"/>
              </a:rPr>
              <a:t> </a:t>
            </a:r>
            <a:br>
              <a:rPr lang="en-US" altLang="zh-CN" sz="2100" b="1" dirty="0">
                <a:solidFill>
                  <a:schemeClr val="bg2"/>
                </a:solidFill>
                <a:latin typeface="Courier New" pitchFamily="49" charset="0"/>
                <a:ea typeface="宋体" pitchFamily="2" charset="-122"/>
              </a:rPr>
            </a:br>
            <a:r>
              <a:rPr lang="en-US" altLang="zh-CN" sz="2100" b="1" dirty="0">
                <a:solidFill>
                  <a:schemeClr val="folHlink"/>
                </a:solidFill>
                <a:latin typeface="Courier New" pitchFamily="49" charset="0"/>
                <a:ea typeface="宋体" pitchFamily="2" charset="-122"/>
              </a:rPr>
              <a:t>	</a:t>
            </a:r>
            <a:r>
              <a:rPr lang="en-US" altLang="zh-CN" sz="2100" b="1" dirty="0" err="1">
                <a:solidFill>
                  <a:srgbClr val="FFFF00"/>
                </a:solidFill>
                <a:latin typeface="Courier New" pitchFamily="49" charset="0"/>
                <a:ea typeface="宋体" pitchFamily="2" charset="-122"/>
              </a:rPr>
              <a:t>for</a:t>
            </a:r>
            <a:r>
              <a:rPr lang="en-US" altLang="zh-CN" sz="2100" b="1" dirty="0">
                <a:solidFill>
                  <a:srgbClr val="FFFF00"/>
                </a:solidFill>
                <a:latin typeface="Courier New" pitchFamily="49" charset="0"/>
                <a:ea typeface="宋体" pitchFamily="2" charset="-122"/>
              </a:rPr>
              <a:t> (I=0;I&lt;N;I++){</a:t>
            </a:r>
            <a:r>
              <a:rPr lang="en-US" altLang="zh-CN" sz="2100" b="1" dirty="0">
                <a:solidFill>
                  <a:srgbClr val="04E4FC"/>
                </a:solidFill>
                <a:latin typeface="Courier New" pitchFamily="49" charset="0"/>
                <a:ea typeface="宋体" pitchFamily="2" charset="-122"/>
              </a:rPr>
              <a:t/>
            </a:r>
            <a:br>
              <a:rPr lang="en-US" altLang="zh-CN" sz="2100" b="1" dirty="0">
                <a:solidFill>
                  <a:srgbClr val="04E4FC"/>
                </a:solidFill>
                <a:latin typeface="Courier New" pitchFamily="49" charset="0"/>
                <a:ea typeface="宋体" pitchFamily="2" charset="-122"/>
              </a:rPr>
            </a:br>
            <a:r>
              <a:rPr lang="en-US" altLang="zh-CN" sz="2100" b="1" dirty="0">
                <a:solidFill>
                  <a:srgbClr val="04E4FC"/>
                </a:solidFill>
                <a:latin typeface="Courier New" pitchFamily="49" charset="0"/>
                <a:ea typeface="宋体" pitchFamily="2" charset="-122"/>
              </a:rPr>
              <a:t>		</a:t>
            </a:r>
            <a:r>
              <a:rPr lang="en-US" altLang="zh-CN" sz="2100" b="1" dirty="0" err="1">
                <a:solidFill>
                  <a:srgbClr val="04E4FC"/>
                </a:solidFill>
                <a:latin typeface="Courier New" pitchFamily="49" charset="0"/>
                <a:ea typeface="宋体" pitchFamily="2" charset="-122"/>
              </a:rPr>
              <a:t>Do_Work</a:t>
            </a:r>
            <a:r>
              <a:rPr lang="en-US" altLang="zh-CN" sz="2100" b="1" dirty="0">
                <a:solidFill>
                  <a:srgbClr val="04E4FC"/>
                </a:solidFill>
                <a:latin typeface="Courier New" pitchFamily="49" charset="0"/>
                <a:ea typeface="宋体" pitchFamily="2" charset="-122"/>
              </a:rPr>
              <a:t>(I);</a:t>
            </a:r>
            <a:br>
              <a:rPr lang="en-US" altLang="zh-CN" sz="2100" b="1" dirty="0">
                <a:solidFill>
                  <a:srgbClr val="04E4FC"/>
                </a:solidFill>
                <a:latin typeface="Courier New" pitchFamily="49" charset="0"/>
                <a:ea typeface="宋体" pitchFamily="2" charset="-122"/>
              </a:rPr>
            </a:br>
            <a:r>
              <a:rPr lang="en-US" altLang="zh-CN" sz="2100" b="1" dirty="0">
                <a:solidFill>
                  <a:srgbClr val="04E4FC"/>
                </a:solidFill>
                <a:latin typeface="Courier New" pitchFamily="49" charset="0"/>
                <a:ea typeface="宋体" pitchFamily="2" charset="-122"/>
              </a:rPr>
              <a:t>	</a:t>
            </a:r>
            <a:r>
              <a:rPr lang="en-US" altLang="zh-CN" sz="2100" b="1" dirty="0">
                <a:solidFill>
                  <a:srgbClr val="FFFF00"/>
                </a:solidFill>
                <a:latin typeface="Courier New" pitchFamily="49" charset="0"/>
                <a:ea typeface="宋体" pitchFamily="2" charset="-122"/>
              </a:rPr>
              <a:t>}</a:t>
            </a:r>
          </a:p>
        </p:txBody>
      </p:sp>
      <p:graphicFrame>
        <p:nvGraphicFramePr>
          <p:cNvPr id="1026" name="Object 2"/>
          <p:cNvGraphicFramePr>
            <a:graphicFrameLocks noChangeAspect="1"/>
          </p:cNvGraphicFramePr>
          <p:nvPr/>
        </p:nvGraphicFramePr>
        <p:xfrm>
          <a:off x="4286248" y="3714752"/>
          <a:ext cx="4857752" cy="2963027"/>
        </p:xfrm>
        <a:graphic>
          <a:graphicData uri="http://schemas.openxmlformats.org/presentationml/2006/ole">
            <p:oleObj spid="_x0000_s1030" name="Visio" r:id="rId4" imgW="32108775" imgH="17792700" progId="Visio.Drawing.11">
              <p:embed/>
            </p:oleObj>
          </a:graphicData>
        </a:graphic>
      </p:graphicFrame>
      <p:sp>
        <p:nvSpPr>
          <p:cNvPr id="9" name="TextBox 8"/>
          <p:cNvSpPr txBox="1"/>
          <p:nvPr/>
        </p:nvSpPr>
        <p:spPr>
          <a:xfrm>
            <a:off x="500034" y="4857760"/>
            <a:ext cx="3214710" cy="1200329"/>
          </a:xfrm>
          <a:prstGeom prst="rect">
            <a:avLst/>
          </a:prstGeom>
          <a:noFill/>
        </p:spPr>
        <p:txBody>
          <a:bodyPr wrap="square" rtlCol="0">
            <a:spAutoFit/>
          </a:bodyPr>
          <a:lstStyle/>
          <a:p>
            <a:pPr>
              <a:buFont typeface="Wingdings" pitchFamily="2" charset="2"/>
              <a:buChar char="l"/>
            </a:pPr>
            <a:r>
              <a:rPr lang="en-US" altLang="zh-CN" sz="2400" b="1" dirty="0"/>
              <a:t>loop construct</a:t>
            </a:r>
          </a:p>
          <a:p>
            <a:pPr>
              <a:buFont typeface="Wingdings" pitchFamily="2" charset="2"/>
              <a:buChar char="l"/>
            </a:pPr>
            <a:r>
              <a:rPr lang="en-US" altLang="zh-CN" sz="2400" b="1" dirty="0"/>
              <a:t>sections construct</a:t>
            </a:r>
          </a:p>
          <a:p>
            <a:pPr>
              <a:buFont typeface="Wingdings" pitchFamily="2" charset="2"/>
              <a:buChar char="l"/>
            </a:pPr>
            <a:r>
              <a:rPr lang="en-US" altLang="zh-CN" sz="2400" b="1" dirty="0"/>
              <a:t>single </a:t>
            </a:r>
            <a:r>
              <a:rPr lang="en-US" altLang="zh-CN" sz="2400" b="1" dirty="0" smtClean="0"/>
              <a:t>construct</a:t>
            </a:r>
            <a:endParaRPr lang="en-US" altLang="zh-CN" sz="24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0370" y="6611415"/>
            <a:ext cx="254000" cy="177800"/>
          </a:xfrm>
          <a:prstGeom prst="rect">
            <a:avLst/>
          </a:prstGeom>
        </p:spPr>
        <p:txBody>
          <a:bodyPr vert="horz" wrap="square" lIns="0" tIns="0" rIns="0" bIns="0" rtlCol="0">
            <a:spAutoFit/>
          </a:bodyPr>
          <a:lstStyle/>
          <a:p>
            <a:pPr marL="12700">
              <a:lnSpc>
                <a:spcPct val="100000"/>
              </a:lnSpc>
            </a:pPr>
            <a:r>
              <a:rPr sz="1200" b="1" dirty="0">
                <a:latin typeface="Times New Roman"/>
                <a:cs typeface="Times New Roman"/>
              </a:rPr>
              <a:t>127</a:t>
            </a:r>
            <a:endParaRPr sz="1200">
              <a:latin typeface="Times New Roman"/>
              <a:cs typeface="Times New Roman"/>
            </a:endParaRPr>
          </a:p>
        </p:txBody>
      </p:sp>
      <p:sp>
        <p:nvSpPr>
          <p:cNvPr id="3" name="object 3"/>
          <p:cNvSpPr txBox="1"/>
          <p:nvPr/>
        </p:nvSpPr>
        <p:spPr>
          <a:xfrm>
            <a:off x="500034" y="642918"/>
            <a:ext cx="2720975" cy="551433"/>
          </a:xfrm>
          <a:prstGeom prst="rect">
            <a:avLst/>
          </a:prstGeom>
        </p:spPr>
        <p:txBody>
          <a:bodyPr vert="horz" wrap="square" lIns="0" tIns="0" rIns="0" bIns="0" rtlCol="0">
            <a:spAutoFit/>
          </a:bodyPr>
          <a:lstStyle/>
          <a:p>
            <a:pPr marL="12700">
              <a:lnSpc>
                <a:spcPts val="4285"/>
              </a:lnSpc>
            </a:pPr>
            <a:r>
              <a:rPr sz="3600" b="1" spc="-15" dirty="0">
                <a:latin typeface="Arial"/>
                <a:cs typeface="Arial"/>
              </a:rPr>
              <a:t>list</a:t>
            </a:r>
            <a:r>
              <a:rPr sz="3600" b="1" spc="-5" dirty="0">
                <a:latin typeface="Arial"/>
                <a:cs typeface="Arial"/>
              </a:rPr>
              <a:t> </a:t>
            </a:r>
            <a:r>
              <a:rPr sz="3600" b="1" dirty="0">
                <a:latin typeface="Arial"/>
                <a:cs typeface="Arial"/>
              </a:rPr>
              <a:t>tra</a:t>
            </a:r>
            <a:r>
              <a:rPr sz="3600" b="1" spc="5" dirty="0">
                <a:latin typeface="Arial"/>
                <a:cs typeface="Arial"/>
              </a:rPr>
              <a:t>v</a:t>
            </a:r>
            <a:r>
              <a:rPr sz="3600" b="1" spc="-5" dirty="0">
                <a:latin typeface="Arial"/>
                <a:cs typeface="Arial"/>
              </a:rPr>
              <a:t>ers</a:t>
            </a:r>
            <a:r>
              <a:rPr sz="3600" b="1" spc="5" dirty="0">
                <a:latin typeface="Arial"/>
                <a:cs typeface="Arial"/>
              </a:rPr>
              <a:t>a</a:t>
            </a:r>
            <a:r>
              <a:rPr sz="3600" b="1" spc="-10" dirty="0">
                <a:latin typeface="Arial"/>
                <a:cs typeface="Arial"/>
              </a:rPr>
              <a:t>l</a:t>
            </a:r>
            <a:endParaRPr sz="3600" dirty="0">
              <a:latin typeface="Arial"/>
              <a:cs typeface="Arial"/>
            </a:endParaRPr>
          </a:p>
        </p:txBody>
      </p:sp>
      <p:sp>
        <p:nvSpPr>
          <p:cNvPr id="4" name="object 4"/>
          <p:cNvSpPr txBox="1"/>
          <p:nvPr/>
        </p:nvSpPr>
        <p:spPr>
          <a:xfrm>
            <a:off x="3027298" y="3889397"/>
            <a:ext cx="3044825" cy="2682875"/>
          </a:xfrm>
          <a:prstGeom prst="rect">
            <a:avLst/>
          </a:prstGeom>
          <a:solidFill>
            <a:srgbClr val="ECF7F8"/>
          </a:solidFill>
          <a:ln w="9525">
            <a:solidFill>
              <a:srgbClr val="000000"/>
            </a:solidFill>
          </a:ln>
        </p:spPr>
        <p:txBody>
          <a:bodyPr vert="horz" wrap="square" lIns="0" tIns="0" rIns="0" bIns="0" rtlCol="0">
            <a:spAutoFit/>
          </a:bodyPr>
          <a:lstStyle/>
          <a:p>
            <a:pPr marL="426084" marR="1263015">
              <a:lnSpc>
                <a:spcPct val="122900"/>
              </a:lnSpc>
            </a:pPr>
            <a:r>
              <a:rPr sz="2400" spc="-5" dirty="0">
                <a:latin typeface="Arial"/>
                <a:cs typeface="Arial"/>
              </a:rPr>
              <a:t>p=hea</a:t>
            </a:r>
            <a:r>
              <a:rPr sz="2400" spc="-10" dirty="0">
                <a:latin typeface="Arial"/>
                <a:cs typeface="Arial"/>
              </a:rPr>
              <a:t>d; </a:t>
            </a:r>
            <a:r>
              <a:rPr sz="2400" spc="-5" dirty="0">
                <a:latin typeface="Arial"/>
                <a:cs typeface="Arial"/>
              </a:rPr>
              <a:t>w</a:t>
            </a:r>
            <a:r>
              <a:rPr sz="2400" spc="-10" dirty="0">
                <a:latin typeface="Arial"/>
                <a:cs typeface="Arial"/>
              </a:rPr>
              <a:t>h</a:t>
            </a:r>
            <a:r>
              <a:rPr sz="2400" spc="-5" dirty="0">
                <a:latin typeface="Arial"/>
                <a:cs typeface="Arial"/>
              </a:rPr>
              <a:t>i</a:t>
            </a:r>
            <a:r>
              <a:rPr sz="2400" spc="-10" dirty="0">
                <a:latin typeface="Arial"/>
                <a:cs typeface="Arial"/>
              </a:rPr>
              <a:t>l</a:t>
            </a:r>
            <a:r>
              <a:rPr sz="2400" dirty="0">
                <a:latin typeface="Arial"/>
                <a:cs typeface="Arial"/>
              </a:rPr>
              <a:t>e</a:t>
            </a:r>
            <a:r>
              <a:rPr sz="2400" spc="10" dirty="0">
                <a:latin typeface="Arial"/>
                <a:cs typeface="Arial"/>
              </a:rPr>
              <a:t> </a:t>
            </a:r>
            <a:r>
              <a:rPr sz="2400" dirty="0">
                <a:latin typeface="Arial"/>
                <a:cs typeface="Arial"/>
              </a:rPr>
              <a:t>(p)</a:t>
            </a:r>
            <a:r>
              <a:rPr sz="2400" spc="5" dirty="0">
                <a:latin typeface="Arial"/>
                <a:cs typeface="Arial"/>
              </a:rPr>
              <a:t> </a:t>
            </a:r>
            <a:r>
              <a:rPr sz="2400" spc="-10" dirty="0">
                <a:latin typeface="Arial"/>
                <a:cs typeface="Arial"/>
              </a:rPr>
              <a:t>{</a:t>
            </a:r>
            <a:endParaRPr sz="2400">
              <a:latin typeface="Arial"/>
              <a:cs typeface="Arial"/>
            </a:endParaRPr>
          </a:p>
          <a:p>
            <a:pPr marL="675640" marR="725805">
              <a:lnSpc>
                <a:spcPct val="122900"/>
              </a:lnSpc>
            </a:pPr>
            <a:r>
              <a:rPr sz="2400" spc="-5" dirty="0">
                <a:latin typeface="Arial"/>
                <a:cs typeface="Arial"/>
              </a:rPr>
              <a:t>process(</a:t>
            </a:r>
            <a:r>
              <a:rPr sz="2400" dirty="0">
                <a:latin typeface="Arial"/>
                <a:cs typeface="Arial"/>
              </a:rPr>
              <a:t>p</a:t>
            </a:r>
            <a:r>
              <a:rPr sz="2400" spc="-10" dirty="0">
                <a:latin typeface="Arial"/>
                <a:cs typeface="Arial"/>
              </a:rPr>
              <a:t>); </a:t>
            </a:r>
            <a:r>
              <a:rPr sz="2400" dirty="0">
                <a:latin typeface="Arial"/>
                <a:cs typeface="Arial"/>
              </a:rPr>
              <a:t>p</a:t>
            </a:r>
            <a:r>
              <a:rPr sz="2400" spc="5" dirty="0">
                <a:latin typeface="Arial"/>
                <a:cs typeface="Arial"/>
              </a:rPr>
              <a:t> </a:t>
            </a:r>
            <a:r>
              <a:rPr sz="2400" spc="-15" dirty="0">
                <a:latin typeface="Arial"/>
                <a:cs typeface="Arial"/>
              </a:rPr>
              <a:t>=</a:t>
            </a:r>
            <a:r>
              <a:rPr sz="2400" dirty="0">
                <a:latin typeface="Arial"/>
                <a:cs typeface="Arial"/>
              </a:rPr>
              <a:t> </a:t>
            </a:r>
            <a:r>
              <a:rPr sz="2400" spc="-10" dirty="0">
                <a:latin typeface="Arial"/>
                <a:cs typeface="Arial"/>
              </a:rPr>
              <a:t>p</a:t>
            </a:r>
            <a:r>
              <a:rPr sz="2400" dirty="0">
                <a:latin typeface="Arial"/>
                <a:cs typeface="Arial"/>
              </a:rPr>
              <a:t>-&gt;ne</a:t>
            </a:r>
            <a:r>
              <a:rPr sz="2400" spc="-20" dirty="0">
                <a:latin typeface="Arial"/>
                <a:cs typeface="Arial"/>
              </a:rPr>
              <a:t>x</a:t>
            </a:r>
            <a:r>
              <a:rPr sz="2400" spc="-10" dirty="0">
                <a:latin typeface="Arial"/>
                <a:cs typeface="Arial"/>
              </a:rPr>
              <a:t>t;</a:t>
            </a:r>
            <a:endParaRPr sz="2400">
              <a:latin typeface="Arial"/>
              <a:cs typeface="Arial"/>
            </a:endParaRPr>
          </a:p>
          <a:p>
            <a:pPr marL="340360">
              <a:lnSpc>
                <a:spcPct val="100000"/>
              </a:lnSpc>
              <a:spcBef>
                <a:spcPts val="670"/>
              </a:spcBef>
            </a:pPr>
            <a:r>
              <a:rPr sz="2400" spc="-10" dirty="0">
                <a:latin typeface="Arial"/>
                <a:cs typeface="Arial"/>
              </a:rPr>
              <a:t>}</a:t>
            </a:r>
            <a:endParaRPr sz="2400">
              <a:latin typeface="Arial"/>
              <a:cs typeface="Arial"/>
            </a:endParaRPr>
          </a:p>
        </p:txBody>
      </p:sp>
      <p:sp>
        <p:nvSpPr>
          <p:cNvPr id="5" name="object 5"/>
          <p:cNvSpPr txBox="1"/>
          <p:nvPr/>
        </p:nvSpPr>
        <p:spPr>
          <a:xfrm>
            <a:off x="285720" y="1214422"/>
            <a:ext cx="8715436" cy="2576830"/>
          </a:xfrm>
          <a:prstGeom prst="rect">
            <a:avLst/>
          </a:prstGeom>
        </p:spPr>
        <p:txBody>
          <a:bodyPr vert="horz" wrap="square" lIns="0" tIns="0" rIns="0" bIns="0" rtlCol="0">
            <a:spAutoFit/>
          </a:bodyPr>
          <a:lstStyle/>
          <a:p>
            <a:pPr marL="238125" marR="5080" indent="-225425" algn="just">
              <a:lnSpc>
                <a:spcPts val="2390"/>
              </a:lnSpc>
              <a:buFont typeface="Arial"/>
              <a:buChar char="•"/>
              <a:tabLst>
                <a:tab pos="238760" algn="l"/>
              </a:tabLst>
            </a:pPr>
            <a:r>
              <a:rPr sz="2400" dirty="0">
                <a:latin typeface="Arial"/>
                <a:cs typeface="Arial"/>
              </a:rPr>
              <a:t>When</a:t>
            </a:r>
            <a:r>
              <a:rPr sz="2400" spc="-5" dirty="0">
                <a:latin typeface="Arial"/>
                <a:cs typeface="Arial"/>
              </a:rPr>
              <a:t> w</a:t>
            </a:r>
            <a:r>
              <a:rPr sz="2400" dirty="0">
                <a:latin typeface="Arial"/>
                <a:cs typeface="Arial"/>
              </a:rPr>
              <a:t>e</a:t>
            </a:r>
            <a:r>
              <a:rPr sz="2400" spc="5" dirty="0">
                <a:latin typeface="Arial"/>
                <a:cs typeface="Arial"/>
              </a:rPr>
              <a:t> </a:t>
            </a:r>
            <a:r>
              <a:rPr sz="2400" spc="-10" dirty="0">
                <a:latin typeface="Arial"/>
                <a:cs typeface="Arial"/>
              </a:rPr>
              <a:t>first</a:t>
            </a:r>
            <a:r>
              <a:rPr sz="2400" spc="-15" dirty="0">
                <a:latin typeface="Arial"/>
                <a:cs typeface="Arial"/>
              </a:rPr>
              <a:t> </a:t>
            </a:r>
            <a:r>
              <a:rPr sz="2400" dirty="0">
                <a:latin typeface="Arial"/>
                <a:cs typeface="Arial"/>
              </a:rPr>
              <a:t>created</a:t>
            </a:r>
            <a:r>
              <a:rPr sz="2400" spc="10" dirty="0">
                <a:latin typeface="Arial"/>
                <a:cs typeface="Arial"/>
              </a:rPr>
              <a:t> </a:t>
            </a:r>
            <a:r>
              <a:rPr sz="2400" dirty="0">
                <a:latin typeface="Arial"/>
                <a:cs typeface="Arial"/>
              </a:rPr>
              <a:t>Open</a:t>
            </a:r>
            <a:r>
              <a:rPr sz="2400" spc="-5" dirty="0">
                <a:latin typeface="Arial"/>
                <a:cs typeface="Arial"/>
              </a:rPr>
              <a:t>M</a:t>
            </a:r>
            <a:r>
              <a:rPr sz="2400" spc="-335" dirty="0">
                <a:latin typeface="Arial"/>
                <a:cs typeface="Arial"/>
              </a:rPr>
              <a:t>P</a:t>
            </a:r>
            <a:r>
              <a:rPr sz="2400" spc="-10" dirty="0">
                <a:latin typeface="Arial"/>
                <a:cs typeface="Arial"/>
              </a:rPr>
              <a:t>,</a:t>
            </a:r>
            <a:r>
              <a:rPr sz="2400" dirty="0">
                <a:latin typeface="Arial"/>
                <a:cs typeface="Arial"/>
              </a:rPr>
              <a:t> </a:t>
            </a:r>
            <a:r>
              <a:rPr sz="2400" spc="-5" dirty="0">
                <a:latin typeface="Arial"/>
                <a:cs typeface="Arial"/>
              </a:rPr>
              <a:t>w</a:t>
            </a:r>
            <a:r>
              <a:rPr sz="2400" dirty="0">
                <a:latin typeface="Arial"/>
                <a:cs typeface="Arial"/>
              </a:rPr>
              <a:t>e</a:t>
            </a:r>
            <a:r>
              <a:rPr sz="2400" spc="-10" dirty="0">
                <a:latin typeface="Arial"/>
                <a:cs typeface="Arial"/>
              </a:rPr>
              <a:t> </a:t>
            </a:r>
            <a:r>
              <a:rPr sz="2400" spc="-5" dirty="0">
                <a:latin typeface="Arial"/>
                <a:cs typeface="Arial"/>
              </a:rPr>
              <a:t>focuse</a:t>
            </a:r>
            <a:r>
              <a:rPr sz="2400" dirty="0">
                <a:latin typeface="Arial"/>
                <a:cs typeface="Arial"/>
              </a:rPr>
              <a:t>d</a:t>
            </a:r>
            <a:r>
              <a:rPr sz="2400" spc="5" dirty="0">
                <a:latin typeface="Arial"/>
                <a:cs typeface="Arial"/>
              </a:rPr>
              <a:t> </a:t>
            </a:r>
            <a:r>
              <a:rPr sz="2400" spc="-5" dirty="0">
                <a:latin typeface="Arial"/>
                <a:cs typeface="Arial"/>
              </a:rPr>
              <a:t>o</a:t>
            </a:r>
            <a:r>
              <a:rPr sz="2400" dirty="0">
                <a:latin typeface="Arial"/>
                <a:cs typeface="Arial"/>
              </a:rPr>
              <a:t>n common</a:t>
            </a:r>
            <a:r>
              <a:rPr sz="2400" spc="-5" dirty="0">
                <a:latin typeface="Arial"/>
                <a:cs typeface="Arial"/>
              </a:rPr>
              <a:t> use </a:t>
            </a:r>
            <a:r>
              <a:rPr sz="2400" dirty="0">
                <a:latin typeface="Arial"/>
                <a:cs typeface="Arial"/>
              </a:rPr>
              <a:t>cases in</a:t>
            </a:r>
            <a:r>
              <a:rPr sz="2400" spc="5" dirty="0">
                <a:latin typeface="Arial"/>
                <a:cs typeface="Arial"/>
              </a:rPr>
              <a:t> </a:t>
            </a:r>
            <a:r>
              <a:rPr sz="2400" dirty="0">
                <a:latin typeface="Arial"/>
                <a:cs typeface="Arial"/>
              </a:rPr>
              <a:t>H</a:t>
            </a:r>
            <a:r>
              <a:rPr sz="2400" spc="-10" dirty="0">
                <a:latin typeface="Arial"/>
                <a:cs typeface="Arial"/>
              </a:rPr>
              <a:t>P</a:t>
            </a:r>
            <a:r>
              <a:rPr sz="2400" dirty="0">
                <a:latin typeface="Arial"/>
                <a:cs typeface="Arial"/>
              </a:rPr>
              <a:t>C</a:t>
            </a:r>
            <a:r>
              <a:rPr sz="2400" spc="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Fort</a:t>
            </a:r>
            <a:r>
              <a:rPr sz="2400" spc="5" dirty="0">
                <a:latin typeface="Arial"/>
                <a:cs typeface="Arial"/>
              </a:rPr>
              <a:t>r</a:t>
            </a:r>
            <a:r>
              <a:rPr sz="2400" dirty="0">
                <a:latin typeface="Arial"/>
                <a:cs typeface="Arial"/>
              </a:rPr>
              <a:t>an</a:t>
            </a:r>
            <a:r>
              <a:rPr sz="2400" spc="-15" dirty="0">
                <a:latin typeface="Arial"/>
                <a:cs typeface="Arial"/>
              </a:rPr>
              <a:t> </a:t>
            </a:r>
            <a:r>
              <a:rPr sz="2400" dirty="0">
                <a:latin typeface="Arial"/>
                <a:cs typeface="Arial"/>
              </a:rPr>
              <a:t>arrays</a:t>
            </a:r>
            <a:r>
              <a:rPr sz="2400" spc="-10" dirty="0">
                <a:latin typeface="Arial"/>
                <a:cs typeface="Arial"/>
              </a:rPr>
              <a:t> </a:t>
            </a:r>
            <a:r>
              <a:rPr sz="2400" dirty="0">
                <a:latin typeface="Arial"/>
                <a:cs typeface="Arial"/>
              </a:rPr>
              <a:t>processed</a:t>
            </a:r>
            <a:r>
              <a:rPr sz="2400" spc="15" dirty="0">
                <a:latin typeface="Arial"/>
                <a:cs typeface="Arial"/>
              </a:rPr>
              <a:t> </a:t>
            </a:r>
            <a:r>
              <a:rPr sz="2400" dirty="0">
                <a:latin typeface="Arial"/>
                <a:cs typeface="Arial"/>
              </a:rPr>
              <a:t>over</a:t>
            </a:r>
            <a:r>
              <a:rPr sz="2400" spc="-10" dirty="0">
                <a:latin typeface="Arial"/>
                <a:cs typeface="Arial"/>
              </a:rPr>
              <a:t> </a:t>
            </a:r>
            <a:r>
              <a:rPr sz="2400" dirty="0">
                <a:latin typeface="Arial"/>
                <a:cs typeface="Arial"/>
              </a:rPr>
              <a:t>“</a:t>
            </a:r>
            <a:r>
              <a:rPr sz="2400" spc="5" dirty="0">
                <a:latin typeface="Arial"/>
                <a:cs typeface="Arial"/>
              </a:rPr>
              <a:t>r</a:t>
            </a:r>
            <a:r>
              <a:rPr sz="2400" dirty="0">
                <a:latin typeface="Arial"/>
                <a:cs typeface="Arial"/>
              </a:rPr>
              <a:t>eg</a:t>
            </a:r>
            <a:r>
              <a:rPr sz="2400" spc="-10" dirty="0">
                <a:latin typeface="Arial"/>
                <a:cs typeface="Arial"/>
              </a:rPr>
              <a:t>u</a:t>
            </a:r>
            <a:r>
              <a:rPr sz="2400" dirty="0">
                <a:latin typeface="Arial"/>
                <a:cs typeface="Arial"/>
              </a:rPr>
              <a:t>l</a:t>
            </a:r>
            <a:r>
              <a:rPr sz="2400" spc="-10" dirty="0">
                <a:latin typeface="Arial"/>
                <a:cs typeface="Arial"/>
              </a:rPr>
              <a:t>a</a:t>
            </a:r>
            <a:r>
              <a:rPr sz="2400" dirty="0">
                <a:latin typeface="Arial"/>
                <a:cs typeface="Arial"/>
              </a:rPr>
              <a:t>r” </a:t>
            </a:r>
            <a:r>
              <a:rPr sz="2400" spc="-5" dirty="0">
                <a:latin typeface="Arial"/>
                <a:cs typeface="Arial"/>
              </a:rPr>
              <a:t>l</a:t>
            </a:r>
            <a:r>
              <a:rPr sz="2400" spc="-10" dirty="0">
                <a:latin typeface="Arial"/>
                <a:cs typeface="Arial"/>
              </a:rPr>
              <a:t>o</a:t>
            </a:r>
            <a:r>
              <a:rPr sz="2400" spc="-5" dirty="0">
                <a:latin typeface="Arial"/>
                <a:cs typeface="Arial"/>
              </a:rPr>
              <a:t>ops.</a:t>
            </a:r>
            <a:endParaRPr sz="2400" dirty="0">
              <a:latin typeface="Arial"/>
              <a:cs typeface="Arial"/>
            </a:endParaRPr>
          </a:p>
          <a:p>
            <a:pPr marL="238125" marR="202565" indent="-225425" algn="just">
              <a:lnSpc>
                <a:spcPct val="83100"/>
              </a:lnSpc>
              <a:spcBef>
                <a:spcPts val="575"/>
              </a:spcBef>
              <a:buFont typeface="Arial"/>
              <a:buChar char="•"/>
              <a:tabLst>
                <a:tab pos="238760" algn="l"/>
              </a:tabLst>
            </a:pPr>
            <a:r>
              <a:rPr sz="2400" dirty="0">
                <a:latin typeface="Arial"/>
                <a:cs typeface="Arial"/>
              </a:rPr>
              <a:t>R</a:t>
            </a:r>
            <a:r>
              <a:rPr sz="2400" spc="-10" dirty="0">
                <a:latin typeface="Arial"/>
                <a:cs typeface="Arial"/>
              </a:rPr>
              <a:t>e</a:t>
            </a:r>
            <a:r>
              <a:rPr sz="2400" dirty="0">
                <a:latin typeface="Arial"/>
                <a:cs typeface="Arial"/>
              </a:rPr>
              <a:t>curs</a:t>
            </a:r>
            <a:r>
              <a:rPr sz="2400" spc="-10" dirty="0">
                <a:latin typeface="Arial"/>
                <a:cs typeface="Arial"/>
              </a:rPr>
              <a:t>i</a:t>
            </a:r>
            <a:r>
              <a:rPr sz="2400" dirty="0">
                <a:latin typeface="Arial"/>
                <a:cs typeface="Arial"/>
              </a:rPr>
              <a:t>on</a:t>
            </a:r>
            <a:r>
              <a:rPr sz="2400" spc="15" dirty="0">
                <a:latin typeface="Arial"/>
                <a:cs typeface="Arial"/>
              </a:rPr>
              <a:t> </a:t>
            </a:r>
            <a:r>
              <a:rPr sz="2400" dirty="0">
                <a:latin typeface="Arial"/>
                <a:cs typeface="Arial"/>
              </a:rPr>
              <a:t>a</a:t>
            </a:r>
            <a:r>
              <a:rPr sz="2400" spc="-10" dirty="0">
                <a:latin typeface="Arial"/>
                <a:cs typeface="Arial"/>
              </a:rPr>
              <a:t>n</a:t>
            </a:r>
            <a:r>
              <a:rPr sz="2400" dirty="0">
                <a:latin typeface="Arial"/>
                <a:cs typeface="Arial"/>
              </a:rPr>
              <a:t>d</a:t>
            </a:r>
            <a:r>
              <a:rPr sz="2400" spc="10" dirty="0">
                <a:latin typeface="Arial"/>
                <a:cs typeface="Arial"/>
              </a:rPr>
              <a:t> </a:t>
            </a:r>
            <a:r>
              <a:rPr sz="2400" dirty="0">
                <a:latin typeface="Arial"/>
                <a:cs typeface="Arial"/>
              </a:rPr>
              <a:t>“po</a:t>
            </a:r>
            <a:r>
              <a:rPr sz="2400" spc="-10" dirty="0">
                <a:latin typeface="Arial"/>
                <a:cs typeface="Arial"/>
              </a:rPr>
              <a:t>i</a:t>
            </a:r>
            <a:r>
              <a:rPr sz="2400" dirty="0">
                <a:latin typeface="Arial"/>
                <a:cs typeface="Arial"/>
              </a:rPr>
              <a:t>nter chas</a:t>
            </a:r>
            <a:r>
              <a:rPr sz="2400" spc="-10" dirty="0">
                <a:latin typeface="Arial"/>
                <a:cs typeface="Arial"/>
              </a:rPr>
              <a:t>i</a:t>
            </a:r>
            <a:r>
              <a:rPr sz="2400" dirty="0">
                <a:latin typeface="Arial"/>
                <a:cs typeface="Arial"/>
              </a:rPr>
              <a:t>n</a:t>
            </a:r>
            <a:r>
              <a:rPr sz="2400" spc="-10" dirty="0">
                <a:latin typeface="Arial"/>
                <a:cs typeface="Arial"/>
              </a:rPr>
              <a:t>g</a:t>
            </a:r>
            <a:r>
              <a:rPr sz="2400" dirty="0">
                <a:latin typeface="Arial"/>
                <a:cs typeface="Arial"/>
              </a:rPr>
              <a:t>”</a:t>
            </a:r>
            <a:r>
              <a:rPr sz="2400" spc="25" dirty="0">
                <a:latin typeface="Arial"/>
                <a:cs typeface="Arial"/>
              </a:rPr>
              <a:t> </a:t>
            </a:r>
            <a:r>
              <a:rPr sz="2400" dirty="0">
                <a:latin typeface="Arial"/>
                <a:cs typeface="Arial"/>
              </a:rPr>
              <a:t>w</a:t>
            </a:r>
            <a:r>
              <a:rPr sz="2400" spc="-10" dirty="0">
                <a:latin typeface="Arial"/>
                <a:cs typeface="Arial"/>
              </a:rPr>
              <a:t>e</a:t>
            </a:r>
            <a:r>
              <a:rPr sz="2400" dirty="0">
                <a:latin typeface="Arial"/>
                <a:cs typeface="Arial"/>
              </a:rPr>
              <a:t>re so far</a:t>
            </a:r>
            <a:r>
              <a:rPr sz="2400" spc="-10" dirty="0">
                <a:latin typeface="Arial"/>
                <a:cs typeface="Arial"/>
              </a:rPr>
              <a:t> </a:t>
            </a:r>
            <a:r>
              <a:rPr sz="2400" dirty="0">
                <a:latin typeface="Arial"/>
                <a:cs typeface="Arial"/>
              </a:rPr>
              <a:t>removed</a:t>
            </a:r>
            <a:r>
              <a:rPr sz="2400" spc="-10" dirty="0">
                <a:latin typeface="Arial"/>
                <a:cs typeface="Arial"/>
              </a:rPr>
              <a:t> </a:t>
            </a:r>
            <a:r>
              <a:rPr sz="2400" dirty="0">
                <a:latin typeface="Arial"/>
                <a:cs typeface="Arial"/>
              </a:rPr>
              <a:t>from </a:t>
            </a:r>
            <a:r>
              <a:rPr sz="2400" spc="-5" dirty="0">
                <a:latin typeface="Arial"/>
                <a:cs typeface="Arial"/>
              </a:rPr>
              <a:t>ou</a:t>
            </a:r>
            <a:r>
              <a:rPr sz="2400" dirty="0">
                <a:latin typeface="Arial"/>
                <a:cs typeface="Arial"/>
              </a:rPr>
              <a:t>r</a:t>
            </a:r>
            <a:r>
              <a:rPr sz="2400" spc="5" dirty="0">
                <a:latin typeface="Arial"/>
                <a:cs typeface="Arial"/>
              </a:rPr>
              <a:t> </a:t>
            </a:r>
            <a:r>
              <a:rPr sz="2400" dirty="0">
                <a:latin typeface="Arial"/>
                <a:cs typeface="Arial"/>
              </a:rPr>
              <a:t>Fortan</a:t>
            </a:r>
            <a:r>
              <a:rPr sz="2400" spc="-10" dirty="0">
                <a:latin typeface="Arial"/>
                <a:cs typeface="Arial"/>
              </a:rPr>
              <a:t> </a:t>
            </a:r>
            <a:r>
              <a:rPr sz="2400" dirty="0">
                <a:latin typeface="Arial"/>
                <a:cs typeface="Arial"/>
              </a:rPr>
              <a:t>focus that</a:t>
            </a:r>
            <a:r>
              <a:rPr sz="2400" spc="-10" dirty="0">
                <a:latin typeface="Arial"/>
                <a:cs typeface="Arial"/>
              </a:rPr>
              <a:t> </a:t>
            </a:r>
            <a:r>
              <a:rPr sz="2400" dirty="0">
                <a:latin typeface="Arial"/>
                <a:cs typeface="Arial"/>
              </a:rPr>
              <a:t>we</a:t>
            </a:r>
            <a:r>
              <a:rPr sz="2400" spc="-10" dirty="0">
                <a:latin typeface="Arial"/>
                <a:cs typeface="Arial"/>
              </a:rPr>
              <a:t> </a:t>
            </a:r>
            <a:r>
              <a:rPr sz="2400" dirty="0">
                <a:latin typeface="Arial"/>
                <a:cs typeface="Arial"/>
              </a:rPr>
              <a:t>did</a:t>
            </a:r>
            <a:r>
              <a:rPr sz="2400" spc="-10" dirty="0">
                <a:latin typeface="Arial"/>
                <a:cs typeface="Arial"/>
              </a:rPr>
              <a:t>n</a:t>
            </a:r>
            <a:r>
              <a:rPr sz="2400" dirty="0">
                <a:latin typeface="Arial"/>
                <a:cs typeface="Arial"/>
              </a:rPr>
              <a:t>’t</a:t>
            </a:r>
            <a:r>
              <a:rPr sz="2400" spc="25" dirty="0">
                <a:latin typeface="Arial"/>
                <a:cs typeface="Arial"/>
              </a:rPr>
              <a:t> </a:t>
            </a:r>
            <a:r>
              <a:rPr sz="2400" dirty="0">
                <a:latin typeface="Arial"/>
                <a:cs typeface="Arial"/>
              </a:rPr>
              <a:t>even</a:t>
            </a:r>
            <a:r>
              <a:rPr sz="2400" spc="-10" dirty="0">
                <a:latin typeface="Arial"/>
                <a:cs typeface="Arial"/>
              </a:rPr>
              <a:t> </a:t>
            </a:r>
            <a:r>
              <a:rPr sz="2400" dirty="0">
                <a:latin typeface="Arial"/>
                <a:cs typeface="Arial"/>
              </a:rPr>
              <a:t>consi</a:t>
            </a:r>
            <a:r>
              <a:rPr sz="2400" spc="-10" dirty="0">
                <a:latin typeface="Arial"/>
                <a:cs typeface="Arial"/>
              </a:rPr>
              <a:t>d</a:t>
            </a:r>
            <a:r>
              <a:rPr sz="2400" dirty="0">
                <a:latin typeface="Arial"/>
                <a:cs typeface="Arial"/>
              </a:rPr>
              <a:t>er</a:t>
            </a:r>
            <a:r>
              <a:rPr sz="2400" spc="25" dirty="0">
                <a:latin typeface="Arial"/>
                <a:cs typeface="Arial"/>
              </a:rPr>
              <a:t> </a:t>
            </a:r>
            <a:r>
              <a:rPr sz="2400" dirty="0">
                <a:latin typeface="Arial"/>
                <a:cs typeface="Arial"/>
              </a:rPr>
              <a:t>more</a:t>
            </a:r>
            <a:r>
              <a:rPr sz="2400" spc="-10" dirty="0">
                <a:latin typeface="Arial"/>
                <a:cs typeface="Arial"/>
              </a:rPr>
              <a:t> </a:t>
            </a:r>
            <a:r>
              <a:rPr sz="2400" dirty="0">
                <a:latin typeface="Arial"/>
                <a:cs typeface="Arial"/>
              </a:rPr>
              <a:t>ge</a:t>
            </a:r>
            <a:r>
              <a:rPr sz="2400" spc="-10" dirty="0">
                <a:latin typeface="Arial"/>
                <a:cs typeface="Arial"/>
              </a:rPr>
              <a:t>n</a:t>
            </a:r>
            <a:r>
              <a:rPr sz="2400" dirty="0">
                <a:latin typeface="Arial"/>
                <a:cs typeface="Arial"/>
              </a:rPr>
              <a:t>eral </a:t>
            </a:r>
            <a:r>
              <a:rPr sz="2400" spc="-10" dirty="0">
                <a:latin typeface="Arial"/>
                <a:cs typeface="Arial"/>
              </a:rPr>
              <a:t>st</a:t>
            </a:r>
            <a:r>
              <a:rPr sz="2400" spc="-5" dirty="0">
                <a:latin typeface="Arial"/>
                <a:cs typeface="Arial"/>
              </a:rPr>
              <a:t>ructures.</a:t>
            </a:r>
            <a:endParaRPr sz="2400" dirty="0">
              <a:latin typeface="Arial"/>
              <a:cs typeface="Arial"/>
            </a:endParaRPr>
          </a:p>
          <a:p>
            <a:pPr marL="238125" indent="-225425" algn="just">
              <a:lnSpc>
                <a:spcPts val="2635"/>
              </a:lnSpc>
              <a:spcBef>
                <a:spcPts val="85"/>
              </a:spcBef>
              <a:buFont typeface="Arial"/>
              <a:buChar char="•"/>
              <a:tabLst>
                <a:tab pos="238760" algn="l"/>
              </a:tabLst>
            </a:pPr>
            <a:r>
              <a:rPr sz="2400" spc="-5" dirty="0">
                <a:latin typeface="Arial"/>
                <a:cs typeface="Arial"/>
              </a:rPr>
              <a:t>H</a:t>
            </a:r>
            <a:r>
              <a:rPr sz="2400" spc="-10" dirty="0">
                <a:latin typeface="Arial"/>
                <a:cs typeface="Arial"/>
              </a:rPr>
              <a:t>e</a:t>
            </a:r>
            <a:r>
              <a:rPr sz="2400" spc="-5" dirty="0">
                <a:latin typeface="Arial"/>
                <a:cs typeface="Arial"/>
              </a:rPr>
              <a:t>nce</a:t>
            </a:r>
            <a:r>
              <a:rPr sz="2400" dirty="0">
                <a:latin typeface="Arial"/>
                <a:cs typeface="Arial"/>
              </a:rPr>
              <a:t>,</a:t>
            </a:r>
            <a:r>
              <a:rPr sz="2400" spc="15" dirty="0">
                <a:latin typeface="Arial"/>
                <a:cs typeface="Arial"/>
              </a:rPr>
              <a:t> </a:t>
            </a:r>
            <a:r>
              <a:rPr sz="2400" spc="-5" dirty="0">
                <a:latin typeface="Arial"/>
                <a:cs typeface="Arial"/>
              </a:rPr>
              <a:t>eve</a:t>
            </a:r>
            <a:r>
              <a:rPr sz="2400" dirty="0">
                <a:latin typeface="Arial"/>
                <a:cs typeface="Arial"/>
              </a:rPr>
              <a:t>n</a:t>
            </a:r>
            <a:r>
              <a:rPr sz="2400" spc="-10" dirty="0">
                <a:latin typeface="Arial"/>
                <a:cs typeface="Arial"/>
              </a:rPr>
              <a:t> </a:t>
            </a:r>
            <a:r>
              <a:rPr sz="2400" dirty="0">
                <a:latin typeface="Arial"/>
                <a:cs typeface="Arial"/>
              </a:rPr>
              <a:t>a simp</a:t>
            </a:r>
            <a:r>
              <a:rPr sz="2400" spc="-10" dirty="0">
                <a:latin typeface="Arial"/>
                <a:cs typeface="Arial"/>
              </a:rPr>
              <a:t>l</a:t>
            </a:r>
            <a:r>
              <a:rPr sz="2400" dirty="0">
                <a:latin typeface="Arial"/>
                <a:cs typeface="Arial"/>
              </a:rPr>
              <a:t>e</a:t>
            </a:r>
            <a:r>
              <a:rPr sz="2400" spc="10" dirty="0">
                <a:latin typeface="Arial"/>
                <a:cs typeface="Arial"/>
              </a:rPr>
              <a:t> </a:t>
            </a:r>
            <a:r>
              <a:rPr sz="2400" spc="-5" dirty="0">
                <a:latin typeface="Arial"/>
                <a:cs typeface="Arial"/>
              </a:rPr>
              <a:t>l</a:t>
            </a:r>
            <a:r>
              <a:rPr sz="2400" spc="-10" dirty="0">
                <a:latin typeface="Arial"/>
                <a:cs typeface="Arial"/>
              </a:rPr>
              <a:t>ist</a:t>
            </a:r>
            <a:r>
              <a:rPr sz="2400" spc="5" dirty="0">
                <a:latin typeface="Arial"/>
                <a:cs typeface="Arial"/>
              </a:rPr>
              <a:t> </a:t>
            </a:r>
            <a:r>
              <a:rPr sz="2400" spc="-10" dirty="0">
                <a:latin typeface="Arial"/>
                <a:cs typeface="Arial"/>
              </a:rPr>
              <a:t>t</a:t>
            </a:r>
            <a:r>
              <a:rPr sz="2400" spc="-5" dirty="0">
                <a:latin typeface="Arial"/>
                <a:cs typeface="Arial"/>
              </a:rPr>
              <a:t>raversa</a:t>
            </a:r>
            <a:r>
              <a:rPr sz="2400" dirty="0">
                <a:latin typeface="Arial"/>
                <a:cs typeface="Arial"/>
              </a:rPr>
              <a:t>l </a:t>
            </a:r>
            <a:r>
              <a:rPr sz="2400" spc="-5" dirty="0">
                <a:latin typeface="Arial"/>
                <a:cs typeface="Arial"/>
              </a:rPr>
              <a:t>i</a:t>
            </a:r>
            <a:r>
              <a:rPr sz="2400" dirty="0">
                <a:latin typeface="Arial"/>
                <a:cs typeface="Arial"/>
              </a:rPr>
              <a:t>s </a:t>
            </a:r>
            <a:r>
              <a:rPr sz="2400" spc="-5" dirty="0">
                <a:latin typeface="Arial"/>
                <a:cs typeface="Arial"/>
              </a:rPr>
              <a:t>e</a:t>
            </a:r>
            <a:r>
              <a:rPr sz="2400" spc="-20" dirty="0">
                <a:latin typeface="Arial"/>
                <a:cs typeface="Arial"/>
              </a:rPr>
              <a:t>x</a:t>
            </a:r>
            <a:r>
              <a:rPr sz="2400" dirty="0">
                <a:latin typeface="Arial"/>
                <a:cs typeface="Arial"/>
              </a:rPr>
              <a:t>cee</a:t>
            </a:r>
            <a:r>
              <a:rPr sz="2400" spc="-10" dirty="0">
                <a:latin typeface="Arial"/>
                <a:cs typeface="Arial"/>
              </a:rPr>
              <a:t>d</a:t>
            </a:r>
            <a:r>
              <a:rPr sz="2400" spc="-5" dirty="0">
                <a:latin typeface="Arial"/>
                <a:cs typeface="Arial"/>
              </a:rPr>
              <a:t>i</a:t>
            </a:r>
            <a:r>
              <a:rPr sz="2400" spc="-10" dirty="0">
                <a:latin typeface="Arial"/>
                <a:cs typeface="Arial"/>
              </a:rPr>
              <a:t>n</a:t>
            </a:r>
            <a:r>
              <a:rPr sz="2400" spc="-5" dirty="0">
                <a:latin typeface="Arial"/>
                <a:cs typeface="Arial"/>
              </a:rPr>
              <a:t>gl</a:t>
            </a:r>
            <a:r>
              <a:rPr sz="2400" dirty="0">
                <a:latin typeface="Arial"/>
                <a:cs typeface="Arial"/>
              </a:rPr>
              <a:t>y</a:t>
            </a:r>
            <a:r>
              <a:rPr sz="2400" spc="55" dirty="0">
                <a:latin typeface="Arial"/>
                <a:cs typeface="Arial"/>
              </a:rPr>
              <a:t> </a:t>
            </a:r>
            <a:r>
              <a:rPr sz="2400" spc="-5" dirty="0">
                <a:latin typeface="Arial"/>
                <a:cs typeface="Arial"/>
              </a:rPr>
              <a:t>di</a:t>
            </a:r>
            <a:r>
              <a:rPr sz="2400" spc="-50" dirty="0">
                <a:latin typeface="Arial"/>
                <a:cs typeface="Arial"/>
              </a:rPr>
              <a:t>f</a:t>
            </a:r>
            <a:r>
              <a:rPr sz="2400" dirty="0">
                <a:latin typeface="Arial"/>
                <a:cs typeface="Arial"/>
              </a:rPr>
              <a:t>ficu</a:t>
            </a:r>
            <a:r>
              <a:rPr sz="2400" spc="-10" dirty="0">
                <a:latin typeface="Arial"/>
                <a:cs typeface="Arial"/>
              </a:rPr>
              <a:t>lt</a:t>
            </a:r>
            <a:endParaRPr sz="2400" dirty="0">
              <a:latin typeface="Arial"/>
              <a:cs typeface="Arial"/>
            </a:endParaRPr>
          </a:p>
          <a:p>
            <a:pPr marL="238125" algn="just">
              <a:lnSpc>
                <a:spcPts val="2610"/>
              </a:lnSpc>
            </a:pPr>
            <a:r>
              <a:rPr sz="2400" spc="-5" dirty="0">
                <a:latin typeface="Arial"/>
                <a:cs typeface="Arial"/>
              </a:rPr>
              <a:t>w</a:t>
            </a:r>
            <a:r>
              <a:rPr sz="2400" spc="-15" dirty="0">
                <a:latin typeface="Arial"/>
                <a:cs typeface="Arial"/>
              </a:rPr>
              <a:t>i</a:t>
            </a:r>
            <a:r>
              <a:rPr sz="2400" dirty="0">
                <a:latin typeface="Arial"/>
                <a:cs typeface="Arial"/>
              </a:rPr>
              <a:t>th</a:t>
            </a:r>
            <a:r>
              <a:rPr sz="2400" spc="-5" dirty="0">
                <a:latin typeface="Arial"/>
                <a:cs typeface="Arial"/>
              </a:rPr>
              <a:t> </a:t>
            </a:r>
            <a:r>
              <a:rPr sz="2400" spc="5" dirty="0">
                <a:latin typeface="Arial"/>
                <a:cs typeface="Arial"/>
              </a:rPr>
              <a:t>t</a:t>
            </a:r>
            <a:r>
              <a:rPr sz="2400" spc="-5" dirty="0">
                <a:latin typeface="Arial"/>
                <a:cs typeface="Arial"/>
              </a:rPr>
              <a:t>h</a:t>
            </a:r>
            <a:r>
              <a:rPr sz="2400" dirty="0">
                <a:latin typeface="Arial"/>
                <a:cs typeface="Arial"/>
              </a:rPr>
              <a:t>e</a:t>
            </a:r>
            <a:r>
              <a:rPr sz="2400" spc="-10" dirty="0">
                <a:latin typeface="Arial"/>
                <a:cs typeface="Arial"/>
              </a:rPr>
              <a:t> </a:t>
            </a:r>
            <a:r>
              <a:rPr sz="2400" spc="-5" dirty="0">
                <a:latin typeface="Arial"/>
                <a:cs typeface="Arial"/>
              </a:rPr>
              <a:t>orig</a:t>
            </a:r>
            <a:r>
              <a:rPr sz="2400" spc="-10" dirty="0">
                <a:latin typeface="Arial"/>
                <a:cs typeface="Arial"/>
              </a:rPr>
              <a:t>i</a:t>
            </a:r>
            <a:r>
              <a:rPr sz="2400" spc="-5" dirty="0">
                <a:latin typeface="Arial"/>
                <a:cs typeface="Arial"/>
              </a:rPr>
              <a:t>n</a:t>
            </a:r>
            <a:r>
              <a:rPr sz="2400" spc="-10" dirty="0">
                <a:latin typeface="Arial"/>
                <a:cs typeface="Arial"/>
              </a:rPr>
              <a:t>a</a:t>
            </a:r>
            <a:r>
              <a:rPr sz="2400" dirty="0">
                <a:latin typeface="Arial"/>
                <a:cs typeface="Arial"/>
              </a:rPr>
              <a:t>l</a:t>
            </a:r>
            <a:r>
              <a:rPr sz="2400" spc="30" dirty="0">
                <a:latin typeface="Arial"/>
                <a:cs typeface="Arial"/>
              </a:rPr>
              <a:t> </a:t>
            </a:r>
            <a:r>
              <a:rPr sz="2400" dirty="0">
                <a:latin typeface="Arial"/>
                <a:cs typeface="Arial"/>
              </a:rPr>
              <a:t>vers</a:t>
            </a:r>
            <a:r>
              <a:rPr sz="2400" spc="-10" dirty="0">
                <a:latin typeface="Arial"/>
                <a:cs typeface="Arial"/>
              </a:rPr>
              <a:t>i</a:t>
            </a:r>
            <a:r>
              <a:rPr sz="2400" spc="-5" dirty="0">
                <a:latin typeface="Arial"/>
                <a:cs typeface="Arial"/>
              </a:rPr>
              <a:t>o</a:t>
            </a:r>
            <a:r>
              <a:rPr sz="2400" spc="-10" dirty="0">
                <a:latin typeface="Arial"/>
                <a:cs typeface="Arial"/>
              </a:rPr>
              <a:t>n</a:t>
            </a:r>
            <a:r>
              <a:rPr sz="2400" dirty="0">
                <a:latin typeface="Arial"/>
                <a:cs typeface="Arial"/>
              </a:rPr>
              <a:t>s</a:t>
            </a:r>
            <a:r>
              <a:rPr sz="2400" spc="10" dirty="0">
                <a:latin typeface="Arial"/>
                <a:cs typeface="Arial"/>
              </a:rPr>
              <a:t> </a:t>
            </a:r>
            <a:r>
              <a:rPr sz="2400" spc="-5" dirty="0">
                <a:latin typeface="Arial"/>
                <a:cs typeface="Arial"/>
              </a:rPr>
              <a:t>o</a:t>
            </a:r>
            <a:r>
              <a:rPr sz="2400" dirty="0">
                <a:latin typeface="Arial"/>
                <a:cs typeface="Arial"/>
              </a:rPr>
              <a:t>f</a:t>
            </a:r>
            <a:r>
              <a:rPr sz="2400" spc="5" dirty="0">
                <a:latin typeface="Arial"/>
                <a:cs typeface="Arial"/>
              </a:rPr>
              <a:t> </a:t>
            </a:r>
            <a:r>
              <a:rPr sz="2400" dirty="0">
                <a:latin typeface="Arial"/>
                <a:cs typeface="Arial"/>
              </a:rPr>
              <a:t>Ope</a:t>
            </a:r>
            <a:r>
              <a:rPr sz="2400" spc="-10" dirty="0">
                <a:latin typeface="Arial"/>
                <a:cs typeface="Arial"/>
              </a:rPr>
              <a:t>n</a:t>
            </a:r>
            <a:r>
              <a:rPr sz="2400" dirty="0">
                <a:latin typeface="Arial"/>
                <a:cs typeface="Arial"/>
              </a:rPr>
              <a:t>M</a:t>
            </a:r>
            <a:r>
              <a:rPr sz="2400" spc="-320" dirty="0">
                <a:latin typeface="Arial"/>
                <a:cs typeface="Arial"/>
              </a:rPr>
              <a:t>P</a:t>
            </a:r>
            <a:r>
              <a:rPr sz="2400" dirty="0">
                <a:latin typeface="Arial"/>
                <a:cs typeface="Aria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2933" y="6572188"/>
            <a:ext cx="323215"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128</a:t>
            </a:r>
            <a:endParaRPr sz="1400">
              <a:latin typeface="Arial"/>
              <a:cs typeface="Arial"/>
            </a:endParaRPr>
          </a:p>
        </p:txBody>
      </p:sp>
      <p:sp>
        <p:nvSpPr>
          <p:cNvPr id="3" name="object 3"/>
          <p:cNvSpPr txBox="1"/>
          <p:nvPr/>
        </p:nvSpPr>
        <p:spPr>
          <a:xfrm>
            <a:off x="539902" y="0"/>
            <a:ext cx="5588635" cy="553998"/>
          </a:xfrm>
          <a:prstGeom prst="rect">
            <a:avLst/>
          </a:prstGeom>
        </p:spPr>
        <p:txBody>
          <a:bodyPr vert="horz" wrap="square" lIns="0" tIns="0" rIns="0" bIns="0" rtlCol="0">
            <a:spAutoFit/>
          </a:bodyPr>
          <a:lstStyle/>
          <a:p>
            <a:pPr marL="12700">
              <a:lnSpc>
                <a:spcPct val="100000"/>
              </a:lnSpc>
            </a:pPr>
            <a:r>
              <a:rPr sz="3600" b="1" spc="-20" dirty="0">
                <a:latin typeface="Arial"/>
                <a:cs typeface="Arial"/>
              </a:rPr>
              <a:t>Li</a:t>
            </a:r>
            <a:r>
              <a:rPr sz="3600" b="1" spc="-40" dirty="0">
                <a:latin typeface="Arial"/>
                <a:cs typeface="Arial"/>
              </a:rPr>
              <a:t>n</a:t>
            </a:r>
            <a:r>
              <a:rPr sz="3600" b="1" spc="-5" dirty="0">
                <a:latin typeface="Arial"/>
                <a:cs typeface="Arial"/>
              </a:rPr>
              <a:t>ke</a:t>
            </a:r>
            <a:r>
              <a:rPr sz="3600" b="1" dirty="0">
                <a:latin typeface="Arial"/>
                <a:cs typeface="Arial"/>
              </a:rPr>
              <a:t>d </a:t>
            </a:r>
            <a:r>
              <a:rPr sz="3600" b="1" spc="-15" dirty="0">
                <a:latin typeface="Arial"/>
                <a:cs typeface="Arial"/>
              </a:rPr>
              <a:t>lists</a:t>
            </a:r>
            <a:r>
              <a:rPr sz="3600" b="1" spc="-5" dirty="0">
                <a:latin typeface="Arial"/>
                <a:cs typeface="Arial"/>
              </a:rPr>
              <a:t> </a:t>
            </a:r>
            <a:r>
              <a:rPr sz="3600" b="1" spc="-20" dirty="0">
                <a:latin typeface="Arial"/>
                <a:cs typeface="Arial"/>
              </a:rPr>
              <a:t>wit</a:t>
            </a:r>
            <a:r>
              <a:rPr sz="3600" b="1" spc="-40" dirty="0">
                <a:latin typeface="Arial"/>
                <a:cs typeface="Arial"/>
              </a:rPr>
              <a:t>h</a:t>
            </a:r>
            <a:r>
              <a:rPr sz="3600" b="1" spc="-20" dirty="0">
                <a:latin typeface="Arial"/>
                <a:cs typeface="Arial"/>
              </a:rPr>
              <a:t>out</a:t>
            </a:r>
            <a:r>
              <a:rPr sz="3600" b="1" spc="5" dirty="0">
                <a:latin typeface="Arial"/>
                <a:cs typeface="Arial"/>
              </a:rPr>
              <a:t> </a:t>
            </a:r>
            <a:r>
              <a:rPr sz="3600" b="1" dirty="0">
                <a:latin typeface="Arial"/>
                <a:cs typeface="Arial"/>
              </a:rPr>
              <a:t>tasks</a:t>
            </a:r>
            <a:endParaRPr sz="3600" dirty="0">
              <a:latin typeface="Arial"/>
              <a:cs typeface="Arial"/>
            </a:endParaRPr>
          </a:p>
        </p:txBody>
      </p:sp>
      <p:sp>
        <p:nvSpPr>
          <p:cNvPr id="4" name="object 4"/>
          <p:cNvSpPr/>
          <p:nvPr/>
        </p:nvSpPr>
        <p:spPr>
          <a:xfrm>
            <a:off x="174625" y="1073150"/>
            <a:ext cx="4654550" cy="4603750"/>
          </a:xfrm>
          <a:custGeom>
            <a:avLst/>
            <a:gdLst/>
            <a:ahLst/>
            <a:cxnLst/>
            <a:rect l="l" t="t" r="r" b="b"/>
            <a:pathLst>
              <a:path w="4654550" h="4603750">
                <a:moveTo>
                  <a:pt x="0" y="4603750"/>
                </a:moveTo>
                <a:lnTo>
                  <a:pt x="4654550" y="4603750"/>
                </a:lnTo>
                <a:lnTo>
                  <a:pt x="4654550" y="0"/>
                </a:lnTo>
                <a:lnTo>
                  <a:pt x="0" y="0"/>
                </a:lnTo>
                <a:lnTo>
                  <a:pt x="0" y="4603750"/>
                </a:lnTo>
                <a:close/>
              </a:path>
            </a:pathLst>
          </a:custGeom>
          <a:solidFill>
            <a:srgbClr val="001E7E"/>
          </a:solidFill>
        </p:spPr>
        <p:txBody>
          <a:bodyPr wrap="square" lIns="0" tIns="0" rIns="0" bIns="0" rtlCol="0"/>
          <a:lstStyle/>
          <a:p>
            <a:endParaRPr/>
          </a:p>
        </p:txBody>
      </p:sp>
      <p:sp>
        <p:nvSpPr>
          <p:cNvPr id="5" name="object 5"/>
          <p:cNvSpPr txBox="1"/>
          <p:nvPr/>
        </p:nvSpPr>
        <p:spPr>
          <a:xfrm>
            <a:off x="310388" y="1144333"/>
            <a:ext cx="3775075" cy="4499245"/>
          </a:xfrm>
          <a:prstGeom prst="rect">
            <a:avLst/>
          </a:prstGeom>
        </p:spPr>
        <p:txBody>
          <a:bodyPr vert="horz" wrap="square" lIns="0" tIns="0" rIns="0" bIns="0" rtlCol="0">
            <a:spAutoFit/>
          </a:bodyPr>
          <a:lstStyle/>
          <a:p>
            <a:pPr marL="299085" marR="1949450" indent="-287020">
              <a:lnSpc>
                <a:spcPct val="123100"/>
              </a:lnSpc>
              <a:spcBef>
                <a:spcPts val="1660"/>
              </a:spcBef>
            </a:pPr>
            <a:r>
              <a:rPr sz="1600" b="1" spc="25" dirty="0" smtClean="0">
                <a:solidFill>
                  <a:srgbClr val="FFFFFF"/>
                </a:solidFill>
                <a:latin typeface="Arial"/>
                <a:cs typeface="Arial"/>
              </a:rPr>
              <a:t>w</a:t>
            </a:r>
            <a:r>
              <a:rPr sz="1600" b="1" spc="-10" dirty="0" smtClean="0">
                <a:solidFill>
                  <a:srgbClr val="FFFFFF"/>
                </a:solidFill>
                <a:latin typeface="Arial"/>
                <a:cs typeface="Arial"/>
              </a:rPr>
              <a:t>hile</a:t>
            </a:r>
            <a:r>
              <a:rPr sz="1600" b="1" spc="-20" dirty="0" smtClean="0">
                <a:solidFill>
                  <a:srgbClr val="FFFFFF"/>
                </a:solidFill>
                <a:latin typeface="Arial"/>
                <a:cs typeface="Arial"/>
              </a:rPr>
              <a:t> </a:t>
            </a:r>
            <a:r>
              <a:rPr sz="1600" b="1" spc="-10" dirty="0">
                <a:solidFill>
                  <a:srgbClr val="FFFFFF"/>
                </a:solidFill>
                <a:latin typeface="Arial"/>
                <a:cs typeface="Arial"/>
              </a:rPr>
              <a:t>(p</a:t>
            </a:r>
            <a:r>
              <a:rPr sz="1600" b="1" spc="15" dirty="0">
                <a:solidFill>
                  <a:srgbClr val="FFFFFF"/>
                </a:solidFill>
                <a:latin typeface="Arial"/>
                <a:cs typeface="Arial"/>
              </a:rPr>
              <a:t> </a:t>
            </a:r>
            <a:r>
              <a:rPr sz="1600" b="1" spc="-50" dirty="0">
                <a:solidFill>
                  <a:srgbClr val="FFFFFF"/>
                </a:solidFill>
                <a:latin typeface="Arial"/>
                <a:cs typeface="Arial"/>
              </a:rPr>
              <a:t>!</a:t>
            </a:r>
            <a:r>
              <a:rPr sz="1600" b="1" spc="-10" dirty="0">
                <a:solidFill>
                  <a:srgbClr val="FFFFFF"/>
                </a:solidFill>
                <a:latin typeface="Arial"/>
                <a:cs typeface="Arial"/>
              </a:rPr>
              <a:t>=</a:t>
            </a:r>
            <a:r>
              <a:rPr sz="1600" b="1" spc="50" dirty="0">
                <a:solidFill>
                  <a:srgbClr val="FFFFFF"/>
                </a:solidFill>
                <a:latin typeface="Arial"/>
                <a:cs typeface="Arial"/>
              </a:rPr>
              <a:t> </a:t>
            </a:r>
            <a:r>
              <a:rPr sz="1600" b="1" spc="-20" dirty="0">
                <a:solidFill>
                  <a:srgbClr val="FFFFFF"/>
                </a:solidFill>
                <a:latin typeface="Arial"/>
                <a:cs typeface="Arial"/>
              </a:rPr>
              <a:t>NULL</a:t>
            </a:r>
            <a:r>
              <a:rPr sz="1600" b="1" spc="-10" dirty="0">
                <a:solidFill>
                  <a:srgbClr val="FFFFFF"/>
                </a:solidFill>
                <a:latin typeface="Arial"/>
                <a:cs typeface="Arial"/>
              </a:rPr>
              <a:t>)</a:t>
            </a:r>
            <a:r>
              <a:rPr sz="1600" b="1" spc="15" dirty="0">
                <a:solidFill>
                  <a:srgbClr val="FFFFFF"/>
                </a:solidFill>
                <a:latin typeface="Arial"/>
                <a:cs typeface="Arial"/>
              </a:rPr>
              <a:t> </a:t>
            </a:r>
            <a:r>
              <a:rPr sz="1600" b="1" spc="-10" dirty="0">
                <a:solidFill>
                  <a:srgbClr val="FFFFFF"/>
                </a:solidFill>
                <a:latin typeface="Arial"/>
                <a:cs typeface="Arial"/>
              </a:rPr>
              <a:t>{ p</a:t>
            </a:r>
            <a:r>
              <a:rPr sz="1600" b="1" spc="5" dirty="0">
                <a:solidFill>
                  <a:srgbClr val="FFFFFF"/>
                </a:solidFill>
                <a:latin typeface="Arial"/>
                <a:cs typeface="Arial"/>
              </a:rPr>
              <a:t> </a:t>
            </a:r>
            <a:r>
              <a:rPr sz="1600" b="1" spc="-10" dirty="0">
                <a:solidFill>
                  <a:srgbClr val="FFFFFF"/>
                </a:solidFill>
                <a:latin typeface="Arial"/>
                <a:cs typeface="Arial"/>
              </a:rPr>
              <a:t>=</a:t>
            </a:r>
            <a:r>
              <a:rPr sz="1600" b="1" spc="10" dirty="0">
                <a:solidFill>
                  <a:srgbClr val="FFFFFF"/>
                </a:solidFill>
                <a:latin typeface="Arial"/>
                <a:cs typeface="Arial"/>
              </a:rPr>
              <a:t> </a:t>
            </a:r>
            <a:r>
              <a:rPr sz="1600" b="1" spc="-10" dirty="0">
                <a:solidFill>
                  <a:srgbClr val="FFFFFF"/>
                </a:solidFill>
                <a:latin typeface="Arial"/>
                <a:cs typeface="Arial"/>
              </a:rPr>
              <a:t>p</a:t>
            </a:r>
            <a:r>
              <a:rPr sz="1600" b="1" spc="-15" dirty="0">
                <a:solidFill>
                  <a:srgbClr val="FFFFFF"/>
                </a:solidFill>
                <a:latin typeface="Arial"/>
                <a:cs typeface="Arial"/>
              </a:rPr>
              <a:t>-</a:t>
            </a:r>
            <a:r>
              <a:rPr sz="1600" b="1" spc="-10" dirty="0">
                <a:solidFill>
                  <a:srgbClr val="FFFFFF"/>
                </a:solidFill>
                <a:latin typeface="Arial"/>
                <a:cs typeface="Arial"/>
              </a:rPr>
              <a:t>&gt;next;</a:t>
            </a:r>
            <a:r>
              <a:rPr sz="1600" b="1" spc="-5" dirty="0">
                <a:solidFill>
                  <a:srgbClr val="FFFFFF"/>
                </a:solidFill>
                <a:latin typeface="Arial"/>
                <a:cs typeface="Arial"/>
              </a:rPr>
              <a:t> </a:t>
            </a:r>
            <a:r>
              <a:rPr sz="1600" b="1" spc="-15" dirty="0">
                <a:solidFill>
                  <a:srgbClr val="FFFFFF"/>
                </a:solidFill>
                <a:latin typeface="Arial"/>
                <a:cs typeface="Arial"/>
              </a:rPr>
              <a:t>co</a:t>
            </a:r>
            <a:r>
              <a:rPr sz="1600" b="1" spc="-20" dirty="0">
                <a:solidFill>
                  <a:srgbClr val="FFFFFF"/>
                </a:solidFill>
                <a:latin typeface="Arial"/>
                <a:cs typeface="Arial"/>
              </a:rPr>
              <a:t>u</a:t>
            </a:r>
            <a:r>
              <a:rPr sz="1600" b="1" spc="-10" dirty="0">
                <a:solidFill>
                  <a:srgbClr val="FFFFFF"/>
                </a:solidFill>
                <a:latin typeface="Arial"/>
                <a:cs typeface="Arial"/>
              </a:rPr>
              <a:t>n</a:t>
            </a:r>
            <a:r>
              <a:rPr sz="1600" b="1" spc="-20" dirty="0">
                <a:solidFill>
                  <a:srgbClr val="FFFFFF"/>
                </a:solidFill>
                <a:latin typeface="Arial"/>
                <a:cs typeface="Arial"/>
              </a:rPr>
              <a:t>t</a:t>
            </a:r>
            <a:r>
              <a:rPr sz="1600" b="1" spc="-10" dirty="0">
                <a:solidFill>
                  <a:srgbClr val="FFFFFF"/>
                </a:solidFill>
                <a:latin typeface="Arial"/>
                <a:cs typeface="Arial"/>
              </a:rPr>
              <a:t>+</a:t>
            </a:r>
            <a:r>
              <a:rPr sz="1600" b="1" spc="-5" dirty="0">
                <a:solidFill>
                  <a:srgbClr val="FFFFFF"/>
                </a:solidFill>
                <a:latin typeface="Arial"/>
                <a:cs typeface="Arial"/>
              </a:rPr>
              <a:t>+</a:t>
            </a:r>
            <a:r>
              <a:rPr sz="1600" b="1" spc="-10" dirty="0">
                <a:solidFill>
                  <a:srgbClr val="FFFFFF"/>
                </a:solidFill>
                <a:latin typeface="Arial"/>
                <a:cs typeface="Arial"/>
              </a:rPr>
              <a:t>;</a:t>
            </a:r>
            <a:endParaRPr sz="1600" dirty="0">
              <a:latin typeface="Arial"/>
              <a:cs typeface="Arial"/>
            </a:endParaRPr>
          </a:p>
          <a:p>
            <a:pPr marL="12700">
              <a:lnSpc>
                <a:spcPct val="100000"/>
              </a:lnSpc>
              <a:spcBef>
                <a:spcPts val="445"/>
              </a:spcBef>
            </a:pPr>
            <a:r>
              <a:rPr sz="1600" b="1" spc="-10" dirty="0">
                <a:solidFill>
                  <a:srgbClr val="FFFFFF"/>
                </a:solidFill>
                <a:latin typeface="Arial"/>
                <a:cs typeface="Arial"/>
              </a:rPr>
              <a:t>}</a:t>
            </a:r>
            <a:endParaRPr sz="1600" dirty="0">
              <a:latin typeface="Arial"/>
              <a:cs typeface="Arial"/>
            </a:endParaRPr>
          </a:p>
          <a:p>
            <a:pPr marL="12700">
              <a:lnSpc>
                <a:spcPct val="100000"/>
              </a:lnSpc>
              <a:spcBef>
                <a:spcPts val="440"/>
              </a:spcBef>
            </a:pPr>
            <a:r>
              <a:rPr sz="1600" b="1" spc="-10" dirty="0">
                <a:solidFill>
                  <a:srgbClr val="FFFFFF"/>
                </a:solidFill>
                <a:latin typeface="Arial"/>
                <a:cs typeface="Arial"/>
              </a:rPr>
              <a:t>p</a:t>
            </a:r>
            <a:r>
              <a:rPr sz="1600" b="1" spc="5" dirty="0">
                <a:solidFill>
                  <a:srgbClr val="FFFFFF"/>
                </a:solidFill>
                <a:latin typeface="Arial"/>
                <a:cs typeface="Arial"/>
              </a:rPr>
              <a:t> </a:t>
            </a:r>
            <a:r>
              <a:rPr sz="1600" b="1" spc="-10" dirty="0">
                <a:solidFill>
                  <a:srgbClr val="FFFFFF"/>
                </a:solidFill>
                <a:latin typeface="Arial"/>
                <a:cs typeface="Arial"/>
              </a:rPr>
              <a:t>=</a:t>
            </a:r>
            <a:r>
              <a:rPr sz="1600" b="1" spc="10" dirty="0">
                <a:solidFill>
                  <a:srgbClr val="FFFFFF"/>
                </a:solidFill>
                <a:latin typeface="Arial"/>
                <a:cs typeface="Arial"/>
              </a:rPr>
              <a:t> </a:t>
            </a:r>
            <a:r>
              <a:rPr sz="1600" b="1" spc="-10" dirty="0">
                <a:solidFill>
                  <a:srgbClr val="FFFFFF"/>
                </a:solidFill>
                <a:latin typeface="Arial"/>
                <a:cs typeface="Arial"/>
              </a:rPr>
              <a:t>hea</a:t>
            </a:r>
            <a:r>
              <a:rPr sz="1600" b="1" spc="-20" dirty="0">
                <a:solidFill>
                  <a:srgbClr val="FFFFFF"/>
                </a:solidFill>
                <a:latin typeface="Arial"/>
                <a:cs typeface="Arial"/>
              </a:rPr>
              <a:t>d</a:t>
            </a:r>
            <a:r>
              <a:rPr sz="1600" b="1" spc="-10" dirty="0">
                <a:solidFill>
                  <a:srgbClr val="FFFFFF"/>
                </a:solidFill>
                <a:latin typeface="Arial"/>
                <a:cs typeface="Arial"/>
              </a:rPr>
              <a:t>;</a:t>
            </a:r>
            <a:endParaRPr sz="1600" dirty="0">
              <a:latin typeface="Arial"/>
              <a:cs typeface="Arial"/>
            </a:endParaRPr>
          </a:p>
          <a:p>
            <a:pPr marL="354965" marR="1646555" indent="-342900">
              <a:lnSpc>
                <a:spcPts val="2360"/>
              </a:lnSpc>
              <a:spcBef>
                <a:spcPts val="145"/>
              </a:spcBef>
            </a:pPr>
            <a:r>
              <a:rPr sz="1600" b="1" spc="-10" dirty="0">
                <a:solidFill>
                  <a:srgbClr val="FFFFFF"/>
                </a:solidFill>
                <a:latin typeface="Arial"/>
                <a:cs typeface="Arial"/>
              </a:rPr>
              <a:t>f</a:t>
            </a:r>
            <a:r>
              <a:rPr sz="1600" b="1" spc="-20" dirty="0">
                <a:solidFill>
                  <a:srgbClr val="FFFFFF"/>
                </a:solidFill>
                <a:latin typeface="Arial"/>
                <a:cs typeface="Arial"/>
              </a:rPr>
              <a:t>o</a:t>
            </a:r>
            <a:r>
              <a:rPr sz="1600" b="1" spc="-15" dirty="0">
                <a:solidFill>
                  <a:srgbClr val="FFFFFF"/>
                </a:solidFill>
                <a:latin typeface="Arial"/>
                <a:cs typeface="Arial"/>
              </a:rPr>
              <a:t>r(i=0</a:t>
            </a:r>
            <a:r>
              <a:rPr sz="1600" b="1" spc="-10" dirty="0">
                <a:solidFill>
                  <a:srgbClr val="FFFFFF"/>
                </a:solidFill>
                <a:latin typeface="Arial"/>
                <a:cs typeface="Arial"/>
              </a:rPr>
              <a:t>;</a:t>
            </a:r>
            <a:r>
              <a:rPr sz="1600" b="1" spc="45" dirty="0">
                <a:solidFill>
                  <a:srgbClr val="FFFFFF"/>
                </a:solidFill>
                <a:latin typeface="Arial"/>
                <a:cs typeface="Arial"/>
              </a:rPr>
              <a:t> </a:t>
            </a:r>
            <a:r>
              <a:rPr sz="1600" b="1" spc="-10" dirty="0">
                <a:solidFill>
                  <a:srgbClr val="FFFFFF"/>
                </a:solidFill>
                <a:latin typeface="Arial"/>
                <a:cs typeface="Arial"/>
              </a:rPr>
              <a:t>i&lt;co</a:t>
            </a:r>
            <a:r>
              <a:rPr sz="1600" b="1" spc="-20" dirty="0">
                <a:solidFill>
                  <a:srgbClr val="FFFFFF"/>
                </a:solidFill>
                <a:latin typeface="Arial"/>
                <a:cs typeface="Arial"/>
              </a:rPr>
              <a:t>u</a:t>
            </a:r>
            <a:r>
              <a:rPr sz="1600" b="1" spc="-10" dirty="0">
                <a:solidFill>
                  <a:srgbClr val="FFFFFF"/>
                </a:solidFill>
                <a:latin typeface="Arial"/>
                <a:cs typeface="Arial"/>
              </a:rPr>
              <a:t>n</a:t>
            </a:r>
            <a:r>
              <a:rPr sz="1600" b="1" spc="-20" dirty="0">
                <a:solidFill>
                  <a:srgbClr val="FFFFFF"/>
                </a:solidFill>
                <a:latin typeface="Arial"/>
                <a:cs typeface="Arial"/>
              </a:rPr>
              <a:t>t</a:t>
            </a:r>
            <a:r>
              <a:rPr sz="1600" b="1" spc="-10" dirty="0">
                <a:solidFill>
                  <a:srgbClr val="FFFFFF"/>
                </a:solidFill>
                <a:latin typeface="Arial"/>
                <a:cs typeface="Arial"/>
              </a:rPr>
              <a:t>;</a:t>
            </a:r>
            <a:r>
              <a:rPr sz="1600" b="1" spc="40" dirty="0">
                <a:solidFill>
                  <a:srgbClr val="FFFFFF"/>
                </a:solidFill>
                <a:latin typeface="Arial"/>
                <a:cs typeface="Arial"/>
              </a:rPr>
              <a:t> </a:t>
            </a:r>
            <a:r>
              <a:rPr sz="1600" b="1" spc="-10" dirty="0">
                <a:solidFill>
                  <a:srgbClr val="FFFFFF"/>
                </a:solidFill>
                <a:latin typeface="Arial"/>
                <a:cs typeface="Arial"/>
              </a:rPr>
              <a:t>i+</a:t>
            </a:r>
            <a:r>
              <a:rPr sz="1600" b="1" spc="-5" dirty="0">
                <a:solidFill>
                  <a:srgbClr val="FFFFFF"/>
                </a:solidFill>
                <a:latin typeface="Arial"/>
                <a:cs typeface="Arial"/>
              </a:rPr>
              <a:t>+</a:t>
            </a:r>
            <a:r>
              <a:rPr sz="1600" b="1" spc="-10" dirty="0">
                <a:solidFill>
                  <a:srgbClr val="FFFFFF"/>
                </a:solidFill>
                <a:latin typeface="Arial"/>
                <a:cs typeface="Arial"/>
              </a:rPr>
              <a:t>)</a:t>
            </a:r>
            <a:r>
              <a:rPr sz="1600" b="1" spc="15" dirty="0">
                <a:solidFill>
                  <a:srgbClr val="FFFFFF"/>
                </a:solidFill>
                <a:latin typeface="Arial"/>
                <a:cs typeface="Arial"/>
              </a:rPr>
              <a:t> </a:t>
            </a:r>
            <a:r>
              <a:rPr sz="1600" b="1" spc="-10" dirty="0">
                <a:solidFill>
                  <a:srgbClr val="FFFFFF"/>
                </a:solidFill>
                <a:latin typeface="Arial"/>
                <a:cs typeface="Arial"/>
              </a:rPr>
              <a:t>{ parr[i]</a:t>
            </a:r>
            <a:r>
              <a:rPr sz="1600" b="1" spc="25" dirty="0">
                <a:solidFill>
                  <a:srgbClr val="FFFFFF"/>
                </a:solidFill>
                <a:latin typeface="Arial"/>
                <a:cs typeface="Arial"/>
              </a:rPr>
              <a:t> </a:t>
            </a:r>
            <a:r>
              <a:rPr sz="1600" b="1" spc="-10" dirty="0">
                <a:solidFill>
                  <a:srgbClr val="FFFFFF"/>
                </a:solidFill>
                <a:latin typeface="Arial"/>
                <a:cs typeface="Arial"/>
              </a:rPr>
              <a:t>=</a:t>
            </a:r>
            <a:r>
              <a:rPr sz="1600" b="1" spc="10" dirty="0">
                <a:solidFill>
                  <a:srgbClr val="FFFFFF"/>
                </a:solidFill>
                <a:latin typeface="Arial"/>
                <a:cs typeface="Arial"/>
              </a:rPr>
              <a:t> </a:t>
            </a:r>
            <a:r>
              <a:rPr sz="1600" b="1" spc="-10" dirty="0">
                <a:solidFill>
                  <a:srgbClr val="FFFFFF"/>
                </a:solidFill>
                <a:latin typeface="Arial"/>
                <a:cs typeface="Arial"/>
              </a:rPr>
              <a:t>p;</a:t>
            </a:r>
            <a:endParaRPr sz="1600" dirty="0">
              <a:latin typeface="Arial"/>
              <a:cs typeface="Arial"/>
            </a:endParaRPr>
          </a:p>
          <a:p>
            <a:pPr marL="354965">
              <a:lnSpc>
                <a:spcPct val="100000"/>
              </a:lnSpc>
              <a:spcBef>
                <a:spcPts val="290"/>
              </a:spcBef>
            </a:pPr>
            <a:r>
              <a:rPr sz="1600" b="1" spc="-10" dirty="0">
                <a:solidFill>
                  <a:srgbClr val="FFFFFF"/>
                </a:solidFill>
                <a:latin typeface="Arial"/>
                <a:cs typeface="Arial"/>
              </a:rPr>
              <a:t>p</a:t>
            </a:r>
            <a:r>
              <a:rPr sz="1600" b="1" spc="5" dirty="0">
                <a:solidFill>
                  <a:srgbClr val="FFFFFF"/>
                </a:solidFill>
                <a:latin typeface="Arial"/>
                <a:cs typeface="Arial"/>
              </a:rPr>
              <a:t> </a:t>
            </a:r>
            <a:r>
              <a:rPr sz="1600" b="1" spc="-10" dirty="0">
                <a:solidFill>
                  <a:srgbClr val="FFFFFF"/>
                </a:solidFill>
                <a:latin typeface="Arial"/>
                <a:cs typeface="Arial"/>
              </a:rPr>
              <a:t>=</a:t>
            </a:r>
            <a:r>
              <a:rPr sz="1600" b="1" spc="10" dirty="0">
                <a:solidFill>
                  <a:srgbClr val="FFFFFF"/>
                </a:solidFill>
                <a:latin typeface="Arial"/>
                <a:cs typeface="Arial"/>
              </a:rPr>
              <a:t> </a:t>
            </a:r>
            <a:r>
              <a:rPr sz="1600" b="1" spc="-10" dirty="0">
                <a:solidFill>
                  <a:srgbClr val="FFFFFF"/>
                </a:solidFill>
                <a:latin typeface="Arial"/>
                <a:cs typeface="Arial"/>
              </a:rPr>
              <a:t>p</a:t>
            </a:r>
            <a:r>
              <a:rPr sz="1600" b="1" spc="-15" dirty="0">
                <a:solidFill>
                  <a:srgbClr val="FFFFFF"/>
                </a:solidFill>
                <a:latin typeface="Arial"/>
                <a:cs typeface="Arial"/>
              </a:rPr>
              <a:t>-</a:t>
            </a:r>
            <a:r>
              <a:rPr sz="1600" b="1" spc="-10" dirty="0">
                <a:solidFill>
                  <a:srgbClr val="FFFFFF"/>
                </a:solidFill>
                <a:latin typeface="Arial"/>
                <a:cs typeface="Arial"/>
              </a:rPr>
              <a:t>&gt;next;</a:t>
            </a:r>
            <a:endParaRPr sz="1600" dirty="0">
              <a:latin typeface="Arial"/>
              <a:cs typeface="Arial"/>
            </a:endParaRPr>
          </a:p>
          <a:p>
            <a:pPr marL="184785">
              <a:lnSpc>
                <a:spcPct val="100000"/>
              </a:lnSpc>
              <a:spcBef>
                <a:spcPts val="445"/>
              </a:spcBef>
            </a:pPr>
            <a:r>
              <a:rPr sz="1600" b="1" spc="-10" dirty="0">
                <a:solidFill>
                  <a:srgbClr val="FFFFFF"/>
                </a:solidFill>
                <a:latin typeface="Arial"/>
                <a:cs typeface="Arial"/>
              </a:rPr>
              <a:t>}</a:t>
            </a:r>
            <a:endParaRPr sz="1600" dirty="0">
              <a:latin typeface="Arial"/>
              <a:cs typeface="Arial"/>
            </a:endParaRPr>
          </a:p>
          <a:p>
            <a:pPr marL="12700">
              <a:lnSpc>
                <a:spcPct val="100000"/>
              </a:lnSpc>
              <a:spcBef>
                <a:spcPts val="440"/>
              </a:spcBef>
            </a:pPr>
            <a:r>
              <a:rPr sz="1600" b="1" spc="-15" dirty="0">
                <a:solidFill>
                  <a:srgbClr val="FFFFFF"/>
                </a:solidFill>
                <a:latin typeface="Arial"/>
                <a:cs typeface="Arial"/>
              </a:rPr>
              <a:t>#pragm</a:t>
            </a:r>
            <a:r>
              <a:rPr sz="1600" b="1" spc="-10" dirty="0">
                <a:solidFill>
                  <a:srgbClr val="FFFFFF"/>
                </a:solidFill>
                <a:latin typeface="Arial"/>
                <a:cs typeface="Arial"/>
              </a:rPr>
              <a:t>a</a:t>
            </a:r>
            <a:r>
              <a:rPr sz="1600" b="1" spc="20" dirty="0">
                <a:solidFill>
                  <a:srgbClr val="FFFFFF"/>
                </a:solidFill>
                <a:latin typeface="Arial"/>
                <a:cs typeface="Arial"/>
              </a:rPr>
              <a:t> </a:t>
            </a:r>
            <a:r>
              <a:rPr sz="1600" b="1" spc="-10" dirty="0">
                <a:solidFill>
                  <a:srgbClr val="FFFFFF"/>
                </a:solidFill>
                <a:latin typeface="Arial"/>
                <a:cs typeface="Arial"/>
              </a:rPr>
              <a:t>o</a:t>
            </a:r>
            <a:r>
              <a:rPr sz="1600" b="1" spc="-25" dirty="0">
                <a:solidFill>
                  <a:srgbClr val="FFFFFF"/>
                </a:solidFill>
                <a:latin typeface="Arial"/>
                <a:cs typeface="Arial"/>
              </a:rPr>
              <a:t>m</a:t>
            </a:r>
            <a:r>
              <a:rPr sz="1600" b="1" spc="-10" dirty="0">
                <a:solidFill>
                  <a:srgbClr val="FFFFFF"/>
                </a:solidFill>
                <a:latin typeface="Arial"/>
                <a:cs typeface="Arial"/>
              </a:rPr>
              <a:t>p</a:t>
            </a:r>
            <a:r>
              <a:rPr sz="1600" b="1" spc="15" dirty="0">
                <a:solidFill>
                  <a:srgbClr val="FFFFFF"/>
                </a:solidFill>
                <a:latin typeface="Arial"/>
                <a:cs typeface="Arial"/>
              </a:rPr>
              <a:t> </a:t>
            </a:r>
            <a:r>
              <a:rPr sz="1600" b="1" spc="-10" dirty="0">
                <a:solidFill>
                  <a:srgbClr val="FFFFFF"/>
                </a:solidFill>
                <a:latin typeface="Arial"/>
                <a:cs typeface="Arial"/>
              </a:rPr>
              <a:t>parallel</a:t>
            </a:r>
            <a:endParaRPr sz="1600" dirty="0">
              <a:latin typeface="Arial"/>
              <a:cs typeface="Arial"/>
            </a:endParaRPr>
          </a:p>
          <a:p>
            <a:pPr marL="12700">
              <a:lnSpc>
                <a:spcPct val="100000"/>
              </a:lnSpc>
              <a:spcBef>
                <a:spcPts val="430"/>
              </a:spcBef>
            </a:pPr>
            <a:r>
              <a:rPr sz="1600" b="1" spc="-10" dirty="0">
                <a:solidFill>
                  <a:srgbClr val="FFFFFF"/>
                </a:solidFill>
                <a:latin typeface="Arial"/>
                <a:cs typeface="Arial"/>
              </a:rPr>
              <a:t>{</a:t>
            </a:r>
            <a:endParaRPr sz="1600" dirty="0">
              <a:latin typeface="Arial"/>
              <a:cs typeface="Arial"/>
            </a:endParaRPr>
          </a:p>
          <a:p>
            <a:pPr marL="299085">
              <a:lnSpc>
                <a:spcPct val="100000"/>
              </a:lnSpc>
              <a:spcBef>
                <a:spcPts val="440"/>
              </a:spcBef>
            </a:pPr>
            <a:r>
              <a:rPr sz="1600" b="1" spc="-15" dirty="0">
                <a:solidFill>
                  <a:srgbClr val="FFFFFF"/>
                </a:solidFill>
                <a:latin typeface="Arial"/>
                <a:cs typeface="Arial"/>
              </a:rPr>
              <a:t>#pragm</a:t>
            </a:r>
            <a:r>
              <a:rPr sz="1600" b="1" spc="-10" dirty="0">
                <a:solidFill>
                  <a:srgbClr val="FFFFFF"/>
                </a:solidFill>
                <a:latin typeface="Arial"/>
                <a:cs typeface="Arial"/>
              </a:rPr>
              <a:t>a</a:t>
            </a:r>
            <a:r>
              <a:rPr sz="1600" b="1" spc="20" dirty="0">
                <a:solidFill>
                  <a:srgbClr val="FFFFFF"/>
                </a:solidFill>
                <a:latin typeface="Arial"/>
                <a:cs typeface="Arial"/>
              </a:rPr>
              <a:t> </a:t>
            </a:r>
            <a:r>
              <a:rPr sz="1600" b="1" spc="-10" dirty="0">
                <a:solidFill>
                  <a:srgbClr val="FFFFFF"/>
                </a:solidFill>
                <a:latin typeface="Arial"/>
                <a:cs typeface="Arial"/>
              </a:rPr>
              <a:t>o</a:t>
            </a:r>
            <a:r>
              <a:rPr sz="1600" b="1" spc="-25" dirty="0">
                <a:solidFill>
                  <a:srgbClr val="FFFFFF"/>
                </a:solidFill>
                <a:latin typeface="Arial"/>
                <a:cs typeface="Arial"/>
              </a:rPr>
              <a:t>m</a:t>
            </a:r>
            <a:r>
              <a:rPr sz="1600" b="1" spc="-10" dirty="0">
                <a:solidFill>
                  <a:srgbClr val="FFFFFF"/>
                </a:solidFill>
                <a:latin typeface="Arial"/>
                <a:cs typeface="Arial"/>
              </a:rPr>
              <a:t>p</a:t>
            </a:r>
            <a:r>
              <a:rPr sz="1600" b="1" spc="5" dirty="0">
                <a:solidFill>
                  <a:srgbClr val="FFFFFF"/>
                </a:solidFill>
                <a:latin typeface="Arial"/>
                <a:cs typeface="Arial"/>
              </a:rPr>
              <a:t> </a:t>
            </a:r>
            <a:r>
              <a:rPr sz="1600" b="1" spc="-10" dirty="0">
                <a:solidFill>
                  <a:srgbClr val="FFFFFF"/>
                </a:solidFill>
                <a:latin typeface="Arial"/>
                <a:cs typeface="Arial"/>
              </a:rPr>
              <a:t>f</a:t>
            </a:r>
            <a:r>
              <a:rPr sz="1600" b="1" spc="-20" dirty="0">
                <a:solidFill>
                  <a:srgbClr val="FFFFFF"/>
                </a:solidFill>
                <a:latin typeface="Arial"/>
                <a:cs typeface="Arial"/>
              </a:rPr>
              <a:t>o</a:t>
            </a:r>
            <a:r>
              <a:rPr sz="1600" b="1" spc="-10" dirty="0">
                <a:solidFill>
                  <a:srgbClr val="FFFFFF"/>
                </a:solidFill>
                <a:latin typeface="Arial"/>
                <a:cs typeface="Arial"/>
              </a:rPr>
              <a:t>r</a:t>
            </a:r>
            <a:r>
              <a:rPr sz="1600" b="1" spc="20" dirty="0">
                <a:solidFill>
                  <a:srgbClr val="FFFFFF"/>
                </a:solidFill>
                <a:latin typeface="Arial"/>
                <a:cs typeface="Arial"/>
              </a:rPr>
              <a:t> </a:t>
            </a:r>
            <a:r>
              <a:rPr sz="1600" b="1" spc="-15" dirty="0">
                <a:solidFill>
                  <a:srgbClr val="FFFFFF"/>
                </a:solidFill>
                <a:latin typeface="Arial"/>
                <a:cs typeface="Arial"/>
              </a:rPr>
              <a:t>sched</a:t>
            </a:r>
            <a:r>
              <a:rPr sz="1600" b="1" spc="-20" dirty="0">
                <a:solidFill>
                  <a:srgbClr val="FFFFFF"/>
                </a:solidFill>
                <a:latin typeface="Arial"/>
                <a:cs typeface="Arial"/>
              </a:rPr>
              <a:t>u</a:t>
            </a:r>
            <a:r>
              <a:rPr sz="1600" b="1" spc="-10" dirty="0">
                <a:solidFill>
                  <a:srgbClr val="FFFFFF"/>
                </a:solidFill>
                <a:latin typeface="Arial"/>
                <a:cs typeface="Arial"/>
              </a:rPr>
              <a:t>le(s</a:t>
            </a:r>
            <a:r>
              <a:rPr sz="1600" b="1" spc="-20" dirty="0">
                <a:solidFill>
                  <a:srgbClr val="FFFFFF"/>
                </a:solidFill>
                <a:latin typeface="Arial"/>
                <a:cs typeface="Arial"/>
              </a:rPr>
              <a:t>t</a:t>
            </a:r>
            <a:r>
              <a:rPr sz="1600" b="1" spc="-15" dirty="0">
                <a:solidFill>
                  <a:srgbClr val="FFFFFF"/>
                </a:solidFill>
                <a:latin typeface="Arial"/>
                <a:cs typeface="Arial"/>
              </a:rPr>
              <a:t>atic,1)</a:t>
            </a:r>
            <a:endParaRPr sz="1600" dirty="0">
              <a:latin typeface="Arial"/>
              <a:cs typeface="Arial"/>
            </a:endParaRPr>
          </a:p>
          <a:p>
            <a:pPr marL="299085">
              <a:lnSpc>
                <a:spcPct val="100000"/>
              </a:lnSpc>
              <a:spcBef>
                <a:spcPts val="445"/>
              </a:spcBef>
            </a:pPr>
            <a:r>
              <a:rPr sz="1600" b="1" spc="-10" dirty="0">
                <a:solidFill>
                  <a:srgbClr val="FFFFFF"/>
                </a:solidFill>
                <a:latin typeface="Arial"/>
                <a:cs typeface="Arial"/>
              </a:rPr>
              <a:t>f</a:t>
            </a:r>
            <a:r>
              <a:rPr sz="1600" b="1" spc="-20" dirty="0">
                <a:solidFill>
                  <a:srgbClr val="FFFFFF"/>
                </a:solidFill>
                <a:latin typeface="Arial"/>
                <a:cs typeface="Arial"/>
              </a:rPr>
              <a:t>o</a:t>
            </a:r>
            <a:r>
              <a:rPr sz="1600" b="1" spc="-15" dirty="0">
                <a:solidFill>
                  <a:srgbClr val="FFFFFF"/>
                </a:solidFill>
                <a:latin typeface="Arial"/>
                <a:cs typeface="Arial"/>
              </a:rPr>
              <a:t>r(i=0</a:t>
            </a:r>
            <a:r>
              <a:rPr sz="1600" b="1" spc="-10" dirty="0">
                <a:solidFill>
                  <a:srgbClr val="FFFFFF"/>
                </a:solidFill>
                <a:latin typeface="Arial"/>
                <a:cs typeface="Arial"/>
              </a:rPr>
              <a:t>;</a:t>
            </a:r>
            <a:r>
              <a:rPr sz="1600" b="1" spc="40" dirty="0">
                <a:solidFill>
                  <a:srgbClr val="FFFFFF"/>
                </a:solidFill>
                <a:latin typeface="Arial"/>
                <a:cs typeface="Arial"/>
              </a:rPr>
              <a:t> </a:t>
            </a:r>
            <a:r>
              <a:rPr sz="1600" b="1" spc="-10" dirty="0">
                <a:solidFill>
                  <a:srgbClr val="FFFFFF"/>
                </a:solidFill>
                <a:latin typeface="Arial"/>
                <a:cs typeface="Arial"/>
              </a:rPr>
              <a:t>i&lt;co</a:t>
            </a:r>
            <a:r>
              <a:rPr sz="1600" b="1" spc="-20" dirty="0">
                <a:solidFill>
                  <a:srgbClr val="FFFFFF"/>
                </a:solidFill>
                <a:latin typeface="Arial"/>
                <a:cs typeface="Arial"/>
              </a:rPr>
              <a:t>u</a:t>
            </a:r>
            <a:r>
              <a:rPr sz="1600" b="1" spc="-10" dirty="0">
                <a:solidFill>
                  <a:srgbClr val="FFFFFF"/>
                </a:solidFill>
                <a:latin typeface="Arial"/>
                <a:cs typeface="Arial"/>
              </a:rPr>
              <a:t>n</a:t>
            </a:r>
            <a:r>
              <a:rPr sz="1600" b="1" spc="-20" dirty="0">
                <a:solidFill>
                  <a:srgbClr val="FFFFFF"/>
                </a:solidFill>
                <a:latin typeface="Arial"/>
                <a:cs typeface="Arial"/>
              </a:rPr>
              <a:t>t</a:t>
            </a:r>
            <a:r>
              <a:rPr sz="1600" b="1" spc="-10" dirty="0">
                <a:solidFill>
                  <a:srgbClr val="FFFFFF"/>
                </a:solidFill>
                <a:latin typeface="Arial"/>
                <a:cs typeface="Arial"/>
              </a:rPr>
              <a:t>;</a:t>
            </a:r>
            <a:r>
              <a:rPr sz="1600" b="1" spc="30" dirty="0">
                <a:solidFill>
                  <a:srgbClr val="FFFFFF"/>
                </a:solidFill>
                <a:latin typeface="Arial"/>
                <a:cs typeface="Arial"/>
              </a:rPr>
              <a:t> </a:t>
            </a:r>
            <a:r>
              <a:rPr sz="1600" b="1" spc="-10" dirty="0">
                <a:solidFill>
                  <a:srgbClr val="FFFFFF"/>
                </a:solidFill>
                <a:latin typeface="Arial"/>
                <a:cs typeface="Arial"/>
              </a:rPr>
              <a:t>i++)</a:t>
            </a:r>
            <a:endParaRPr sz="1600" dirty="0">
              <a:latin typeface="Arial"/>
              <a:cs typeface="Arial"/>
            </a:endParaRPr>
          </a:p>
          <a:p>
            <a:pPr marL="469900">
              <a:lnSpc>
                <a:spcPct val="100000"/>
              </a:lnSpc>
              <a:spcBef>
                <a:spcPts val="440"/>
              </a:spcBef>
            </a:pPr>
            <a:r>
              <a:rPr sz="1600" b="1" spc="-10" dirty="0">
                <a:solidFill>
                  <a:srgbClr val="FFFFFF"/>
                </a:solidFill>
                <a:latin typeface="Arial"/>
                <a:cs typeface="Arial"/>
              </a:rPr>
              <a:t>process</a:t>
            </a:r>
            <a:r>
              <a:rPr sz="1600" b="1" spc="20" dirty="0">
                <a:solidFill>
                  <a:srgbClr val="FFFFFF"/>
                </a:solidFill>
                <a:latin typeface="Arial"/>
                <a:cs typeface="Arial"/>
              </a:rPr>
              <a:t>w</a:t>
            </a:r>
            <a:r>
              <a:rPr sz="1600" b="1" spc="-10" dirty="0">
                <a:solidFill>
                  <a:srgbClr val="FFFFFF"/>
                </a:solidFill>
                <a:latin typeface="Arial"/>
                <a:cs typeface="Arial"/>
              </a:rPr>
              <a:t>ork(</a:t>
            </a:r>
            <a:r>
              <a:rPr sz="1600" b="1" spc="-20" dirty="0">
                <a:solidFill>
                  <a:srgbClr val="FFFFFF"/>
                </a:solidFill>
                <a:latin typeface="Arial"/>
                <a:cs typeface="Arial"/>
              </a:rPr>
              <a:t>p</a:t>
            </a:r>
            <a:r>
              <a:rPr sz="1600" b="1" spc="-15" dirty="0">
                <a:solidFill>
                  <a:srgbClr val="FFFFFF"/>
                </a:solidFill>
                <a:latin typeface="Arial"/>
                <a:cs typeface="Arial"/>
              </a:rPr>
              <a:t>ar</a:t>
            </a:r>
            <a:r>
              <a:rPr sz="1600" b="1" spc="-10" dirty="0">
                <a:solidFill>
                  <a:srgbClr val="FFFFFF"/>
                </a:solidFill>
                <a:latin typeface="Arial"/>
                <a:cs typeface="Arial"/>
              </a:rPr>
              <a:t>r[i</a:t>
            </a:r>
            <a:r>
              <a:rPr sz="1600" b="1" spc="-20" dirty="0">
                <a:solidFill>
                  <a:srgbClr val="FFFFFF"/>
                </a:solidFill>
                <a:latin typeface="Arial"/>
                <a:cs typeface="Arial"/>
              </a:rPr>
              <a:t>]</a:t>
            </a:r>
            <a:r>
              <a:rPr sz="1600" b="1" spc="-10" dirty="0">
                <a:solidFill>
                  <a:srgbClr val="FFFFFF"/>
                </a:solidFill>
                <a:latin typeface="Arial"/>
                <a:cs typeface="Arial"/>
              </a:rPr>
              <a:t>);</a:t>
            </a:r>
            <a:endParaRPr sz="1600" dirty="0">
              <a:latin typeface="Arial"/>
              <a:cs typeface="Arial"/>
            </a:endParaRPr>
          </a:p>
          <a:p>
            <a:pPr marL="12700">
              <a:lnSpc>
                <a:spcPct val="100000"/>
              </a:lnSpc>
              <a:spcBef>
                <a:spcPts val="440"/>
              </a:spcBef>
            </a:pPr>
            <a:r>
              <a:rPr sz="1600" b="1" spc="-10" dirty="0">
                <a:solidFill>
                  <a:srgbClr val="FFFFFF"/>
                </a:solidFill>
                <a:latin typeface="Arial"/>
                <a:cs typeface="Arial"/>
              </a:rPr>
              <a:t>}</a:t>
            </a:r>
            <a:endParaRPr sz="1600" dirty="0">
              <a:latin typeface="Arial"/>
              <a:cs typeface="Arial"/>
            </a:endParaRPr>
          </a:p>
        </p:txBody>
      </p:sp>
      <p:sp>
        <p:nvSpPr>
          <p:cNvPr id="6" name="object 6"/>
          <p:cNvSpPr txBox="1"/>
          <p:nvPr/>
        </p:nvSpPr>
        <p:spPr>
          <a:xfrm>
            <a:off x="4251325" y="1397000"/>
            <a:ext cx="4394200" cy="349250"/>
          </a:xfrm>
          <a:prstGeom prst="rect">
            <a:avLst/>
          </a:prstGeom>
          <a:solidFill>
            <a:srgbClr val="FFFFFF"/>
          </a:solidFill>
          <a:ln w="12700">
            <a:solidFill>
              <a:srgbClr val="000000"/>
            </a:solidFill>
          </a:ln>
        </p:spPr>
        <p:txBody>
          <a:bodyPr vert="horz" wrap="square" lIns="0" tIns="0" rIns="0" bIns="0" rtlCol="0">
            <a:spAutoFit/>
          </a:bodyPr>
          <a:lstStyle/>
          <a:p>
            <a:pPr marL="85725">
              <a:lnSpc>
                <a:spcPct val="100000"/>
              </a:lnSpc>
            </a:pPr>
            <a:r>
              <a:rPr sz="1600" b="1" spc="-5" dirty="0">
                <a:latin typeface="Arial Unicode MS"/>
                <a:cs typeface="Arial Unicode MS"/>
              </a:rPr>
              <a:t>Count</a:t>
            </a:r>
            <a:r>
              <a:rPr sz="1600" b="1" spc="-25" dirty="0">
                <a:latin typeface="Arial Unicode MS"/>
                <a:cs typeface="Arial Unicode MS"/>
              </a:rPr>
              <a:t> </a:t>
            </a:r>
            <a:r>
              <a:rPr sz="1600" b="1" spc="-5" dirty="0">
                <a:latin typeface="Arial Unicode MS"/>
                <a:cs typeface="Arial Unicode MS"/>
              </a:rPr>
              <a:t>num</a:t>
            </a:r>
            <a:r>
              <a:rPr sz="1600" b="1" spc="-15" dirty="0">
                <a:latin typeface="Arial Unicode MS"/>
                <a:cs typeface="Arial Unicode MS"/>
              </a:rPr>
              <a:t>be</a:t>
            </a:r>
            <a:r>
              <a:rPr sz="1600" b="1" spc="-10" dirty="0">
                <a:latin typeface="Arial Unicode MS"/>
                <a:cs typeface="Arial Unicode MS"/>
              </a:rPr>
              <a:t>r</a:t>
            </a:r>
            <a:r>
              <a:rPr sz="1600" b="1" spc="-35" dirty="0">
                <a:latin typeface="Arial Unicode MS"/>
                <a:cs typeface="Arial Unicode MS"/>
              </a:rPr>
              <a:t> </a:t>
            </a:r>
            <a:r>
              <a:rPr sz="1600" b="1" spc="-5" dirty="0">
                <a:latin typeface="Arial Unicode MS"/>
                <a:cs typeface="Arial Unicode MS"/>
              </a:rPr>
              <a:t>of </a:t>
            </a:r>
            <a:r>
              <a:rPr sz="1600" b="1" spc="5" dirty="0">
                <a:latin typeface="Arial Unicode MS"/>
                <a:cs typeface="Arial Unicode MS"/>
              </a:rPr>
              <a:t>i</a:t>
            </a:r>
            <a:r>
              <a:rPr sz="1600" b="1" spc="-5" dirty="0">
                <a:latin typeface="Arial Unicode MS"/>
                <a:cs typeface="Arial Unicode MS"/>
              </a:rPr>
              <a:t>tem</a:t>
            </a:r>
            <a:r>
              <a:rPr sz="1600" b="1" spc="-10" dirty="0">
                <a:latin typeface="Arial Unicode MS"/>
                <a:cs typeface="Arial Unicode MS"/>
              </a:rPr>
              <a:t>s</a:t>
            </a:r>
            <a:r>
              <a:rPr sz="1600" b="1" spc="-25" dirty="0">
                <a:latin typeface="Arial Unicode MS"/>
                <a:cs typeface="Arial Unicode MS"/>
              </a:rPr>
              <a:t> </a:t>
            </a:r>
            <a:r>
              <a:rPr sz="1600" b="1" spc="5" dirty="0">
                <a:latin typeface="Arial Unicode MS"/>
                <a:cs typeface="Arial Unicode MS"/>
              </a:rPr>
              <a:t>i</a:t>
            </a:r>
            <a:r>
              <a:rPr sz="1600" b="1" spc="-10" dirty="0">
                <a:latin typeface="Arial Unicode MS"/>
                <a:cs typeface="Arial Unicode MS"/>
              </a:rPr>
              <a:t>n</a:t>
            </a:r>
            <a:r>
              <a:rPr sz="1600" b="1" spc="-15" dirty="0">
                <a:latin typeface="Arial Unicode MS"/>
                <a:cs typeface="Arial Unicode MS"/>
              </a:rPr>
              <a:t> </a:t>
            </a:r>
            <a:r>
              <a:rPr sz="1600" b="1" spc="-5" dirty="0">
                <a:latin typeface="Arial Unicode MS"/>
                <a:cs typeface="Arial Unicode MS"/>
              </a:rPr>
              <a:t>th</a:t>
            </a:r>
            <a:r>
              <a:rPr sz="1600" b="1" spc="-10" dirty="0">
                <a:latin typeface="Arial Unicode MS"/>
                <a:cs typeface="Arial Unicode MS"/>
              </a:rPr>
              <a:t>e</a:t>
            </a:r>
            <a:r>
              <a:rPr sz="1600" b="1" spc="-15" dirty="0">
                <a:latin typeface="Arial Unicode MS"/>
                <a:cs typeface="Arial Unicode MS"/>
              </a:rPr>
              <a:t> </a:t>
            </a:r>
            <a:r>
              <a:rPr sz="1600" b="1" spc="5" dirty="0">
                <a:latin typeface="Arial Unicode MS"/>
                <a:cs typeface="Arial Unicode MS"/>
              </a:rPr>
              <a:t>li</a:t>
            </a:r>
            <a:r>
              <a:rPr sz="1600" b="1" spc="-5" dirty="0">
                <a:latin typeface="Arial Unicode MS"/>
                <a:cs typeface="Arial Unicode MS"/>
              </a:rPr>
              <a:t>n</a:t>
            </a:r>
            <a:r>
              <a:rPr sz="1600" b="1" spc="-10" dirty="0">
                <a:latin typeface="Arial Unicode MS"/>
                <a:cs typeface="Arial Unicode MS"/>
              </a:rPr>
              <a:t>k</a:t>
            </a:r>
            <a:r>
              <a:rPr sz="1600" b="1" spc="-15" dirty="0">
                <a:latin typeface="Arial Unicode MS"/>
                <a:cs typeface="Arial Unicode MS"/>
              </a:rPr>
              <a:t>e</a:t>
            </a:r>
            <a:r>
              <a:rPr sz="1600" b="1" spc="-10" dirty="0">
                <a:latin typeface="Arial Unicode MS"/>
                <a:cs typeface="Arial Unicode MS"/>
              </a:rPr>
              <a:t>d</a:t>
            </a:r>
            <a:r>
              <a:rPr sz="1600" b="1" spc="-30" dirty="0">
                <a:latin typeface="Arial Unicode MS"/>
                <a:cs typeface="Arial Unicode MS"/>
              </a:rPr>
              <a:t> </a:t>
            </a:r>
            <a:r>
              <a:rPr sz="1600" b="1" spc="5" dirty="0">
                <a:latin typeface="Arial Unicode MS"/>
                <a:cs typeface="Arial Unicode MS"/>
              </a:rPr>
              <a:t>lis</a:t>
            </a:r>
            <a:r>
              <a:rPr sz="1600" b="1" spc="-5" dirty="0">
                <a:latin typeface="Arial Unicode MS"/>
                <a:cs typeface="Arial Unicode MS"/>
              </a:rPr>
              <a:t>t</a:t>
            </a:r>
            <a:endParaRPr sz="1600">
              <a:latin typeface="Arial Unicode MS"/>
              <a:cs typeface="Arial Unicode MS"/>
            </a:endParaRPr>
          </a:p>
        </p:txBody>
      </p:sp>
      <p:sp>
        <p:nvSpPr>
          <p:cNvPr id="7" name="object 7"/>
          <p:cNvSpPr txBox="1"/>
          <p:nvPr/>
        </p:nvSpPr>
        <p:spPr>
          <a:xfrm>
            <a:off x="4251325" y="3035300"/>
            <a:ext cx="4368800" cy="349250"/>
          </a:xfrm>
          <a:prstGeom prst="rect">
            <a:avLst/>
          </a:prstGeom>
          <a:solidFill>
            <a:srgbClr val="FFFFFF"/>
          </a:solidFill>
          <a:ln w="12700">
            <a:solidFill>
              <a:srgbClr val="000000"/>
            </a:solidFill>
          </a:ln>
        </p:spPr>
        <p:txBody>
          <a:bodyPr vert="horz" wrap="square" lIns="0" tIns="0" rIns="0" bIns="0" rtlCol="0">
            <a:spAutoFit/>
          </a:bodyPr>
          <a:lstStyle/>
          <a:p>
            <a:pPr marL="85725">
              <a:lnSpc>
                <a:spcPct val="100000"/>
              </a:lnSpc>
            </a:pPr>
            <a:r>
              <a:rPr sz="1600" b="1" spc="-10" dirty="0">
                <a:latin typeface="Arial Unicode MS"/>
                <a:cs typeface="Arial Unicode MS"/>
              </a:rPr>
              <a:t>C</a:t>
            </a:r>
            <a:r>
              <a:rPr sz="1600" b="1" dirty="0">
                <a:latin typeface="Arial Unicode MS"/>
                <a:cs typeface="Arial Unicode MS"/>
              </a:rPr>
              <a:t>op</a:t>
            </a:r>
            <a:r>
              <a:rPr sz="1600" b="1" spc="-10" dirty="0">
                <a:latin typeface="Arial Unicode MS"/>
                <a:cs typeface="Arial Unicode MS"/>
              </a:rPr>
              <a:t>y</a:t>
            </a:r>
            <a:r>
              <a:rPr sz="1600" b="1" spc="-25" dirty="0">
                <a:latin typeface="Arial Unicode MS"/>
                <a:cs typeface="Arial Unicode MS"/>
              </a:rPr>
              <a:t> </a:t>
            </a:r>
            <a:r>
              <a:rPr sz="1600" b="1" dirty="0">
                <a:latin typeface="Arial Unicode MS"/>
                <a:cs typeface="Arial Unicode MS"/>
              </a:rPr>
              <a:t>po</a:t>
            </a:r>
            <a:r>
              <a:rPr sz="1600" b="1" spc="5" dirty="0">
                <a:latin typeface="Arial Unicode MS"/>
                <a:cs typeface="Arial Unicode MS"/>
              </a:rPr>
              <a:t>i</a:t>
            </a:r>
            <a:r>
              <a:rPr sz="1600" b="1" spc="-15" dirty="0">
                <a:latin typeface="Arial Unicode MS"/>
                <a:cs typeface="Arial Unicode MS"/>
              </a:rPr>
              <a:t>nte</a:t>
            </a:r>
            <a:r>
              <a:rPr sz="1600" b="1" spc="-10" dirty="0">
                <a:latin typeface="Arial Unicode MS"/>
                <a:cs typeface="Arial Unicode MS"/>
              </a:rPr>
              <a:t>r</a:t>
            </a:r>
            <a:r>
              <a:rPr sz="1600" b="1" spc="-20" dirty="0">
                <a:latin typeface="Arial Unicode MS"/>
                <a:cs typeface="Arial Unicode MS"/>
              </a:rPr>
              <a:t> </a:t>
            </a:r>
            <a:r>
              <a:rPr sz="1600" b="1" spc="0" dirty="0">
                <a:latin typeface="Arial Unicode MS"/>
                <a:cs typeface="Arial Unicode MS"/>
              </a:rPr>
              <a:t>t</a:t>
            </a:r>
            <a:r>
              <a:rPr sz="1600" b="1" spc="-10" dirty="0">
                <a:latin typeface="Arial Unicode MS"/>
                <a:cs typeface="Arial Unicode MS"/>
              </a:rPr>
              <a:t>o</a:t>
            </a:r>
            <a:r>
              <a:rPr sz="1600" b="1" spc="-5" dirty="0">
                <a:latin typeface="Arial Unicode MS"/>
                <a:cs typeface="Arial Unicode MS"/>
              </a:rPr>
              <a:t> </a:t>
            </a:r>
            <a:r>
              <a:rPr sz="1600" b="1" dirty="0">
                <a:latin typeface="Arial Unicode MS"/>
                <a:cs typeface="Arial Unicode MS"/>
              </a:rPr>
              <a:t>ea</a:t>
            </a:r>
            <a:r>
              <a:rPr sz="1600" b="1" spc="-10" dirty="0">
                <a:latin typeface="Arial Unicode MS"/>
                <a:cs typeface="Arial Unicode MS"/>
              </a:rPr>
              <a:t>ch</a:t>
            </a:r>
            <a:r>
              <a:rPr sz="1600" b="1" spc="-25" dirty="0">
                <a:latin typeface="Arial Unicode MS"/>
                <a:cs typeface="Arial Unicode MS"/>
              </a:rPr>
              <a:t> </a:t>
            </a:r>
            <a:r>
              <a:rPr sz="1600" b="1" dirty="0">
                <a:latin typeface="Arial Unicode MS"/>
                <a:cs typeface="Arial Unicode MS"/>
              </a:rPr>
              <a:t>nod</a:t>
            </a:r>
            <a:r>
              <a:rPr sz="1600" b="1" spc="-10" dirty="0">
                <a:latin typeface="Arial Unicode MS"/>
                <a:cs typeface="Arial Unicode MS"/>
              </a:rPr>
              <a:t>e</a:t>
            </a:r>
            <a:r>
              <a:rPr sz="1600" b="1" spc="-40" dirty="0">
                <a:latin typeface="Arial Unicode MS"/>
                <a:cs typeface="Arial Unicode MS"/>
              </a:rPr>
              <a:t> </a:t>
            </a:r>
            <a:r>
              <a:rPr sz="1600" b="1" spc="5" dirty="0">
                <a:latin typeface="Arial Unicode MS"/>
                <a:cs typeface="Arial Unicode MS"/>
              </a:rPr>
              <a:t>i</a:t>
            </a:r>
            <a:r>
              <a:rPr sz="1600" b="1" dirty="0">
                <a:latin typeface="Arial Unicode MS"/>
                <a:cs typeface="Arial Unicode MS"/>
              </a:rPr>
              <a:t>nt</a:t>
            </a:r>
            <a:r>
              <a:rPr sz="1600" b="1" spc="-10" dirty="0">
                <a:latin typeface="Arial Unicode MS"/>
                <a:cs typeface="Arial Unicode MS"/>
              </a:rPr>
              <a:t>o</a:t>
            </a:r>
            <a:r>
              <a:rPr sz="1600" b="1" spc="-30" dirty="0">
                <a:latin typeface="Arial Unicode MS"/>
                <a:cs typeface="Arial Unicode MS"/>
              </a:rPr>
              <a:t> </a:t>
            </a:r>
            <a:r>
              <a:rPr sz="1600" b="1" dirty="0">
                <a:latin typeface="Arial Unicode MS"/>
                <a:cs typeface="Arial Unicode MS"/>
              </a:rPr>
              <a:t>a</a:t>
            </a:r>
            <a:r>
              <a:rPr sz="1600" b="1" spc="-10" dirty="0">
                <a:latin typeface="Arial Unicode MS"/>
                <a:cs typeface="Arial Unicode MS"/>
              </a:rPr>
              <a:t>n</a:t>
            </a:r>
            <a:r>
              <a:rPr sz="1600" b="1" spc="-5" dirty="0">
                <a:latin typeface="Arial Unicode MS"/>
                <a:cs typeface="Arial Unicode MS"/>
              </a:rPr>
              <a:t> </a:t>
            </a:r>
            <a:r>
              <a:rPr sz="1600" b="1" dirty="0">
                <a:latin typeface="Arial Unicode MS"/>
                <a:cs typeface="Arial Unicode MS"/>
              </a:rPr>
              <a:t>a</a:t>
            </a:r>
            <a:r>
              <a:rPr sz="1600" b="1" spc="-5" dirty="0">
                <a:latin typeface="Arial Unicode MS"/>
                <a:cs typeface="Arial Unicode MS"/>
              </a:rPr>
              <a:t>rr</a:t>
            </a:r>
            <a:r>
              <a:rPr sz="1600" b="1" dirty="0">
                <a:latin typeface="Arial Unicode MS"/>
                <a:cs typeface="Arial Unicode MS"/>
              </a:rPr>
              <a:t>a</a:t>
            </a:r>
            <a:r>
              <a:rPr sz="1600" b="1" spc="-10" dirty="0">
                <a:latin typeface="Arial Unicode MS"/>
                <a:cs typeface="Arial Unicode MS"/>
              </a:rPr>
              <a:t>y</a:t>
            </a:r>
            <a:endParaRPr sz="1600">
              <a:latin typeface="Arial Unicode MS"/>
              <a:cs typeface="Arial Unicode MS"/>
            </a:endParaRPr>
          </a:p>
        </p:txBody>
      </p:sp>
      <p:sp>
        <p:nvSpPr>
          <p:cNvPr id="8" name="object 8"/>
          <p:cNvSpPr txBox="1"/>
          <p:nvPr/>
        </p:nvSpPr>
        <p:spPr>
          <a:xfrm>
            <a:off x="4251325" y="4673600"/>
            <a:ext cx="4394200" cy="349250"/>
          </a:xfrm>
          <a:prstGeom prst="rect">
            <a:avLst/>
          </a:prstGeom>
          <a:solidFill>
            <a:srgbClr val="FFFFFF"/>
          </a:solidFill>
          <a:ln w="12700">
            <a:solidFill>
              <a:srgbClr val="000000"/>
            </a:solidFill>
          </a:ln>
        </p:spPr>
        <p:txBody>
          <a:bodyPr vert="horz" wrap="square" lIns="0" tIns="0" rIns="0" bIns="0" rtlCol="0">
            <a:spAutoFit/>
          </a:bodyPr>
          <a:lstStyle/>
          <a:p>
            <a:pPr marL="85725">
              <a:lnSpc>
                <a:spcPct val="100000"/>
              </a:lnSpc>
            </a:pPr>
            <a:r>
              <a:rPr sz="1600" b="1" spc="-5" dirty="0">
                <a:latin typeface="Arial Unicode MS"/>
                <a:cs typeface="Arial Unicode MS"/>
              </a:rPr>
              <a:t>Pr</a:t>
            </a:r>
            <a:r>
              <a:rPr sz="1600" b="1" dirty="0">
                <a:latin typeface="Arial Unicode MS"/>
                <a:cs typeface="Arial Unicode MS"/>
              </a:rPr>
              <a:t>o</a:t>
            </a:r>
            <a:r>
              <a:rPr sz="1600" b="1" spc="-10" dirty="0">
                <a:latin typeface="Arial Unicode MS"/>
                <a:cs typeface="Arial Unicode MS"/>
              </a:rPr>
              <a:t>c</a:t>
            </a:r>
            <a:r>
              <a:rPr sz="1600" b="1" spc="-15" dirty="0">
                <a:latin typeface="Arial Unicode MS"/>
                <a:cs typeface="Arial Unicode MS"/>
              </a:rPr>
              <a:t>e</a:t>
            </a:r>
            <a:r>
              <a:rPr sz="1600" b="1" spc="-10" dirty="0">
                <a:latin typeface="Arial Unicode MS"/>
                <a:cs typeface="Arial Unicode MS"/>
              </a:rPr>
              <a:t>ss</a:t>
            </a:r>
            <a:r>
              <a:rPr sz="1600" b="1" spc="-35" dirty="0">
                <a:latin typeface="Arial Unicode MS"/>
                <a:cs typeface="Arial Unicode MS"/>
              </a:rPr>
              <a:t> </a:t>
            </a:r>
            <a:r>
              <a:rPr sz="1600" b="1" dirty="0">
                <a:latin typeface="Arial Unicode MS"/>
                <a:cs typeface="Arial Unicode MS"/>
              </a:rPr>
              <a:t>nod</a:t>
            </a:r>
            <a:r>
              <a:rPr sz="1600" b="1" spc="-15" dirty="0">
                <a:latin typeface="Arial Unicode MS"/>
                <a:cs typeface="Arial Unicode MS"/>
              </a:rPr>
              <a:t>e</a:t>
            </a:r>
            <a:r>
              <a:rPr sz="1600" b="1" spc="-10" dirty="0">
                <a:latin typeface="Arial Unicode MS"/>
                <a:cs typeface="Arial Unicode MS"/>
              </a:rPr>
              <a:t>s</a:t>
            </a:r>
            <a:r>
              <a:rPr sz="1600" b="1" spc="-30" dirty="0">
                <a:latin typeface="Arial Unicode MS"/>
                <a:cs typeface="Arial Unicode MS"/>
              </a:rPr>
              <a:t> </a:t>
            </a:r>
            <a:r>
              <a:rPr sz="1600" b="1" spc="5" dirty="0">
                <a:latin typeface="Arial Unicode MS"/>
                <a:cs typeface="Arial Unicode MS"/>
              </a:rPr>
              <a:t>i</a:t>
            </a:r>
            <a:r>
              <a:rPr sz="1600" b="1" spc="-10" dirty="0">
                <a:latin typeface="Arial Unicode MS"/>
                <a:cs typeface="Arial Unicode MS"/>
              </a:rPr>
              <a:t>n</a:t>
            </a:r>
            <a:r>
              <a:rPr sz="1600" b="1" spc="-15" dirty="0">
                <a:latin typeface="Arial Unicode MS"/>
                <a:cs typeface="Arial Unicode MS"/>
              </a:rPr>
              <a:t> </a:t>
            </a:r>
            <a:r>
              <a:rPr sz="1600" b="1" dirty="0">
                <a:latin typeface="Arial Unicode MS"/>
                <a:cs typeface="Arial Unicode MS"/>
              </a:rPr>
              <a:t>pa</a:t>
            </a:r>
            <a:r>
              <a:rPr sz="1600" b="1" spc="-5" dirty="0">
                <a:latin typeface="Arial Unicode MS"/>
                <a:cs typeface="Arial Unicode MS"/>
              </a:rPr>
              <a:t>r</a:t>
            </a:r>
            <a:r>
              <a:rPr sz="1600" b="1" dirty="0">
                <a:latin typeface="Arial Unicode MS"/>
                <a:cs typeface="Arial Unicode MS"/>
              </a:rPr>
              <a:t>a</a:t>
            </a:r>
            <a:r>
              <a:rPr sz="1600" b="1" spc="-5" dirty="0">
                <a:latin typeface="Arial Unicode MS"/>
                <a:cs typeface="Arial Unicode MS"/>
              </a:rPr>
              <a:t>ll</a:t>
            </a:r>
            <a:r>
              <a:rPr sz="1600" b="1" spc="-15" dirty="0">
                <a:latin typeface="Arial Unicode MS"/>
                <a:cs typeface="Arial Unicode MS"/>
              </a:rPr>
              <a:t>e</a:t>
            </a:r>
            <a:r>
              <a:rPr sz="1600" b="1" spc="-5" dirty="0">
                <a:latin typeface="Arial Unicode MS"/>
                <a:cs typeface="Arial Unicode MS"/>
              </a:rPr>
              <a:t>l</a:t>
            </a:r>
            <a:r>
              <a:rPr sz="1600" b="1" spc="-25" dirty="0">
                <a:latin typeface="Arial Unicode MS"/>
                <a:cs typeface="Arial Unicode MS"/>
              </a:rPr>
              <a:t> </a:t>
            </a:r>
            <a:r>
              <a:rPr sz="1600" b="1" spc="-10" dirty="0">
                <a:latin typeface="Arial Unicode MS"/>
                <a:cs typeface="Arial Unicode MS"/>
              </a:rPr>
              <a:t>w</a:t>
            </a:r>
            <a:r>
              <a:rPr sz="1600" b="1" spc="5" dirty="0">
                <a:latin typeface="Arial Unicode MS"/>
                <a:cs typeface="Arial Unicode MS"/>
              </a:rPr>
              <a:t>i</a:t>
            </a:r>
            <a:r>
              <a:rPr sz="1600" b="1" spc="0" dirty="0">
                <a:latin typeface="Arial Unicode MS"/>
                <a:cs typeface="Arial Unicode MS"/>
              </a:rPr>
              <a:t>t</a:t>
            </a:r>
            <a:r>
              <a:rPr sz="1600" b="1" spc="-10" dirty="0">
                <a:latin typeface="Arial Unicode MS"/>
                <a:cs typeface="Arial Unicode MS"/>
              </a:rPr>
              <a:t>h</a:t>
            </a:r>
            <a:r>
              <a:rPr sz="1600" b="1" spc="-15" dirty="0">
                <a:latin typeface="Arial Unicode MS"/>
                <a:cs typeface="Arial Unicode MS"/>
              </a:rPr>
              <a:t> </a:t>
            </a:r>
            <a:r>
              <a:rPr sz="1600" b="1" spc="-10" dirty="0">
                <a:latin typeface="Arial Unicode MS"/>
                <a:cs typeface="Arial Unicode MS"/>
              </a:rPr>
              <a:t>a</a:t>
            </a:r>
            <a:r>
              <a:rPr sz="1600" b="1" spc="5" dirty="0">
                <a:latin typeface="Arial Unicode MS"/>
                <a:cs typeface="Arial Unicode MS"/>
              </a:rPr>
              <a:t> </a:t>
            </a:r>
            <a:r>
              <a:rPr sz="1600" b="1" dirty="0">
                <a:latin typeface="Arial Unicode MS"/>
                <a:cs typeface="Arial Unicode MS"/>
              </a:rPr>
              <a:t>fo</a:t>
            </a:r>
            <a:r>
              <a:rPr sz="1600" b="1" spc="-10" dirty="0">
                <a:latin typeface="Arial Unicode MS"/>
                <a:cs typeface="Arial Unicode MS"/>
              </a:rPr>
              <a:t>r</a:t>
            </a:r>
            <a:r>
              <a:rPr sz="1600" b="1" spc="-20" dirty="0">
                <a:latin typeface="Arial Unicode MS"/>
                <a:cs typeface="Arial Unicode MS"/>
              </a:rPr>
              <a:t> </a:t>
            </a:r>
            <a:r>
              <a:rPr sz="1600" b="1" spc="5" dirty="0">
                <a:latin typeface="Arial Unicode MS"/>
                <a:cs typeface="Arial Unicode MS"/>
              </a:rPr>
              <a:t>l</a:t>
            </a:r>
            <a:r>
              <a:rPr sz="1600" b="1" dirty="0">
                <a:latin typeface="Arial Unicode MS"/>
                <a:cs typeface="Arial Unicode MS"/>
              </a:rPr>
              <a:t>oo</a:t>
            </a:r>
            <a:r>
              <a:rPr sz="1600" b="1" spc="-10" dirty="0">
                <a:latin typeface="Arial Unicode MS"/>
                <a:cs typeface="Arial Unicode MS"/>
              </a:rPr>
              <a:t>p</a:t>
            </a:r>
            <a:endParaRPr sz="1600">
              <a:latin typeface="Arial Unicode MS"/>
              <a:cs typeface="Arial Unicode MS"/>
            </a:endParaRPr>
          </a:p>
        </p:txBody>
      </p:sp>
      <p:sp>
        <p:nvSpPr>
          <p:cNvPr id="10" name="object 10"/>
          <p:cNvSpPr txBox="1"/>
          <p:nvPr/>
        </p:nvSpPr>
        <p:spPr>
          <a:xfrm>
            <a:off x="612140" y="6616188"/>
            <a:ext cx="3543935" cy="203835"/>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Arial Unicode MS"/>
                <a:cs typeface="Arial Unicode MS"/>
              </a:rPr>
              <a:t>R</a:t>
            </a:r>
            <a:r>
              <a:rPr sz="1400" b="1" spc="5" dirty="0">
                <a:solidFill>
                  <a:srgbClr val="FFFFFF"/>
                </a:solidFill>
                <a:latin typeface="Arial Unicode MS"/>
                <a:cs typeface="Arial Unicode MS"/>
              </a:rPr>
              <a:t>e</a:t>
            </a:r>
            <a:r>
              <a:rPr sz="1400" b="1" dirty="0">
                <a:solidFill>
                  <a:srgbClr val="FFFFFF"/>
                </a:solidFill>
                <a:latin typeface="Arial Unicode MS"/>
                <a:cs typeface="Arial Unicode MS"/>
              </a:rPr>
              <a:t>s</a:t>
            </a:r>
            <a:r>
              <a:rPr sz="1400" b="1" spc="-5" dirty="0">
                <a:solidFill>
                  <a:srgbClr val="FFFFFF"/>
                </a:solidFill>
                <a:latin typeface="Arial Unicode MS"/>
                <a:cs typeface="Arial Unicode MS"/>
              </a:rPr>
              <a:t>ul</a:t>
            </a:r>
            <a:r>
              <a:rPr sz="1400" b="1" spc="-10" dirty="0">
                <a:solidFill>
                  <a:srgbClr val="FFFFFF"/>
                </a:solidFill>
                <a:latin typeface="Arial Unicode MS"/>
                <a:cs typeface="Arial Unicode MS"/>
              </a:rPr>
              <a:t>t</a:t>
            </a:r>
            <a:r>
              <a:rPr sz="1400" b="1" dirty="0">
                <a:solidFill>
                  <a:srgbClr val="FFFFFF"/>
                </a:solidFill>
                <a:latin typeface="Arial Unicode MS"/>
                <a:cs typeface="Arial Unicode MS"/>
              </a:rPr>
              <a:t>s</a:t>
            </a:r>
            <a:r>
              <a:rPr sz="1400" b="1" spc="-40" dirty="0">
                <a:solidFill>
                  <a:srgbClr val="FFFFFF"/>
                </a:solidFill>
                <a:latin typeface="Arial Unicode MS"/>
                <a:cs typeface="Arial Unicode MS"/>
              </a:rPr>
              <a:t> </a:t>
            </a:r>
            <a:r>
              <a:rPr sz="1400" b="1" spc="5" dirty="0">
                <a:solidFill>
                  <a:srgbClr val="FFFFFF"/>
                </a:solidFill>
                <a:latin typeface="Arial Unicode MS"/>
                <a:cs typeface="Arial Unicode MS"/>
              </a:rPr>
              <a:t>o</a:t>
            </a:r>
            <a:r>
              <a:rPr sz="1400" b="1" dirty="0">
                <a:solidFill>
                  <a:srgbClr val="FFFFFF"/>
                </a:solidFill>
                <a:latin typeface="Arial Unicode MS"/>
                <a:cs typeface="Arial Unicode MS"/>
              </a:rPr>
              <a:t>n</a:t>
            </a:r>
            <a:r>
              <a:rPr sz="1400" b="1" spc="-35" dirty="0">
                <a:solidFill>
                  <a:srgbClr val="FFFFFF"/>
                </a:solidFill>
                <a:latin typeface="Arial Unicode MS"/>
                <a:cs typeface="Arial Unicode MS"/>
              </a:rPr>
              <a:t> </a:t>
            </a:r>
            <a:r>
              <a:rPr sz="1400" b="1" spc="5" dirty="0">
                <a:solidFill>
                  <a:srgbClr val="FFFFFF"/>
                </a:solidFill>
                <a:latin typeface="Arial Unicode MS"/>
                <a:cs typeface="Arial Unicode MS"/>
              </a:rPr>
              <a:t>a</a:t>
            </a:r>
            <a:r>
              <a:rPr sz="1400" b="1" dirty="0">
                <a:solidFill>
                  <a:srgbClr val="FFFFFF"/>
                </a:solidFill>
                <a:latin typeface="Arial Unicode MS"/>
                <a:cs typeface="Arial Unicode MS"/>
              </a:rPr>
              <a:t>n</a:t>
            </a:r>
            <a:r>
              <a:rPr sz="1400" b="1" spc="-25" dirty="0">
                <a:solidFill>
                  <a:srgbClr val="FFFFFF"/>
                </a:solidFill>
                <a:latin typeface="Arial Unicode MS"/>
                <a:cs typeface="Arial Unicode MS"/>
              </a:rPr>
              <a:t> </a:t>
            </a:r>
            <a:r>
              <a:rPr sz="1400" b="1" spc="15" dirty="0">
                <a:solidFill>
                  <a:srgbClr val="FFFFFF"/>
                </a:solidFill>
                <a:latin typeface="Arial Unicode MS"/>
                <a:cs typeface="Arial Unicode MS"/>
              </a:rPr>
              <a:t>I</a:t>
            </a:r>
            <a:r>
              <a:rPr sz="1400" b="1" spc="-5" dirty="0">
                <a:solidFill>
                  <a:srgbClr val="FFFFFF"/>
                </a:solidFill>
                <a:latin typeface="Arial Unicode MS"/>
                <a:cs typeface="Arial Unicode MS"/>
              </a:rPr>
              <a:t>n</a:t>
            </a:r>
            <a:r>
              <a:rPr sz="1400" b="1" dirty="0">
                <a:solidFill>
                  <a:srgbClr val="FFFFFF"/>
                </a:solidFill>
                <a:latin typeface="Arial Unicode MS"/>
                <a:cs typeface="Arial Unicode MS"/>
              </a:rPr>
              <a:t>t</a:t>
            </a:r>
            <a:r>
              <a:rPr sz="1400" b="1" spc="-15" dirty="0">
                <a:solidFill>
                  <a:srgbClr val="FFFFFF"/>
                </a:solidFill>
                <a:latin typeface="Arial Unicode MS"/>
                <a:cs typeface="Arial Unicode MS"/>
              </a:rPr>
              <a:t>e</a:t>
            </a:r>
            <a:r>
              <a:rPr sz="1400" b="1" spc="-5" dirty="0">
                <a:solidFill>
                  <a:srgbClr val="FFFFFF"/>
                </a:solidFill>
                <a:latin typeface="Arial Unicode MS"/>
                <a:cs typeface="Arial Unicode MS"/>
              </a:rPr>
              <a:t>l</a:t>
            </a:r>
            <a:r>
              <a:rPr sz="1400" b="1" spc="-30" dirty="0">
                <a:solidFill>
                  <a:srgbClr val="FFFFFF"/>
                </a:solidFill>
                <a:latin typeface="Arial Unicode MS"/>
                <a:cs typeface="Arial Unicode MS"/>
              </a:rPr>
              <a:t> </a:t>
            </a:r>
            <a:r>
              <a:rPr sz="1400" b="1" spc="5" dirty="0">
                <a:solidFill>
                  <a:srgbClr val="FFFFFF"/>
                </a:solidFill>
                <a:latin typeface="Arial Unicode MS"/>
                <a:cs typeface="Arial Unicode MS"/>
              </a:rPr>
              <a:t>du</a:t>
            </a:r>
            <a:r>
              <a:rPr sz="1400" b="1" spc="-5" dirty="0">
                <a:solidFill>
                  <a:srgbClr val="FFFFFF"/>
                </a:solidFill>
                <a:latin typeface="Arial Unicode MS"/>
                <a:cs typeface="Arial Unicode MS"/>
              </a:rPr>
              <a:t>a</a:t>
            </a:r>
            <a:r>
              <a:rPr sz="1400" b="1" dirty="0">
                <a:solidFill>
                  <a:srgbClr val="FFFFFF"/>
                </a:solidFill>
                <a:latin typeface="Arial Unicode MS"/>
                <a:cs typeface="Arial Unicode MS"/>
              </a:rPr>
              <a:t>l</a:t>
            </a:r>
            <a:r>
              <a:rPr sz="1400" b="1" spc="-45" dirty="0">
                <a:solidFill>
                  <a:srgbClr val="FFFFFF"/>
                </a:solidFill>
                <a:latin typeface="Arial Unicode MS"/>
                <a:cs typeface="Arial Unicode MS"/>
              </a:rPr>
              <a:t> </a:t>
            </a:r>
            <a:r>
              <a:rPr sz="1400" b="1" spc="15" dirty="0">
                <a:solidFill>
                  <a:srgbClr val="FFFFFF"/>
                </a:solidFill>
                <a:latin typeface="Arial Unicode MS"/>
                <a:cs typeface="Arial Unicode MS"/>
              </a:rPr>
              <a:t>c</a:t>
            </a:r>
            <a:r>
              <a:rPr sz="1400" b="1" spc="-5" dirty="0">
                <a:solidFill>
                  <a:srgbClr val="FFFFFF"/>
                </a:solidFill>
                <a:latin typeface="Arial Unicode MS"/>
                <a:cs typeface="Arial Unicode MS"/>
              </a:rPr>
              <a:t>or</a:t>
            </a:r>
            <a:r>
              <a:rPr sz="1400" b="1" dirty="0">
                <a:solidFill>
                  <a:srgbClr val="FFFFFF"/>
                </a:solidFill>
                <a:latin typeface="Arial Unicode MS"/>
                <a:cs typeface="Arial Unicode MS"/>
              </a:rPr>
              <a:t>e</a:t>
            </a:r>
            <a:r>
              <a:rPr sz="1400" b="1" spc="-45" dirty="0">
                <a:solidFill>
                  <a:srgbClr val="FFFFFF"/>
                </a:solidFill>
                <a:latin typeface="Arial Unicode MS"/>
                <a:cs typeface="Arial Unicode MS"/>
              </a:rPr>
              <a:t> </a:t>
            </a:r>
            <a:r>
              <a:rPr sz="1400" b="1" spc="5" dirty="0">
                <a:solidFill>
                  <a:srgbClr val="FFFFFF"/>
                </a:solidFill>
                <a:latin typeface="Arial Unicode MS"/>
                <a:cs typeface="Arial Unicode MS"/>
              </a:rPr>
              <a:t>1</a:t>
            </a:r>
            <a:r>
              <a:rPr sz="1400" b="1" spc="15" dirty="0">
                <a:solidFill>
                  <a:srgbClr val="FFFFFF"/>
                </a:solidFill>
                <a:latin typeface="Arial Unicode MS"/>
                <a:cs typeface="Arial Unicode MS"/>
              </a:rPr>
              <a:t>.</a:t>
            </a:r>
            <a:r>
              <a:rPr sz="1400" b="1" spc="-5" dirty="0">
                <a:solidFill>
                  <a:srgbClr val="FFFFFF"/>
                </a:solidFill>
                <a:latin typeface="Arial Unicode MS"/>
                <a:cs typeface="Arial Unicode MS"/>
              </a:rPr>
              <a:t>8</a:t>
            </a:r>
            <a:r>
              <a:rPr sz="1400" b="1" dirty="0">
                <a:solidFill>
                  <a:srgbClr val="FFFFFF"/>
                </a:solidFill>
                <a:latin typeface="Arial Unicode MS"/>
                <a:cs typeface="Arial Unicode MS"/>
              </a:rPr>
              <a:t>3</a:t>
            </a:r>
            <a:r>
              <a:rPr sz="1400" b="1" spc="-45" dirty="0">
                <a:solidFill>
                  <a:srgbClr val="FFFFFF"/>
                </a:solidFill>
                <a:latin typeface="Arial Unicode MS"/>
                <a:cs typeface="Arial Unicode MS"/>
              </a:rPr>
              <a:t> </a:t>
            </a:r>
            <a:r>
              <a:rPr sz="1400" b="1" spc="10" dirty="0">
                <a:solidFill>
                  <a:srgbClr val="FFFFFF"/>
                </a:solidFill>
                <a:latin typeface="Arial Unicode MS"/>
                <a:cs typeface="Arial Unicode MS"/>
              </a:rPr>
              <a:t>G</a:t>
            </a:r>
            <a:r>
              <a:rPr sz="1400" b="1" dirty="0">
                <a:solidFill>
                  <a:srgbClr val="FFFFFF"/>
                </a:solidFill>
                <a:latin typeface="Arial Unicode MS"/>
                <a:cs typeface="Arial Unicode MS"/>
              </a:rPr>
              <a:t>Hz</a:t>
            </a:r>
            <a:r>
              <a:rPr sz="1400" b="1" spc="-40" dirty="0">
                <a:solidFill>
                  <a:srgbClr val="FFFFFF"/>
                </a:solidFill>
                <a:latin typeface="Arial Unicode MS"/>
                <a:cs typeface="Arial Unicode MS"/>
              </a:rPr>
              <a:t> </a:t>
            </a:r>
            <a:r>
              <a:rPr sz="1400" b="1" dirty="0">
                <a:solidFill>
                  <a:srgbClr val="FFFFFF"/>
                </a:solidFill>
                <a:latin typeface="Arial Unicode MS"/>
                <a:cs typeface="Arial Unicode MS"/>
              </a:rPr>
              <a:t>C</a:t>
            </a:r>
            <a:r>
              <a:rPr sz="1400" b="1" spc="5" dirty="0">
                <a:solidFill>
                  <a:srgbClr val="FFFFFF"/>
                </a:solidFill>
                <a:latin typeface="Arial Unicode MS"/>
                <a:cs typeface="Arial Unicode MS"/>
              </a:rPr>
              <a:t>P</a:t>
            </a:r>
            <a:r>
              <a:rPr sz="1400" b="1" dirty="0">
                <a:solidFill>
                  <a:srgbClr val="FFFFFF"/>
                </a:solidFill>
                <a:latin typeface="Arial Unicode MS"/>
                <a:cs typeface="Arial Unicode MS"/>
              </a:rPr>
              <a:t>U,</a:t>
            </a:r>
            <a:endParaRPr sz="1400">
              <a:latin typeface="Arial Unicode MS"/>
              <a:cs typeface="Arial Unicode MS"/>
            </a:endParaRPr>
          </a:p>
        </p:txBody>
      </p:sp>
      <p:sp>
        <p:nvSpPr>
          <p:cNvPr id="11" name="object 11"/>
          <p:cNvSpPr txBox="1"/>
          <p:nvPr/>
        </p:nvSpPr>
        <p:spPr>
          <a:xfrm>
            <a:off x="4274051" y="6616188"/>
            <a:ext cx="2572385" cy="203835"/>
          </a:xfrm>
          <a:prstGeom prst="rect">
            <a:avLst/>
          </a:prstGeom>
        </p:spPr>
        <p:txBody>
          <a:bodyPr vert="horz" wrap="square" lIns="0" tIns="0" rIns="0" bIns="0" rtlCol="0">
            <a:spAutoFit/>
          </a:bodyPr>
          <a:lstStyle/>
          <a:p>
            <a:pPr marL="12700">
              <a:lnSpc>
                <a:spcPct val="100000"/>
              </a:lnSpc>
            </a:pPr>
            <a:r>
              <a:rPr sz="1400" b="1" spc="15" dirty="0">
                <a:solidFill>
                  <a:srgbClr val="FFFFFF"/>
                </a:solidFill>
                <a:latin typeface="Arial Unicode MS"/>
                <a:cs typeface="Arial Unicode MS"/>
              </a:rPr>
              <a:t>I</a:t>
            </a:r>
            <a:r>
              <a:rPr sz="1400" b="1" spc="-5" dirty="0">
                <a:solidFill>
                  <a:srgbClr val="FFFFFF"/>
                </a:solidFill>
                <a:latin typeface="Arial Unicode MS"/>
                <a:cs typeface="Arial Unicode MS"/>
              </a:rPr>
              <a:t>n</a:t>
            </a:r>
            <a:r>
              <a:rPr sz="1400" b="1" dirty="0">
                <a:solidFill>
                  <a:srgbClr val="FFFFFF"/>
                </a:solidFill>
                <a:latin typeface="Arial Unicode MS"/>
                <a:cs typeface="Arial Unicode MS"/>
              </a:rPr>
              <a:t>t</a:t>
            </a:r>
            <a:r>
              <a:rPr sz="1400" b="1" spc="-5" dirty="0">
                <a:solidFill>
                  <a:srgbClr val="FFFFFF"/>
                </a:solidFill>
                <a:latin typeface="Arial Unicode MS"/>
                <a:cs typeface="Arial Unicode MS"/>
              </a:rPr>
              <a:t>e</a:t>
            </a:r>
            <a:r>
              <a:rPr sz="1400" b="1" dirty="0">
                <a:solidFill>
                  <a:srgbClr val="FFFFFF"/>
                </a:solidFill>
                <a:latin typeface="Arial Unicode MS"/>
                <a:cs typeface="Arial Unicode MS"/>
              </a:rPr>
              <a:t>l</a:t>
            </a:r>
            <a:r>
              <a:rPr sz="1400" b="1" spc="-45" dirty="0">
                <a:solidFill>
                  <a:srgbClr val="FFFFFF"/>
                </a:solidFill>
                <a:latin typeface="Arial Unicode MS"/>
                <a:cs typeface="Arial Unicode MS"/>
              </a:rPr>
              <a:t> </a:t>
            </a:r>
            <a:r>
              <a:rPr sz="1400" b="1" spc="15" dirty="0">
                <a:solidFill>
                  <a:srgbClr val="FFFFFF"/>
                </a:solidFill>
                <a:latin typeface="Arial Unicode MS"/>
                <a:cs typeface="Arial Unicode MS"/>
              </a:rPr>
              <a:t>I</a:t>
            </a:r>
            <a:r>
              <a:rPr sz="1400" b="1" spc="55" dirty="0">
                <a:solidFill>
                  <a:srgbClr val="FFFFFF"/>
                </a:solidFill>
                <a:latin typeface="Arial Unicode MS"/>
                <a:cs typeface="Arial Unicode MS"/>
              </a:rPr>
              <a:t>A</a:t>
            </a:r>
            <a:r>
              <a:rPr sz="1400" b="1" dirty="0">
                <a:solidFill>
                  <a:srgbClr val="FFFFFF"/>
                </a:solidFill>
                <a:latin typeface="Arial Unicode MS"/>
                <a:cs typeface="Arial Unicode MS"/>
              </a:rPr>
              <a:t>-</a:t>
            </a:r>
            <a:r>
              <a:rPr sz="1400" b="1" spc="-5" dirty="0">
                <a:solidFill>
                  <a:srgbClr val="FFFFFF"/>
                </a:solidFill>
                <a:latin typeface="Arial Unicode MS"/>
                <a:cs typeface="Arial Unicode MS"/>
              </a:rPr>
              <a:t>3</a:t>
            </a:r>
            <a:r>
              <a:rPr sz="1400" b="1" dirty="0">
                <a:solidFill>
                  <a:srgbClr val="FFFFFF"/>
                </a:solidFill>
                <a:latin typeface="Arial Unicode MS"/>
                <a:cs typeface="Arial Unicode MS"/>
              </a:rPr>
              <a:t>2 </a:t>
            </a:r>
            <a:r>
              <a:rPr sz="1400" b="1" spc="-25" dirty="0">
                <a:solidFill>
                  <a:srgbClr val="FFFFFF"/>
                </a:solidFill>
                <a:latin typeface="Arial Unicode MS"/>
                <a:cs typeface="Arial Unicode MS"/>
              </a:rPr>
              <a:t> </a:t>
            </a:r>
            <a:r>
              <a:rPr sz="1400" b="1" dirty="0">
                <a:solidFill>
                  <a:srgbClr val="FFFFFF"/>
                </a:solidFill>
                <a:latin typeface="Arial Unicode MS"/>
                <a:cs typeface="Arial Unicode MS"/>
              </a:rPr>
              <a:t>c</a:t>
            </a:r>
            <a:r>
              <a:rPr sz="1400" b="1" spc="-5" dirty="0">
                <a:solidFill>
                  <a:srgbClr val="FFFFFF"/>
                </a:solidFill>
                <a:latin typeface="Arial Unicode MS"/>
                <a:cs typeface="Arial Unicode MS"/>
              </a:rPr>
              <a:t>o</a:t>
            </a:r>
            <a:r>
              <a:rPr sz="1400" b="1" spc="-10" dirty="0">
                <a:solidFill>
                  <a:srgbClr val="FFFFFF"/>
                </a:solidFill>
                <a:latin typeface="Arial Unicode MS"/>
                <a:cs typeface="Arial Unicode MS"/>
              </a:rPr>
              <a:t>m</a:t>
            </a:r>
            <a:r>
              <a:rPr sz="1400" b="1" spc="-15" dirty="0">
                <a:solidFill>
                  <a:srgbClr val="FFFFFF"/>
                </a:solidFill>
                <a:latin typeface="Arial Unicode MS"/>
                <a:cs typeface="Arial Unicode MS"/>
              </a:rPr>
              <a:t>p</a:t>
            </a:r>
            <a:r>
              <a:rPr sz="1400" b="1" spc="-5" dirty="0">
                <a:solidFill>
                  <a:srgbClr val="FFFFFF"/>
                </a:solidFill>
                <a:latin typeface="Arial Unicode MS"/>
                <a:cs typeface="Arial Unicode MS"/>
              </a:rPr>
              <a:t>ile</a:t>
            </a:r>
            <a:r>
              <a:rPr sz="1400" b="1" dirty="0">
                <a:solidFill>
                  <a:srgbClr val="FFFFFF"/>
                </a:solidFill>
                <a:latin typeface="Arial Unicode MS"/>
                <a:cs typeface="Arial Unicode MS"/>
              </a:rPr>
              <a:t>r</a:t>
            </a:r>
            <a:r>
              <a:rPr sz="1400" b="1" spc="-45" dirty="0">
                <a:solidFill>
                  <a:srgbClr val="FFFFFF"/>
                </a:solidFill>
                <a:latin typeface="Arial Unicode MS"/>
                <a:cs typeface="Arial Unicode MS"/>
              </a:rPr>
              <a:t> </a:t>
            </a:r>
            <a:r>
              <a:rPr sz="1400" b="1" spc="5" dirty="0">
                <a:solidFill>
                  <a:srgbClr val="FFFFFF"/>
                </a:solidFill>
                <a:latin typeface="Arial Unicode MS"/>
                <a:cs typeface="Arial Unicode MS"/>
              </a:rPr>
              <a:t>1</a:t>
            </a:r>
            <a:r>
              <a:rPr sz="1400" b="1" spc="-5" dirty="0">
                <a:solidFill>
                  <a:srgbClr val="FFFFFF"/>
                </a:solidFill>
                <a:latin typeface="Arial Unicode MS"/>
                <a:cs typeface="Arial Unicode MS"/>
              </a:rPr>
              <a:t>0</a:t>
            </a:r>
            <a:r>
              <a:rPr sz="1400" b="1" dirty="0">
                <a:solidFill>
                  <a:srgbClr val="FFFFFF"/>
                </a:solidFill>
                <a:latin typeface="Arial Unicode MS"/>
                <a:cs typeface="Arial Unicode MS"/>
              </a:rPr>
              <a:t>.1</a:t>
            </a:r>
            <a:r>
              <a:rPr sz="1400" b="1" spc="-45" dirty="0">
                <a:solidFill>
                  <a:srgbClr val="FFFFFF"/>
                </a:solidFill>
                <a:latin typeface="Arial Unicode MS"/>
                <a:cs typeface="Arial Unicode MS"/>
              </a:rPr>
              <a:t> </a:t>
            </a:r>
            <a:r>
              <a:rPr sz="1400" b="1" spc="5" dirty="0">
                <a:solidFill>
                  <a:srgbClr val="FFFFFF"/>
                </a:solidFill>
                <a:latin typeface="Arial Unicode MS"/>
                <a:cs typeface="Arial Unicode MS"/>
              </a:rPr>
              <a:t>bu</a:t>
            </a:r>
            <a:r>
              <a:rPr sz="1400" b="1" spc="-5" dirty="0">
                <a:solidFill>
                  <a:srgbClr val="FFFFFF"/>
                </a:solidFill>
                <a:latin typeface="Arial Unicode MS"/>
                <a:cs typeface="Arial Unicode MS"/>
              </a:rPr>
              <a:t>il</a:t>
            </a:r>
            <a:r>
              <a:rPr sz="1400" b="1" dirty="0">
                <a:solidFill>
                  <a:srgbClr val="FFFFFF"/>
                </a:solidFill>
                <a:latin typeface="Arial Unicode MS"/>
                <a:cs typeface="Arial Unicode MS"/>
              </a:rPr>
              <a:t>d</a:t>
            </a:r>
            <a:r>
              <a:rPr sz="1400" b="1" spc="-45" dirty="0">
                <a:solidFill>
                  <a:srgbClr val="FFFFFF"/>
                </a:solidFill>
                <a:latin typeface="Arial Unicode MS"/>
                <a:cs typeface="Arial Unicode MS"/>
              </a:rPr>
              <a:t> </a:t>
            </a:r>
            <a:r>
              <a:rPr sz="1400" b="1" dirty="0">
                <a:solidFill>
                  <a:srgbClr val="FFFFFF"/>
                </a:solidFill>
                <a:latin typeface="Arial Unicode MS"/>
                <a:cs typeface="Arial Unicode MS"/>
              </a:rPr>
              <a:t>2</a:t>
            </a:r>
            <a:endParaRPr sz="1400">
              <a:latin typeface="Arial Unicode MS"/>
              <a:cs typeface="Arial Unicode MS"/>
            </a:endParaRPr>
          </a:p>
        </p:txBody>
      </p:sp>
      <p:graphicFrame>
        <p:nvGraphicFramePr>
          <p:cNvPr id="9" name="object 9"/>
          <p:cNvGraphicFramePr>
            <a:graphicFrameLocks noGrp="1"/>
          </p:cNvGraphicFramePr>
          <p:nvPr/>
        </p:nvGraphicFramePr>
        <p:xfrm>
          <a:off x="3313112" y="5370512"/>
          <a:ext cx="5664200" cy="1168907"/>
        </p:xfrm>
        <a:graphic>
          <a:graphicData uri="http://schemas.openxmlformats.org/drawingml/2006/table">
            <a:tbl>
              <a:tblPr firstRow="1" bandRow="1">
                <a:tableStyleId>{2D5ABB26-0587-4C30-8999-92F81FD0307C}</a:tableStyleId>
              </a:tblPr>
              <a:tblGrid>
                <a:gridCol w="1828800"/>
                <a:gridCol w="2227326"/>
                <a:gridCol w="1608074"/>
              </a:tblGrid>
              <a:tr h="419100">
                <a:tc>
                  <a:txBody>
                    <a:bodyPr/>
                    <a:lstStyle/>
                    <a:p>
                      <a:endParaRPr sz="1600">
                        <a:latin typeface="Arial Unicode MS"/>
                        <a:cs typeface="Arial Unicode MS"/>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000C32"/>
                    </a:solidFill>
                  </a:tcPr>
                </a:tc>
                <a:tc>
                  <a:txBody>
                    <a:bodyPr/>
                    <a:lstStyle/>
                    <a:p>
                      <a:pPr marL="85725">
                        <a:lnSpc>
                          <a:spcPct val="100000"/>
                        </a:lnSpc>
                      </a:pPr>
                      <a:r>
                        <a:rPr sz="2000" b="1" spc="-5" dirty="0">
                          <a:solidFill>
                            <a:srgbClr val="FFFFFF"/>
                          </a:solidFill>
                          <a:latin typeface="Arial"/>
                          <a:cs typeface="Arial"/>
                        </a:rPr>
                        <a:t>D</a:t>
                      </a:r>
                      <a:r>
                        <a:rPr sz="2000" b="1" dirty="0">
                          <a:solidFill>
                            <a:srgbClr val="FFFFFF"/>
                          </a:solidFill>
                          <a:latin typeface="Arial"/>
                          <a:cs typeface="Arial"/>
                        </a:rPr>
                        <a:t>efault</a:t>
                      </a:r>
                      <a:r>
                        <a:rPr sz="2000" b="1" spc="-45" dirty="0">
                          <a:solidFill>
                            <a:srgbClr val="FFFFFF"/>
                          </a:solidFill>
                          <a:latin typeface="Arial"/>
                          <a:cs typeface="Arial"/>
                        </a:rPr>
                        <a:t> </a:t>
                      </a:r>
                      <a:r>
                        <a:rPr sz="2000" b="1" spc="-5" dirty="0">
                          <a:solidFill>
                            <a:srgbClr val="FFFFFF"/>
                          </a:solidFill>
                          <a:latin typeface="Arial"/>
                          <a:cs typeface="Arial"/>
                        </a:rPr>
                        <a:t>schedule</a:t>
                      </a:r>
                      <a:endParaRPr sz="2000">
                        <a:latin typeface="Arial"/>
                        <a:cs typeface="Arial"/>
                      </a:endParaRPr>
                    </a:p>
                  </a:txBody>
                  <a:tcPr marL="0" marR="0" marT="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000C32"/>
                    </a:solidFill>
                  </a:tcPr>
                </a:tc>
                <a:tc>
                  <a:txBody>
                    <a:bodyPr/>
                    <a:lstStyle/>
                    <a:p>
                      <a:pPr marL="85725">
                        <a:lnSpc>
                          <a:spcPct val="100000"/>
                        </a:lnSpc>
                      </a:pPr>
                      <a:r>
                        <a:rPr sz="2000" b="1" dirty="0">
                          <a:solidFill>
                            <a:srgbClr val="FFFFFF"/>
                          </a:solidFill>
                          <a:latin typeface="Arial"/>
                          <a:cs typeface="Arial"/>
                        </a:rPr>
                        <a:t>Static</a:t>
                      </a:r>
                      <a:r>
                        <a:rPr sz="2000" b="1" spc="-10" dirty="0">
                          <a:solidFill>
                            <a:srgbClr val="FFFFFF"/>
                          </a:solidFill>
                          <a:latin typeface="Arial"/>
                          <a:cs typeface="Arial"/>
                        </a:rPr>
                        <a:t>,</a:t>
                      </a:r>
                      <a:r>
                        <a:rPr sz="2000" b="1" dirty="0">
                          <a:solidFill>
                            <a:srgbClr val="FFFFFF"/>
                          </a:solidFill>
                          <a:latin typeface="Arial"/>
                          <a:cs typeface="Arial"/>
                        </a:rPr>
                        <a:t>1</a:t>
                      </a:r>
                      <a:endParaRPr sz="2000">
                        <a:latin typeface="Arial"/>
                        <a:cs typeface="Arial"/>
                      </a:endParaRPr>
                    </a:p>
                  </a:txBody>
                  <a:tcPr marL="0" marR="0" marT="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solidFill>
                      <a:srgbClr val="000C32"/>
                    </a:solidFill>
                  </a:tcPr>
                </a:tc>
              </a:tr>
              <a:tr h="374904">
                <a:tc>
                  <a:txBody>
                    <a:bodyPr/>
                    <a:lstStyle/>
                    <a:p>
                      <a:pPr marL="77470">
                        <a:lnSpc>
                          <a:spcPct val="100000"/>
                        </a:lnSpc>
                      </a:pPr>
                      <a:r>
                        <a:rPr sz="2000" b="1" dirty="0">
                          <a:solidFill>
                            <a:srgbClr val="FFFFFF"/>
                          </a:solidFill>
                          <a:latin typeface="Arial"/>
                          <a:cs typeface="Arial"/>
                        </a:rPr>
                        <a:t>One</a:t>
                      </a:r>
                      <a:r>
                        <a:rPr sz="2000" b="1" spc="-15" dirty="0">
                          <a:solidFill>
                            <a:srgbClr val="FFFFFF"/>
                          </a:solidFill>
                          <a:latin typeface="Arial"/>
                          <a:cs typeface="Arial"/>
                        </a:rPr>
                        <a:t> </a:t>
                      </a:r>
                      <a:r>
                        <a:rPr sz="2000" b="1" dirty="0">
                          <a:solidFill>
                            <a:srgbClr val="FFFFFF"/>
                          </a:solidFill>
                          <a:latin typeface="Arial"/>
                          <a:cs typeface="Arial"/>
                        </a:rPr>
                        <a:t>Thread</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0C32"/>
                    </a:solidFill>
                  </a:tcPr>
                </a:tc>
                <a:tc>
                  <a:txBody>
                    <a:bodyPr/>
                    <a:lstStyle/>
                    <a:p>
                      <a:pPr marL="85725">
                        <a:lnSpc>
                          <a:spcPct val="100000"/>
                        </a:lnSpc>
                      </a:pPr>
                      <a:r>
                        <a:rPr sz="2000" b="1" spc="-5" dirty="0">
                          <a:solidFill>
                            <a:srgbClr val="FFFFFF"/>
                          </a:solidFill>
                          <a:latin typeface="Arial"/>
                          <a:cs typeface="Arial"/>
                        </a:rPr>
                        <a:t>4</a:t>
                      </a:r>
                      <a:r>
                        <a:rPr sz="2000" b="1" dirty="0">
                          <a:solidFill>
                            <a:srgbClr val="FFFFFF"/>
                          </a:solidFill>
                          <a:latin typeface="Arial"/>
                          <a:cs typeface="Arial"/>
                        </a:rPr>
                        <a:t>8</a:t>
                      </a:r>
                      <a:r>
                        <a:rPr sz="2000" b="1" spc="-15" dirty="0">
                          <a:solidFill>
                            <a:srgbClr val="FFFFFF"/>
                          </a:solidFill>
                          <a:latin typeface="Arial"/>
                          <a:cs typeface="Arial"/>
                        </a:rPr>
                        <a:t> </a:t>
                      </a:r>
                      <a:r>
                        <a:rPr sz="2000" b="1" spc="-5" dirty="0">
                          <a:solidFill>
                            <a:srgbClr val="FFFFFF"/>
                          </a:solidFill>
                          <a:latin typeface="Arial"/>
                          <a:cs typeface="Arial"/>
                        </a:rPr>
                        <a:t>seconds</a:t>
                      </a:r>
                      <a:endParaRPr sz="20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0C32"/>
                    </a:solidFill>
                  </a:tcPr>
                </a:tc>
                <a:tc>
                  <a:txBody>
                    <a:bodyPr/>
                    <a:lstStyle/>
                    <a:p>
                      <a:pPr marL="85725">
                        <a:lnSpc>
                          <a:spcPct val="100000"/>
                        </a:lnSpc>
                      </a:pPr>
                      <a:r>
                        <a:rPr sz="2000" b="1" spc="-5" dirty="0">
                          <a:solidFill>
                            <a:srgbClr val="FFFFFF"/>
                          </a:solidFill>
                          <a:latin typeface="Arial"/>
                          <a:cs typeface="Arial"/>
                        </a:rPr>
                        <a:t>4</a:t>
                      </a:r>
                      <a:r>
                        <a:rPr sz="2000" b="1" dirty="0">
                          <a:solidFill>
                            <a:srgbClr val="FFFFFF"/>
                          </a:solidFill>
                          <a:latin typeface="Arial"/>
                          <a:cs typeface="Arial"/>
                        </a:rPr>
                        <a:t>5</a:t>
                      </a:r>
                      <a:r>
                        <a:rPr sz="2000" b="1" spc="-15" dirty="0">
                          <a:solidFill>
                            <a:srgbClr val="FFFFFF"/>
                          </a:solidFill>
                          <a:latin typeface="Arial"/>
                          <a:cs typeface="Arial"/>
                        </a:rPr>
                        <a:t> </a:t>
                      </a:r>
                      <a:r>
                        <a:rPr sz="2000" b="1" spc="-5" dirty="0">
                          <a:solidFill>
                            <a:srgbClr val="FFFFFF"/>
                          </a:solidFill>
                          <a:latin typeface="Arial"/>
                          <a:cs typeface="Arial"/>
                        </a:rPr>
                        <a:t>seconds</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000C32"/>
                    </a:solidFill>
                  </a:tcPr>
                </a:tc>
              </a:tr>
              <a:tr h="374903">
                <a:tc>
                  <a:txBody>
                    <a:bodyPr/>
                    <a:lstStyle/>
                    <a:p>
                      <a:pPr marL="77470">
                        <a:lnSpc>
                          <a:spcPct val="100000"/>
                        </a:lnSpc>
                      </a:pPr>
                      <a:r>
                        <a:rPr sz="2000" b="1" spc="-160" dirty="0">
                          <a:solidFill>
                            <a:srgbClr val="FFFFFF"/>
                          </a:solidFill>
                          <a:latin typeface="Arial"/>
                          <a:cs typeface="Arial"/>
                        </a:rPr>
                        <a:t>T</a:t>
                      </a:r>
                      <a:r>
                        <a:rPr sz="2000" b="1" spc="30" dirty="0">
                          <a:solidFill>
                            <a:srgbClr val="FFFFFF"/>
                          </a:solidFill>
                          <a:latin typeface="Arial"/>
                          <a:cs typeface="Arial"/>
                        </a:rPr>
                        <a:t>w</a:t>
                      </a:r>
                      <a:r>
                        <a:rPr sz="2000" b="1" dirty="0">
                          <a:solidFill>
                            <a:srgbClr val="FFFFFF"/>
                          </a:solidFill>
                          <a:latin typeface="Arial"/>
                          <a:cs typeface="Arial"/>
                        </a:rPr>
                        <a:t>o</a:t>
                      </a:r>
                      <a:r>
                        <a:rPr sz="2000" b="1" spc="-45" dirty="0">
                          <a:solidFill>
                            <a:srgbClr val="FFFFFF"/>
                          </a:solidFill>
                          <a:latin typeface="Arial"/>
                          <a:cs typeface="Arial"/>
                        </a:rPr>
                        <a:t> </a:t>
                      </a:r>
                      <a:r>
                        <a:rPr sz="2000" b="1" dirty="0">
                          <a:solidFill>
                            <a:srgbClr val="FFFFFF"/>
                          </a:solidFill>
                          <a:latin typeface="Arial"/>
                          <a:cs typeface="Arial"/>
                        </a:rPr>
                        <a:t>Threads</a:t>
                      </a:r>
                      <a:endParaRPr sz="2000">
                        <a:latin typeface="Arial"/>
                        <a:cs typeface="Arial"/>
                      </a:endParaRPr>
                    </a:p>
                  </a:txBody>
                  <a:tcPr marL="0" marR="0" marT="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solidFill>
                      <a:srgbClr val="000C32"/>
                    </a:solidFill>
                  </a:tcPr>
                </a:tc>
                <a:tc>
                  <a:txBody>
                    <a:bodyPr/>
                    <a:lstStyle/>
                    <a:p>
                      <a:pPr marL="85725">
                        <a:lnSpc>
                          <a:spcPct val="100000"/>
                        </a:lnSpc>
                      </a:pPr>
                      <a:r>
                        <a:rPr sz="2000" b="1" spc="-5" dirty="0">
                          <a:solidFill>
                            <a:srgbClr val="FFFFFF"/>
                          </a:solidFill>
                          <a:latin typeface="Arial"/>
                          <a:cs typeface="Arial"/>
                        </a:rPr>
                        <a:t>3</a:t>
                      </a:r>
                      <a:r>
                        <a:rPr sz="2000" b="1" dirty="0">
                          <a:solidFill>
                            <a:srgbClr val="FFFFFF"/>
                          </a:solidFill>
                          <a:latin typeface="Arial"/>
                          <a:cs typeface="Arial"/>
                        </a:rPr>
                        <a:t>9</a:t>
                      </a:r>
                      <a:r>
                        <a:rPr sz="2000" b="1" spc="-15" dirty="0">
                          <a:solidFill>
                            <a:srgbClr val="FFFFFF"/>
                          </a:solidFill>
                          <a:latin typeface="Arial"/>
                          <a:cs typeface="Arial"/>
                        </a:rPr>
                        <a:t> </a:t>
                      </a:r>
                      <a:r>
                        <a:rPr sz="2000" b="1" spc="-5" dirty="0">
                          <a:solidFill>
                            <a:srgbClr val="FFFFFF"/>
                          </a:solidFill>
                          <a:latin typeface="Arial"/>
                          <a:cs typeface="Arial"/>
                        </a:rPr>
                        <a:t>seconds</a:t>
                      </a:r>
                      <a:endParaRPr sz="20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solidFill>
                      <a:srgbClr val="000C32"/>
                    </a:solidFill>
                  </a:tcPr>
                </a:tc>
                <a:tc>
                  <a:txBody>
                    <a:bodyPr/>
                    <a:lstStyle/>
                    <a:p>
                      <a:pPr marL="85725">
                        <a:lnSpc>
                          <a:spcPct val="100000"/>
                        </a:lnSpc>
                      </a:pPr>
                      <a:r>
                        <a:rPr sz="2000" b="1" spc="-5" dirty="0">
                          <a:solidFill>
                            <a:srgbClr val="FFFFFF"/>
                          </a:solidFill>
                          <a:latin typeface="Arial"/>
                          <a:cs typeface="Arial"/>
                        </a:rPr>
                        <a:t>2</a:t>
                      </a:r>
                      <a:r>
                        <a:rPr sz="2000" b="1" dirty="0">
                          <a:solidFill>
                            <a:srgbClr val="FFFFFF"/>
                          </a:solidFill>
                          <a:latin typeface="Arial"/>
                          <a:cs typeface="Arial"/>
                        </a:rPr>
                        <a:t>8</a:t>
                      </a:r>
                      <a:r>
                        <a:rPr sz="2000" b="1" spc="-15" dirty="0">
                          <a:solidFill>
                            <a:srgbClr val="FFFFFF"/>
                          </a:solidFill>
                          <a:latin typeface="Arial"/>
                          <a:cs typeface="Arial"/>
                        </a:rPr>
                        <a:t> </a:t>
                      </a:r>
                      <a:r>
                        <a:rPr sz="2000" b="1" spc="-5" dirty="0">
                          <a:solidFill>
                            <a:srgbClr val="FFFFFF"/>
                          </a:solidFill>
                          <a:latin typeface="Arial"/>
                          <a:cs typeface="Arial"/>
                        </a:rPr>
                        <a:t>seconds</a:t>
                      </a:r>
                      <a:endParaRPr sz="2000">
                        <a:latin typeface="Arial"/>
                        <a:cs typeface="Arial"/>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solidFill>
                      <a:srgbClr val="000C32"/>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677108"/>
          </a:xfrm>
          <a:prstGeom prst="rect">
            <a:avLst/>
          </a:prstGeom>
        </p:spPr>
        <p:txBody>
          <a:bodyPr vert="horz" wrap="square" lIns="0" tIns="0" rIns="0" bIns="0" rtlCol="0">
            <a:spAutoFit/>
          </a:bodyPr>
          <a:lstStyle/>
          <a:p>
            <a:pPr marL="149300"/>
            <a:r>
              <a:rPr spc="-31" dirty="0"/>
              <a:t>Wh</a:t>
            </a:r>
            <a:r>
              <a:rPr dirty="0"/>
              <a:t>at</a:t>
            </a:r>
            <a:r>
              <a:rPr spc="-4" dirty="0"/>
              <a:t> </a:t>
            </a:r>
            <a:r>
              <a:rPr dirty="0"/>
              <a:t>are</a:t>
            </a:r>
            <a:r>
              <a:rPr spc="-4" dirty="0"/>
              <a:t> </a:t>
            </a:r>
            <a:r>
              <a:rPr dirty="0"/>
              <a:t>tasks</a:t>
            </a:r>
            <a:r>
              <a:rPr spc="-22" dirty="0"/>
              <a:t>?</a:t>
            </a:r>
          </a:p>
        </p:txBody>
      </p:sp>
      <p:sp>
        <p:nvSpPr>
          <p:cNvPr id="3" name="object 3"/>
          <p:cNvSpPr txBox="1"/>
          <p:nvPr/>
        </p:nvSpPr>
        <p:spPr>
          <a:xfrm>
            <a:off x="285720" y="1285860"/>
            <a:ext cx="5268950" cy="3188897"/>
          </a:xfrm>
          <a:prstGeom prst="rect">
            <a:avLst/>
          </a:prstGeom>
        </p:spPr>
        <p:txBody>
          <a:bodyPr vert="horz" wrap="square" lIns="0" tIns="0" rIns="0" bIns="0" rtlCol="0">
            <a:spAutoFit/>
          </a:bodyPr>
          <a:lstStyle/>
          <a:p>
            <a:pPr marL="205146" indent="-193749">
              <a:buFont typeface="Arial"/>
              <a:buChar char="•"/>
              <a:tabLst>
                <a:tab pos="213693" algn="l"/>
              </a:tabLst>
            </a:pPr>
            <a:r>
              <a:rPr sz="2200" spc="-13" dirty="0">
                <a:latin typeface="Arial"/>
                <a:cs typeface="Arial"/>
              </a:rPr>
              <a:t>T</a:t>
            </a:r>
            <a:r>
              <a:rPr sz="2200" dirty="0">
                <a:latin typeface="Arial"/>
                <a:cs typeface="Arial"/>
              </a:rPr>
              <a:t>asks</a:t>
            </a:r>
            <a:r>
              <a:rPr sz="2200" spc="-4" dirty="0">
                <a:latin typeface="Arial"/>
                <a:cs typeface="Arial"/>
              </a:rPr>
              <a:t> </a:t>
            </a:r>
            <a:r>
              <a:rPr sz="2200" dirty="0">
                <a:latin typeface="Arial"/>
                <a:cs typeface="Arial"/>
              </a:rPr>
              <a:t>are</a:t>
            </a:r>
            <a:r>
              <a:rPr sz="2200" spc="-4" dirty="0">
                <a:latin typeface="Arial"/>
                <a:cs typeface="Arial"/>
              </a:rPr>
              <a:t> </a:t>
            </a:r>
            <a:r>
              <a:rPr sz="2200" dirty="0">
                <a:latin typeface="Arial"/>
                <a:cs typeface="Arial"/>
              </a:rPr>
              <a:t>independen</a:t>
            </a:r>
            <a:r>
              <a:rPr sz="2200" spc="-9" dirty="0">
                <a:latin typeface="Arial"/>
                <a:cs typeface="Arial"/>
              </a:rPr>
              <a:t>t</a:t>
            </a:r>
            <a:r>
              <a:rPr sz="2200" spc="-4" dirty="0">
                <a:latin typeface="Arial"/>
                <a:cs typeface="Arial"/>
              </a:rPr>
              <a:t> </a:t>
            </a:r>
            <a:r>
              <a:rPr sz="2200" dirty="0">
                <a:latin typeface="Arial"/>
                <a:cs typeface="Arial"/>
              </a:rPr>
              <a:t>uni</a:t>
            </a:r>
            <a:r>
              <a:rPr sz="2200" spc="-9" dirty="0">
                <a:latin typeface="Arial"/>
                <a:cs typeface="Arial"/>
              </a:rPr>
              <a:t>t</a:t>
            </a:r>
            <a:r>
              <a:rPr sz="2200" dirty="0">
                <a:latin typeface="Arial"/>
                <a:cs typeface="Arial"/>
              </a:rPr>
              <a:t>s</a:t>
            </a:r>
            <a:r>
              <a:rPr sz="2200" spc="-4" dirty="0">
                <a:latin typeface="Arial"/>
                <a:cs typeface="Arial"/>
              </a:rPr>
              <a:t> </a:t>
            </a:r>
            <a:r>
              <a:rPr sz="2200" dirty="0">
                <a:latin typeface="Arial"/>
                <a:cs typeface="Arial"/>
              </a:rPr>
              <a:t>o</a:t>
            </a:r>
            <a:r>
              <a:rPr sz="2200" spc="-9" dirty="0">
                <a:latin typeface="Arial"/>
                <a:cs typeface="Arial"/>
              </a:rPr>
              <a:t>f</a:t>
            </a:r>
            <a:r>
              <a:rPr sz="2200" spc="-4" dirty="0">
                <a:latin typeface="Arial"/>
                <a:cs typeface="Arial"/>
              </a:rPr>
              <a:t> </a:t>
            </a:r>
            <a:r>
              <a:rPr sz="2200" dirty="0">
                <a:latin typeface="Arial"/>
                <a:cs typeface="Arial"/>
              </a:rPr>
              <a:t>work</a:t>
            </a:r>
          </a:p>
          <a:p>
            <a:pPr marL="213693" indent="-202296">
              <a:spcBef>
                <a:spcPts val="444"/>
              </a:spcBef>
              <a:buFont typeface="Arial"/>
              <a:buChar char="•"/>
              <a:tabLst>
                <a:tab pos="213693" algn="l"/>
              </a:tabLst>
            </a:pPr>
            <a:r>
              <a:rPr sz="2200" spc="-13" dirty="0">
                <a:latin typeface="Arial"/>
                <a:cs typeface="Arial"/>
              </a:rPr>
              <a:t>T</a:t>
            </a:r>
            <a:r>
              <a:rPr sz="2200" dirty="0">
                <a:latin typeface="Arial"/>
                <a:cs typeface="Arial"/>
              </a:rPr>
              <a:t>asks</a:t>
            </a:r>
            <a:r>
              <a:rPr sz="2200" spc="-4" dirty="0">
                <a:latin typeface="Arial"/>
                <a:cs typeface="Arial"/>
              </a:rPr>
              <a:t> </a:t>
            </a:r>
            <a:r>
              <a:rPr sz="2200" dirty="0">
                <a:latin typeface="Arial"/>
                <a:cs typeface="Arial"/>
              </a:rPr>
              <a:t>are</a:t>
            </a:r>
            <a:r>
              <a:rPr sz="2200" spc="-4" dirty="0">
                <a:latin typeface="Arial"/>
                <a:cs typeface="Arial"/>
              </a:rPr>
              <a:t> </a:t>
            </a:r>
            <a:r>
              <a:rPr sz="2200" dirty="0">
                <a:latin typeface="Arial"/>
                <a:cs typeface="Arial"/>
              </a:rPr>
              <a:t>composed</a:t>
            </a:r>
            <a:r>
              <a:rPr sz="2200" spc="-4" dirty="0">
                <a:latin typeface="Arial"/>
                <a:cs typeface="Arial"/>
              </a:rPr>
              <a:t> </a:t>
            </a:r>
            <a:r>
              <a:rPr sz="2200" dirty="0">
                <a:latin typeface="Arial"/>
                <a:cs typeface="Arial"/>
              </a:rPr>
              <a:t>o</a:t>
            </a:r>
            <a:r>
              <a:rPr sz="2200" spc="-9" dirty="0">
                <a:latin typeface="Arial"/>
                <a:cs typeface="Arial"/>
              </a:rPr>
              <a:t>f:</a:t>
            </a:r>
            <a:endParaRPr sz="2200" dirty="0">
              <a:latin typeface="Arial"/>
              <a:cs typeface="Arial"/>
            </a:endParaRPr>
          </a:p>
          <a:p>
            <a:pPr marL="519702" lvl="1" indent="-211984">
              <a:spcBef>
                <a:spcPts val="467"/>
              </a:spcBef>
              <a:buFont typeface="Verdana"/>
              <a:buChar char="–"/>
              <a:tabLst>
                <a:tab pos="520272" algn="l"/>
              </a:tabLst>
            </a:pPr>
            <a:r>
              <a:rPr dirty="0">
                <a:latin typeface="Arial"/>
                <a:cs typeface="Arial"/>
              </a:rPr>
              <a:t>code</a:t>
            </a:r>
            <a:r>
              <a:rPr spc="-4" dirty="0">
                <a:latin typeface="Arial"/>
                <a:cs typeface="Arial"/>
              </a:rPr>
              <a:t> </a:t>
            </a:r>
            <a:r>
              <a:rPr spc="-9" dirty="0">
                <a:latin typeface="Arial"/>
                <a:cs typeface="Arial"/>
              </a:rPr>
              <a:t>t</a:t>
            </a:r>
            <a:r>
              <a:rPr dirty="0">
                <a:latin typeface="Arial"/>
                <a:cs typeface="Arial"/>
              </a:rPr>
              <a:t>o</a:t>
            </a:r>
            <a:r>
              <a:rPr spc="-4" dirty="0">
                <a:latin typeface="Arial"/>
                <a:cs typeface="Arial"/>
              </a:rPr>
              <a:t> </a:t>
            </a:r>
            <a:r>
              <a:rPr dirty="0">
                <a:latin typeface="Arial"/>
                <a:cs typeface="Arial"/>
              </a:rPr>
              <a:t>execu</a:t>
            </a:r>
            <a:r>
              <a:rPr spc="-9" dirty="0">
                <a:latin typeface="Arial"/>
                <a:cs typeface="Arial"/>
              </a:rPr>
              <a:t>t</a:t>
            </a:r>
            <a:r>
              <a:rPr dirty="0">
                <a:latin typeface="Arial"/>
                <a:cs typeface="Arial"/>
              </a:rPr>
              <a:t>e</a:t>
            </a:r>
          </a:p>
          <a:p>
            <a:pPr marL="519702" lvl="1" indent="-211984">
              <a:spcBef>
                <a:spcPts val="449"/>
              </a:spcBef>
              <a:buFont typeface="Verdana"/>
              <a:buChar char="–"/>
              <a:tabLst>
                <a:tab pos="520272" algn="l"/>
              </a:tabLst>
            </a:pPr>
            <a:r>
              <a:rPr dirty="0">
                <a:latin typeface="Arial"/>
                <a:cs typeface="Arial"/>
              </a:rPr>
              <a:t>da</a:t>
            </a:r>
            <a:r>
              <a:rPr spc="-9" dirty="0">
                <a:latin typeface="Arial"/>
                <a:cs typeface="Arial"/>
              </a:rPr>
              <a:t>t</a:t>
            </a:r>
            <a:r>
              <a:rPr dirty="0">
                <a:latin typeface="Arial"/>
                <a:cs typeface="Arial"/>
              </a:rPr>
              <a:t>a</a:t>
            </a:r>
            <a:r>
              <a:rPr spc="-4" dirty="0">
                <a:latin typeface="Arial"/>
                <a:cs typeface="Arial"/>
              </a:rPr>
              <a:t> </a:t>
            </a:r>
            <a:r>
              <a:rPr spc="-9" dirty="0">
                <a:latin typeface="Arial"/>
                <a:cs typeface="Arial"/>
              </a:rPr>
              <a:t>t</a:t>
            </a:r>
            <a:r>
              <a:rPr dirty="0">
                <a:latin typeface="Arial"/>
                <a:cs typeface="Arial"/>
              </a:rPr>
              <a:t>o</a:t>
            </a:r>
            <a:r>
              <a:rPr spc="-4" dirty="0">
                <a:latin typeface="Arial"/>
                <a:cs typeface="Arial"/>
              </a:rPr>
              <a:t> </a:t>
            </a:r>
            <a:r>
              <a:rPr dirty="0">
                <a:latin typeface="Arial"/>
                <a:cs typeface="Arial"/>
              </a:rPr>
              <a:t>compu</a:t>
            </a:r>
            <a:r>
              <a:rPr spc="-9" dirty="0">
                <a:latin typeface="Arial"/>
                <a:cs typeface="Arial"/>
              </a:rPr>
              <a:t>t</a:t>
            </a:r>
            <a:r>
              <a:rPr dirty="0">
                <a:latin typeface="Arial"/>
                <a:cs typeface="Arial"/>
              </a:rPr>
              <a:t>e</a:t>
            </a:r>
            <a:r>
              <a:rPr spc="-4" dirty="0">
                <a:latin typeface="Arial"/>
                <a:cs typeface="Arial"/>
              </a:rPr>
              <a:t> </a:t>
            </a:r>
            <a:r>
              <a:rPr dirty="0">
                <a:latin typeface="Arial"/>
                <a:cs typeface="Arial"/>
              </a:rPr>
              <a:t>wi</a:t>
            </a:r>
            <a:r>
              <a:rPr spc="-9" dirty="0">
                <a:latin typeface="Arial"/>
                <a:cs typeface="Arial"/>
              </a:rPr>
              <a:t>t</a:t>
            </a:r>
            <a:r>
              <a:rPr dirty="0">
                <a:latin typeface="Arial"/>
                <a:cs typeface="Arial"/>
              </a:rPr>
              <a:t>h</a:t>
            </a:r>
          </a:p>
          <a:p>
            <a:pPr marL="205146" marR="472975" indent="-193749">
              <a:lnSpc>
                <a:spcPct val="101499"/>
              </a:lnSpc>
              <a:spcBef>
                <a:spcPts val="404"/>
              </a:spcBef>
              <a:buFont typeface="Arial"/>
              <a:buChar char="•"/>
              <a:tabLst>
                <a:tab pos="213693" algn="l"/>
              </a:tabLst>
            </a:pPr>
            <a:r>
              <a:rPr sz="2200" spc="-13" dirty="0">
                <a:latin typeface="Arial"/>
                <a:cs typeface="Arial"/>
              </a:rPr>
              <a:t>T</a:t>
            </a:r>
            <a:r>
              <a:rPr sz="2200" dirty="0">
                <a:latin typeface="Arial"/>
                <a:cs typeface="Arial"/>
              </a:rPr>
              <a:t>hreads</a:t>
            </a:r>
            <a:r>
              <a:rPr sz="2200" spc="-4" dirty="0">
                <a:latin typeface="Arial"/>
                <a:cs typeface="Arial"/>
              </a:rPr>
              <a:t> </a:t>
            </a:r>
            <a:r>
              <a:rPr sz="2200" dirty="0">
                <a:latin typeface="Arial"/>
                <a:cs typeface="Arial"/>
              </a:rPr>
              <a:t>are</a:t>
            </a:r>
            <a:r>
              <a:rPr sz="2200" spc="-4" dirty="0">
                <a:latin typeface="Arial"/>
                <a:cs typeface="Arial"/>
              </a:rPr>
              <a:t> </a:t>
            </a:r>
            <a:r>
              <a:rPr sz="2200" dirty="0">
                <a:latin typeface="Arial"/>
                <a:cs typeface="Arial"/>
              </a:rPr>
              <a:t>assigned</a:t>
            </a:r>
            <a:r>
              <a:rPr sz="2200" spc="-4" dirty="0">
                <a:latin typeface="Arial"/>
                <a:cs typeface="Arial"/>
              </a:rPr>
              <a:t> </a:t>
            </a:r>
            <a:r>
              <a:rPr sz="2200" spc="-9" dirty="0">
                <a:latin typeface="Arial"/>
                <a:cs typeface="Arial"/>
              </a:rPr>
              <a:t>t</a:t>
            </a:r>
            <a:r>
              <a:rPr sz="2200" dirty="0">
                <a:latin typeface="Arial"/>
                <a:cs typeface="Arial"/>
              </a:rPr>
              <a:t>o</a:t>
            </a:r>
            <a:r>
              <a:rPr sz="2200" spc="-4" dirty="0">
                <a:latin typeface="Arial"/>
                <a:cs typeface="Arial"/>
              </a:rPr>
              <a:t> </a:t>
            </a:r>
            <a:r>
              <a:rPr sz="2200" dirty="0">
                <a:latin typeface="Arial"/>
                <a:cs typeface="Arial"/>
              </a:rPr>
              <a:t>pe</a:t>
            </a:r>
            <a:r>
              <a:rPr sz="2200" spc="-9" dirty="0">
                <a:latin typeface="Arial"/>
                <a:cs typeface="Arial"/>
              </a:rPr>
              <a:t>rf</a:t>
            </a:r>
            <a:r>
              <a:rPr sz="2200" dirty="0">
                <a:latin typeface="Arial"/>
                <a:cs typeface="Arial"/>
              </a:rPr>
              <a:t>orm</a:t>
            </a:r>
            <a:r>
              <a:rPr sz="2200" spc="-4" dirty="0">
                <a:latin typeface="Arial"/>
                <a:cs typeface="Arial"/>
              </a:rPr>
              <a:t> </a:t>
            </a:r>
            <a:r>
              <a:rPr sz="2200" spc="-9" dirty="0">
                <a:latin typeface="Arial"/>
                <a:cs typeface="Arial"/>
              </a:rPr>
              <a:t>t</a:t>
            </a:r>
            <a:r>
              <a:rPr sz="2200" dirty="0">
                <a:latin typeface="Arial"/>
                <a:cs typeface="Arial"/>
              </a:rPr>
              <a:t>he work</a:t>
            </a:r>
            <a:r>
              <a:rPr sz="2200" spc="-4" dirty="0">
                <a:latin typeface="Arial"/>
                <a:cs typeface="Arial"/>
              </a:rPr>
              <a:t> </a:t>
            </a:r>
            <a:r>
              <a:rPr sz="2200" dirty="0">
                <a:latin typeface="Arial"/>
                <a:cs typeface="Arial"/>
              </a:rPr>
              <a:t>o</a:t>
            </a:r>
            <a:r>
              <a:rPr sz="2200" spc="-9" dirty="0">
                <a:latin typeface="Arial"/>
                <a:cs typeface="Arial"/>
              </a:rPr>
              <a:t>f</a:t>
            </a:r>
            <a:r>
              <a:rPr sz="2200" spc="-4" dirty="0">
                <a:latin typeface="Arial"/>
                <a:cs typeface="Arial"/>
              </a:rPr>
              <a:t> </a:t>
            </a:r>
            <a:r>
              <a:rPr sz="2200" dirty="0">
                <a:latin typeface="Arial"/>
                <a:cs typeface="Arial"/>
              </a:rPr>
              <a:t>each</a:t>
            </a:r>
            <a:r>
              <a:rPr sz="2200" spc="-4" dirty="0">
                <a:latin typeface="Arial"/>
                <a:cs typeface="Arial"/>
              </a:rPr>
              <a:t> </a:t>
            </a:r>
            <a:r>
              <a:rPr sz="2200" spc="-9" dirty="0">
                <a:latin typeface="Arial"/>
                <a:cs typeface="Arial"/>
              </a:rPr>
              <a:t>t</a:t>
            </a:r>
            <a:r>
              <a:rPr sz="2200" dirty="0">
                <a:latin typeface="Arial"/>
                <a:cs typeface="Arial"/>
              </a:rPr>
              <a:t>a</a:t>
            </a:r>
            <a:r>
              <a:rPr sz="2200" spc="-13" dirty="0">
                <a:latin typeface="Arial"/>
                <a:cs typeface="Arial"/>
              </a:rPr>
              <a:t>sk.</a:t>
            </a:r>
            <a:endParaRPr sz="2200" dirty="0">
              <a:latin typeface="Arial"/>
              <a:cs typeface="Arial"/>
            </a:endParaRPr>
          </a:p>
          <a:p>
            <a:pPr marL="524261" marR="4559" lvl="1" indent="-216543">
              <a:lnSpc>
                <a:spcPct val="100800"/>
              </a:lnSpc>
              <a:spcBef>
                <a:spcPts val="431"/>
              </a:spcBef>
              <a:buFont typeface="Verdana"/>
              <a:buChar char="–"/>
              <a:tabLst>
                <a:tab pos="520272" algn="l"/>
              </a:tabLst>
            </a:pPr>
            <a:r>
              <a:rPr spc="-13" dirty="0">
                <a:latin typeface="Arial"/>
                <a:cs typeface="Arial"/>
              </a:rPr>
              <a:t>T</a:t>
            </a:r>
            <a:r>
              <a:rPr dirty="0">
                <a:latin typeface="Arial"/>
                <a:cs typeface="Arial"/>
              </a:rPr>
              <a:t>he</a:t>
            </a:r>
            <a:r>
              <a:rPr spc="-4" dirty="0">
                <a:latin typeface="Arial"/>
                <a:cs typeface="Arial"/>
              </a:rPr>
              <a:t> </a:t>
            </a:r>
            <a:r>
              <a:rPr spc="-9" dirty="0">
                <a:latin typeface="Arial"/>
                <a:cs typeface="Arial"/>
              </a:rPr>
              <a:t>t</a:t>
            </a:r>
            <a:r>
              <a:rPr dirty="0">
                <a:latin typeface="Arial"/>
                <a:cs typeface="Arial"/>
              </a:rPr>
              <a:t>hread</a:t>
            </a:r>
            <a:r>
              <a:rPr spc="-4" dirty="0">
                <a:latin typeface="Arial"/>
                <a:cs typeface="Arial"/>
              </a:rPr>
              <a:t> </a:t>
            </a:r>
            <a:r>
              <a:rPr spc="-9" dirty="0">
                <a:latin typeface="Arial"/>
                <a:cs typeface="Arial"/>
              </a:rPr>
              <a:t>t</a:t>
            </a:r>
            <a:r>
              <a:rPr dirty="0">
                <a:latin typeface="Arial"/>
                <a:cs typeface="Arial"/>
              </a:rPr>
              <a:t>ha</a:t>
            </a:r>
            <a:r>
              <a:rPr spc="-9" dirty="0">
                <a:latin typeface="Arial"/>
                <a:cs typeface="Arial"/>
              </a:rPr>
              <a:t>t</a:t>
            </a:r>
            <a:r>
              <a:rPr spc="-4" dirty="0">
                <a:latin typeface="Arial"/>
                <a:cs typeface="Arial"/>
              </a:rPr>
              <a:t> </a:t>
            </a:r>
            <a:r>
              <a:rPr dirty="0">
                <a:latin typeface="Arial"/>
                <a:cs typeface="Arial"/>
              </a:rPr>
              <a:t>encoun</a:t>
            </a:r>
            <a:r>
              <a:rPr spc="-9" dirty="0">
                <a:latin typeface="Arial"/>
                <a:cs typeface="Arial"/>
              </a:rPr>
              <a:t>t</a:t>
            </a:r>
            <a:r>
              <a:rPr dirty="0">
                <a:latin typeface="Arial"/>
                <a:cs typeface="Arial"/>
              </a:rPr>
              <a:t>ers</a:t>
            </a:r>
            <a:r>
              <a:rPr spc="-4" dirty="0">
                <a:latin typeface="Arial"/>
                <a:cs typeface="Arial"/>
              </a:rPr>
              <a:t> </a:t>
            </a:r>
            <a:r>
              <a:rPr spc="-9" dirty="0">
                <a:latin typeface="Arial"/>
                <a:cs typeface="Arial"/>
              </a:rPr>
              <a:t>t</a:t>
            </a:r>
            <a:r>
              <a:rPr dirty="0">
                <a:latin typeface="Arial"/>
                <a:cs typeface="Arial"/>
              </a:rPr>
              <a:t>he</a:t>
            </a:r>
            <a:r>
              <a:rPr spc="-4" dirty="0">
                <a:latin typeface="Arial"/>
                <a:cs typeface="Arial"/>
              </a:rPr>
              <a:t> </a:t>
            </a:r>
            <a:r>
              <a:rPr spc="-9" dirty="0">
                <a:latin typeface="Arial"/>
                <a:cs typeface="Arial"/>
              </a:rPr>
              <a:t>t</a:t>
            </a:r>
            <a:r>
              <a:rPr dirty="0">
                <a:latin typeface="Arial"/>
                <a:cs typeface="Arial"/>
              </a:rPr>
              <a:t>ask</a:t>
            </a:r>
            <a:r>
              <a:rPr spc="-4" dirty="0">
                <a:latin typeface="Arial"/>
                <a:cs typeface="Arial"/>
              </a:rPr>
              <a:t> </a:t>
            </a:r>
            <a:r>
              <a:rPr dirty="0">
                <a:latin typeface="Arial"/>
                <a:cs typeface="Arial"/>
              </a:rPr>
              <a:t>con</a:t>
            </a:r>
            <a:r>
              <a:rPr spc="-9" dirty="0">
                <a:latin typeface="Arial"/>
                <a:cs typeface="Arial"/>
              </a:rPr>
              <a:t>st</a:t>
            </a:r>
            <a:r>
              <a:rPr dirty="0">
                <a:latin typeface="Arial"/>
                <a:cs typeface="Arial"/>
              </a:rPr>
              <a:t>ru</a:t>
            </a:r>
            <a:r>
              <a:rPr spc="-9" dirty="0">
                <a:latin typeface="Arial"/>
                <a:cs typeface="Arial"/>
              </a:rPr>
              <a:t>ct </a:t>
            </a:r>
            <a:r>
              <a:rPr dirty="0">
                <a:latin typeface="Arial"/>
                <a:cs typeface="Arial"/>
              </a:rPr>
              <a:t>may</a:t>
            </a:r>
            <a:r>
              <a:rPr spc="-4" dirty="0">
                <a:latin typeface="Arial"/>
                <a:cs typeface="Arial"/>
              </a:rPr>
              <a:t> </a:t>
            </a:r>
            <a:r>
              <a:rPr dirty="0">
                <a:latin typeface="Arial"/>
                <a:cs typeface="Arial"/>
              </a:rPr>
              <a:t>execu</a:t>
            </a:r>
            <a:r>
              <a:rPr spc="-9" dirty="0">
                <a:latin typeface="Arial"/>
                <a:cs typeface="Arial"/>
              </a:rPr>
              <a:t>t</a:t>
            </a:r>
            <a:r>
              <a:rPr dirty="0">
                <a:latin typeface="Arial"/>
                <a:cs typeface="Arial"/>
              </a:rPr>
              <a:t>e</a:t>
            </a:r>
            <a:r>
              <a:rPr spc="-4" dirty="0">
                <a:latin typeface="Arial"/>
                <a:cs typeface="Arial"/>
              </a:rPr>
              <a:t> </a:t>
            </a:r>
            <a:r>
              <a:rPr spc="-9" dirty="0">
                <a:latin typeface="Arial"/>
                <a:cs typeface="Arial"/>
              </a:rPr>
              <a:t>t</a:t>
            </a:r>
            <a:r>
              <a:rPr dirty="0">
                <a:latin typeface="Arial"/>
                <a:cs typeface="Arial"/>
              </a:rPr>
              <a:t>he</a:t>
            </a:r>
            <a:r>
              <a:rPr spc="-4" dirty="0">
                <a:latin typeface="Arial"/>
                <a:cs typeface="Arial"/>
              </a:rPr>
              <a:t> </a:t>
            </a:r>
            <a:r>
              <a:rPr spc="-9" dirty="0">
                <a:latin typeface="Arial"/>
                <a:cs typeface="Arial"/>
              </a:rPr>
              <a:t>t</a:t>
            </a:r>
            <a:r>
              <a:rPr dirty="0">
                <a:latin typeface="Arial"/>
                <a:cs typeface="Arial"/>
              </a:rPr>
              <a:t>ask</a:t>
            </a:r>
            <a:r>
              <a:rPr spc="-4" dirty="0">
                <a:latin typeface="Arial"/>
                <a:cs typeface="Arial"/>
              </a:rPr>
              <a:t> </a:t>
            </a:r>
            <a:r>
              <a:rPr dirty="0">
                <a:latin typeface="Arial"/>
                <a:cs typeface="Arial"/>
              </a:rPr>
              <a:t>immedia</a:t>
            </a:r>
            <a:r>
              <a:rPr spc="-9" dirty="0">
                <a:latin typeface="Arial"/>
                <a:cs typeface="Arial"/>
              </a:rPr>
              <a:t>t</a:t>
            </a:r>
            <a:r>
              <a:rPr dirty="0">
                <a:latin typeface="Arial"/>
                <a:cs typeface="Arial"/>
              </a:rPr>
              <a:t>el</a:t>
            </a:r>
            <a:r>
              <a:rPr spc="-9" dirty="0">
                <a:latin typeface="Arial"/>
                <a:cs typeface="Arial"/>
              </a:rPr>
              <a:t>y.</a:t>
            </a:r>
            <a:endParaRPr dirty="0">
              <a:latin typeface="Arial"/>
              <a:cs typeface="Arial"/>
            </a:endParaRPr>
          </a:p>
          <a:p>
            <a:pPr marL="519702" lvl="1" indent="-211984">
              <a:spcBef>
                <a:spcPts val="431"/>
              </a:spcBef>
              <a:buFont typeface="Verdana"/>
              <a:buChar char="–"/>
              <a:tabLst>
                <a:tab pos="520272" algn="l"/>
              </a:tabLst>
            </a:pPr>
            <a:r>
              <a:rPr spc="-13" dirty="0">
                <a:latin typeface="Arial"/>
                <a:cs typeface="Arial"/>
              </a:rPr>
              <a:t>T</a:t>
            </a:r>
            <a:r>
              <a:rPr dirty="0">
                <a:latin typeface="Arial"/>
                <a:cs typeface="Arial"/>
              </a:rPr>
              <a:t>he</a:t>
            </a:r>
            <a:r>
              <a:rPr spc="-4" dirty="0">
                <a:latin typeface="Arial"/>
                <a:cs typeface="Arial"/>
              </a:rPr>
              <a:t> </a:t>
            </a:r>
            <a:r>
              <a:rPr spc="-9" dirty="0">
                <a:latin typeface="Arial"/>
                <a:cs typeface="Arial"/>
              </a:rPr>
              <a:t>t</a:t>
            </a:r>
            <a:r>
              <a:rPr dirty="0">
                <a:latin typeface="Arial"/>
                <a:cs typeface="Arial"/>
              </a:rPr>
              <a:t>hreads</a:t>
            </a:r>
            <a:r>
              <a:rPr spc="-4" dirty="0">
                <a:latin typeface="Arial"/>
                <a:cs typeface="Arial"/>
              </a:rPr>
              <a:t> </a:t>
            </a:r>
            <a:r>
              <a:rPr dirty="0">
                <a:latin typeface="Arial"/>
                <a:cs typeface="Arial"/>
              </a:rPr>
              <a:t>may</a:t>
            </a:r>
            <a:r>
              <a:rPr spc="-4" dirty="0">
                <a:latin typeface="Arial"/>
                <a:cs typeface="Arial"/>
              </a:rPr>
              <a:t> </a:t>
            </a:r>
            <a:r>
              <a:rPr dirty="0">
                <a:latin typeface="Arial"/>
                <a:cs typeface="Arial"/>
              </a:rPr>
              <a:t>de</a:t>
            </a:r>
            <a:r>
              <a:rPr spc="-9" dirty="0">
                <a:latin typeface="Arial"/>
                <a:cs typeface="Arial"/>
              </a:rPr>
              <a:t>f</a:t>
            </a:r>
            <a:r>
              <a:rPr dirty="0">
                <a:latin typeface="Arial"/>
                <a:cs typeface="Arial"/>
              </a:rPr>
              <a:t>er</a:t>
            </a:r>
            <a:r>
              <a:rPr spc="-4" dirty="0">
                <a:latin typeface="Arial"/>
                <a:cs typeface="Arial"/>
              </a:rPr>
              <a:t> </a:t>
            </a:r>
            <a:r>
              <a:rPr dirty="0">
                <a:latin typeface="Arial"/>
                <a:cs typeface="Arial"/>
              </a:rPr>
              <a:t>execu</a:t>
            </a:r>
            <a:r>
              <a:rPr spc="-9" dirty="0">
                <a:latin typeface="Arial"/>
                <a:cs typeface="Arial"/>
              </a:rPr>
              <a:t>t</a:t>
            </a:r>
            <a:r>
              <a:rPr dirty="0">
                <a:latin typeface="Arial"/>
                <a:cs typeface="Arial"/>
              </a:rPr>
              <a:t>ion</a:t>
            </a:r>
            <a:r>
              <a:rPr spc="-4" dirty="0">
                <a:latin typeface="Arial"/>
                <a:cs typeface="Arial"/>
              </a:rPr>
              <a:t> </a:t>
            </a:r>
            <a:r>
              <a:rPr dirty="0">
                <a:latin typeface="Arial"/>
                <a:cs typeface="Arial"/>
              </a:rPr>
              <a:t>un</a:t>
            </a:r>
            <a:r>
              <a:rPr spc="-9" dirty="0">
                <a:latin typeface="Arial"/>
                <a:cs typeface="Arial"/>
              </a:rPr>
              <a:t>t</a:t>
            </a:r>
            <a:r>
              <a:rPr dirty="0">
                <a:latin typeface="Arial"/>
                <a:cs typeface="Arial"/>
              </a:rPr>
              <a:t>il</a:t>
            </a:r>
            <a:r>
              <a:rPr spc="-4" dirty="0">
                <a:latin typeface="Arial"/>
                <a:cs typeface="Arial"/>
              </a:rPr>
              <a:t> </a:t>
            </a:r>
            <a:r>
              <a:rPr dirty="0">
                <a:latin typeface="Arial"/>
                <a:cs typeface="Arial"/>
              </a:rPr>
              <a:t>la</a:t>
            </a:r>
            <a:r>
              <a:rPr spc="-9" dirty="0">
                <a:latin typeface="Arial"/>
                <a:cs typeface="Arial"/>
              </a:rPr>
              <a:t>t</a:t>
            </a:r>
            <a:r>
              <a:rPr dirty="0">
                <a:latin typeface="Arial"/>
                <a:cs typeface="Arial"/>
              </a:rPr>
              <a:t>er</a:t>
            </a:r>
          </a:p>
        </p:txBody>
      </p:sp>
      <p:sp>
        <p:nvSpPr>
          <p:cNvPr id="4" name="object 4"/>
          <p:cNvSpPr/>
          <p:nvPr/>
        </p:nvSpPr>
        <p:spPr>
          <a:xfrm>
            <a:off x="6319089"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a:endParaRPr/>
          </a:p>
        </p:txBody>
      </p:sp>
      <p:sp>
        <p:nvSpPr>
          <p:cNvPr id="5" name="object 5"/>
          <p:cNvSpPr/>
          <p:nvPr/>
        </p:nvSpPr>
        <p:spPr>
          <a:xfrm>
            <a:off x="6319089" y="1488983"/>
            <a:ext cx="207818" cy="874059"/>
          </a:xfrm>
          <a:custGeom>
            <a:avLst/>
            <a:gdLst/>
            <a:ahLst/>
            <a:cxnLst/>
            <a:rect l="l" t="t" r="r" b="b"/>
            <a:pathLst>
              <a:path w="228600" h="990600">
                <a:moveTo>
                  <a:pt x="0" y="0"/>
                </a:moveTo>
                <a:lnTo>
                  <a:pt x="228599" y="0"/>
                </a:lnTo>
                <a:lnTo>
                  <a:pt x="228599" y="990599"/>
                </a:lnTo>
                <a:lnTo>
                  <a:pt x="0" y="990599"/>
                </a:lnTo>
                <a:lnTo>
                  <a:pt x="0" y="0"/>
                </a:lnTo>
                <a:close/>
              </a:path>
            </a:pathLst>
          </a:custGeom>
          <a:ln w="12699">
            <a:solidFill>
              <a:srgbClr val="000000"/>
            </a:solidFill>
          </a:ln>
        </p:spPr>
        <p:txBody>
          <a:bodyPr wrap="square" lIns="0" tIns="0" rIns="0" bIns="0" rtlCol="0"/>
          <a:lstStyle/>
          <a:p>
            <a:endParaRPr/>
          </a:p>
        </p:txBody>
      </p:sp>
      <p:sp>
        <p:nvSpPr>
          <p:cNvPr id="6" name="object 6"/>
          <p:cNvSpPr/>
          <p:nvPr/>
        </p:nvSpPr>
        <p:spPr>
          <a:xfrm>
            <a:off x="6319089" y="2363041"/>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a:endParaRPr/>
          </a:p>
        </p:txBody>
      </p:sp>
      <p:sp>
        <p:nvSpPr>
          <p:cNvPr id="7" name="object 7"/>
          <p:cNvSpPr/>
          <p:nvPr/>
        </p:nvSpPr>
        <p:spPr>
          <a:xfrm>
            <a:off x="6319089" y="2363041"/>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a:endParaRPr/>
          </a:p>
        </p:txBody>
      </p:sp>
      <p:sp>
        <p:nvSpPr>
          <p:cNvPr id="8" name="object 8"/>
          <p:cNvSpPr/>
          <p:nvPr/>
        </p:nvSpPr>
        <p:spPr>
          <a:xfrm>
            <a:off x="6319089" y="3035394"/>
            <a:ext cx="207818" cy="1143000"/>
          </a:xfrm>
          <a:custGeom>
            <a:avLst/>
            <a:gdLst/>
            <a:ahLst/>
            <a:cxnLst/>
            <a:rect l="l" t="t" r="r" b="b"/>
            <a:pathLst>
              <a:path w="228600" h="1295400">
                <a:moveTo>
                  <a:pt x="0" y="0"/>
                </a:moveTo>
                <a:lnTo>
                  <a:pt x="228600" y="0"/>
                </a:lnTo>
                <a:lnTo>
                  <a:pt x="228600" y="1295398"/>
                </a:lnTo>
                <a:lnTo>
                  <a:pt x="0" y="1295398"/>
                </a:lnTo>
                <a:lnTo>
                  <a:pt x="0" y="0"/>
                </a:lnTo>
                <a:close/>
              </a:path>
            </a:pathLst>
          </a:custGeom>
          <a:solidFill>
            <a:srgbClr val="AB82FF"/>
          </a:solidFill>
        </p:spPr>
        <p:txBody>
          <a:bodyPr wrap="square" lIns="0" tIns="0" rIns="0" bIns="0" rtlCol="0"/>
          <a:lstStyle/>
          <a:p>
            <a:endParaRPr/>
          </a:p>
        </p:txBody>
      </p:sp>
      <p:sp>
        <p:nvSpPr>
          <p:cNvPr id="9" name="object 9"/>
          <p:cNvSpPr/>
          <p:nvPr/>
        </p:nvSpPr>
        <p:spPr>
          <a:xfrm>
            <a:off x="6319089" y="3035395"/>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a:endParaRPr/>
          </a:p>
        </p:txBody>
      </p:sp>
      <p:sp>
        <p:nvSpPr>
          <p:cNvPr id="10" name="object 10"/>
          <p:cNvSpPr/>
          <p:nvPr/>
        </p:nvSpPr>
        <p:spPr>
          <a:xfrm>
            <a:off x="6301770" y="1042148"/>
            <a:ext cx="24823" cy="3405467"/>
          </a:xfrm>
          <a:custGeom>
            <a:avLst/>
            <a:gdLst/>
            <a:ahLst/>
            <a:cxnLst/>
            <a:rect l="l" t="t" r="r" b="b"/>
            <a:pathLst>
              <a:path w="27304" h="3859529">
                <a:moveTo>
                  <a:pt x="26988" y="0"/>
                </a:moveTo>
                <a:lnTo>
                  <a:pt x="0" y="3859211"/>
                </a:lnTo>
              </a:path>
            </a:pathLst>
          </a:custGeom>
          <a:ln w="28574">
            <a:solidFill>
              <a:srgbClr val="000000"/>
            </a:solidFill>
          </a:ln>
        </p:spPr>
        <p:txBody>
          <a:bodyPr wrap="square" lIns="0" tIns="0" rIns="0" bIns="0" rtlCol="0"/>
          <a:lstStyle/>
          <a:p>
            <a:endParaRPr/>
          </a:p>
        </p:txBody>
      </p:sp>
      <p:sp>
        <p:nvSpPr>
          <p:cNvPr id="11" name="object 11"/>
          <p:cNvSpPr/>
          <p:nvPr/>
        </p:nvSpPr>
        <p:spPr>
          <a:xfrm>
            <a:off x="7756496"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a:endParaRPr/>
          </a:p>
        </p:txBody>
      </p:sp>
      <p:sp>
        <p:nvSpPr>
          <p:cNvPr id="12" name="object 12"/>
          <p:cNvSpPr/>
          <p:nvPr/>
        </p:nvSpPr>
        <p:spPr>
          <a:xfrm>
            <a:off x="7756496" y="1488983"/>
            <a:ext cx="207818" cy="874059"/>
          </a:xfrm>
          <a:custGeom>
            <a:avLst/>
            <a:gdLst/>
            <a:ahLst/>
            <a:cxnLst/>
            <a:rect l="l" t="t" r="r" b="b"/>
            <a:pathLst>
              <a:path w="228600" h="990600">
                <a:moveTo>
                  <a:pt x="0" y="0"/>
                </a:moveTo>
                <a:lnTo>
                  <a:pt x="228600" y="0"/>
                </a:lnTo>
                <a:lnTo>
                  <a:pt x="228600" y="990599"/>
                </a:lnTo>
                <a:lnTo>
                  <a:pt x="0" y="990599"/>
                </a:lnTo>
                <a:lnTo>
                  <a:pt x="0" y="0"/>
                </a:lnTo>
                <a:close/>
              </a:path>
            </a:pathLst>
          </a:custGeom>
          <a:ln w="12699">
            <a:solidFill>
              <a:srgbClr val="000000"/>
            </a:solidFill>
          </a:ln>
        </p:spPr>
        <p:txBody>
          <a:bodyPr wrap="square" lIns="0" tIns="0" rIns="0" bIns="0" rtlCol="0"/>
          <a:lstStyle/>
          <a:p>
            <a:endParaRPr/>
          </a:p>
        </p:txBody>
      </p:sp>
      <p:sp>
        <p:nvSpPr>
          <p:cNvPr id="13" name="object 13"/>
          <p:cNvSpPr/>
          <p:nvPr/>
        </p:nvSpPr>
        <p:spPr>
          <a:xfrm>
            <a:off x="7964315" y="1997449"/>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a:endParaRPr/>
          </a:p>
        </p:txBody>
      </p:sp>
      <p:sp>
        <p:nvSpPr>
          <p:cNvPr id="14" name="object 14"/>
          <p:cNvSpPr/>
          <p:nvPr/>
        </p:nvSpPr>
        <p:spPr>
          <a:xfrm>
            <a:off x="7964315" y="1997449"/>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a:endParaRPr/>
          </a:p>
        </p:txBody>
      </p:sp>
      <p:sp>
        <p:nvSpPr>
          <p:cNvPr id="15" name="object 15"/>
          <p:cNvSpPr/>
          <p:nvPr/>
        </p:nvSpPr>
        <p:spPr>
          <a:xfrm>
            <a:off x="7740623" y="1245255"/>
            <a:ext cx="16164" cy="3202081"/>
          </a:xfrm>
          <a:custGeom>
            <a:avLst/>
            <a:gdLst/>
            <a:ahLst/>
            <a:cxnLst/>
            <a:rect l="l" t="t" r="r" b="b"/>
            <a:pathLst>
              <a:path w="17779" h="3629025">
                <a:moveTo>
                  <a:pt x="0" y="0"/>
                </a:moveTo>
                <a:lnTo>
                  <a:pt x="17461" y="3629023"/>
                </a:lnTo>
              </a:path>
            </a:pathLst>
          </a:custGeom>
          <a:ln w="28574">
            <a:solidFill>
              <a:srgbClr val="000000"/>
            </a:solidFill>
          </a:ln>
        </p:spPr>
        <p:txBody>
          <a:bodyPr wrap="square" lIns="0" tIns="0" rIns="0" bIns="0" rtlCol="0"/>
          <a:lstStyle/>
          <a:p>
            <a:endParaRPr/>
          </a:p>
        </p:txBody>
      </p:sp>
      <p:sp>
        <p:nvSpPr>
          <p:cNvPr id="16" name="object 16"/>
          <p:cNvSpPr/>
          <p:nvPr/>
        </p:nvSpPr>
        <p:spPr>
          <a:xfrm>
            <a:off x="7964315" y="1488983"/>
            <a:ext cx="0" cy="1185022"/>
          </a:xfrm>
          <a:custGeom>
            <a:avLst/>
            <a:gdLst/>
            <a:ahLst/>
            <a:cxnLst/>
            <a:rect l="l" t="t" r="r" b="b"/>
            <a:pathLst>
              <a:path h="1343025">
                <a:moveTo>
                  <a:pt x="0" y="0"/>
                </a:moveTo>
                <a:lnTo>
                  <a:pt x="0" y="1343024"/>
                </a:lnTo>
              </a:path>
            </a:pathLst>
          </a:custGeom>
          <a:ln w="28574">
            <a:solidFill>
              <a:srgbClr val="000000"/>
            </a:solidFill>
          </a:ln>
        </p:spPr>
        <p:txBody>
          <a:bodyPr wrap="square" lIns="0" tIns="0" rIns="0" bIns="0" rtlCol="0"/>
          <a:lstStyle/>
          <a:p>
            <a:endParaRPr/>
          </a:p>
        </p:txBody>
      </p:sp>
      <p:sp>
        <p:nvSpPr>
          <p:cNvPr id="17" name="object 17"/>
          <p:cNvSpPr/>
          <p:nvPr/>
        </p:nvSpPr>
        <p:spPr>
          <a:xfrm>
            <a:off x="8172134" y="1488983"/>
            <a:ext cx="0" cy="1193426"/>
          </a:xfrm>
          <a:custGeom>
            <a:avLst/>
            <a:gdLst/>
            <a:ahLst/>
            <a:cxnLst/>
            <a:rect l="l" t="t" r="r" b="b"/>
            <a:pathLst>
              <a:path h="1352550">
                <a:moveTo>
                  <a:pt x="0" y="0"/>
                </a:moveTo>
                <a:lnTo>
                  <a:pt x="0" y="1352549"/>
                </a:lnTo>
              </a:path>
            </a:pathLst>
          </a:custGeom>
          <a:ln w="28574">
            <a:solidFill>
              <a:srgbClr val="000000"/>
            </a:solidFill>
          </a:ln>
        </p:spPr>
        <p:txBody>
          <a:bodyPr wrap="square" lIns="0" tIns="0" rIns="0" bIns="0" rtlCol="0"/>
          <a:lstStyle/>
          <a:p>
            <a:endParaRPr/>
          </a:p>
        </p:txBody>
      </p:sp>
      <p:sp>
        <p:nvSpPr>
          <p:cNvPr id="18" name="object 18"/>
          <p:cNvSpPr/>
          <p:nvPr/>
        </p:nvSpPr>
        <p:spPr>
          <a:xfrm>
            <a:off x="7757940" y="2856100"/>
            <a:ext cx="623455" cy="0"/>
          </a:xfrm>
          <a:custGeom>
            <a:avLst/>
            <a:gdLst/>
            <a:ahLst/>
            <a:cxnLst/>
            <a:rect l="l" t="t" r="r" b="b"/>
            <a:pathLst>
              <a:path w="685800">
                <a:moveTo>
                  <a:pt x="685799" y="0"/>
                </a:moveTo>
                <a:lnTo>
                  <a:pt x="0" y="1"/>
                </a:lnTo>
              </a:path>
            </a:pathLst>
          </a:custGeom>
          <a:ln w="28574">
            <a:solidFill>
              <a:srgbClr val="000000"/>
            </a:solidFill>
          </a:ln>
        </p:spPr>
        <p:txBody>
          <a:bodyPr wrap="square" lIns="0" tIns="0" rIns="0" bIns="0" rtlCol="0"/>
          <a:lstStyle/>
          <a:p>
            <a:endParaRPr/>
          </a:p>
        </p:txBody>
      </p:sp>
      <p:sp>
        <p:nvSpPr>
          <p:cNvPr id="19" name="object 19"/>
          <p:cNvSpPr/>
          <p:nvPr/>
        </p:nvSpPr>
        <p:spPr>
          <a:xfrm>
            <a:off x="7756496" y="1480579"/>
            <a:ext cx="617682" cy="8404"/>
          </a:xfrm>
          <a:custGeom>
            <a:avLst/>
            <a:gdLst/>
            <a:ahLst/>
            <a:cxnLst/>
            <a:rect l="l" t="t" r="r" b="b"/>
            <a:pathLst>
              <a:path w="679450" h="9525">
                <a:moveTo>
                  <a:pt x="679449" y="0"/>
                </a:moveTo>
                <a:lnTo>
                  <a:pt x="0" y="9524"/>
                </a:lnTo>
              </a:path>
            </a:pathLst>
          </a:custGeom>
          <a:ln w="28574">
            <a:solidFill>
              <a:srgbClr val="000000"/>
            </a:solidFill>
          </a:ln>
        </p:spPr>
        <p:txBody>
          <a:bodyPr wrap="square" lIns="0" tIns="0" rIns="0" bIns="0" rtlCol="0"/>
          <a:lstStyle/>
          <a:p>
            <a:endParaRPr/>
          </a:p>
        </p:txBody>
      </p:sp>
      <p:sp>
        <p:nvSpPr>
          <p:cNvPr id="20" name="object 20"/>
          <p:cNvSpPr/>
          <p:nvPr/>
        </p:nvSpPr>
        <p:spPr>
          <a:xfrm>
            <a:off x="6717405" y="1757923"/>
            <a:ext cx="762000" cy="470647"/>
          </a:xfrm>
          <a:custGeom>
            <a:avLst/>
            <a:gdLst/>
            <a:ahLst/>
            <a:cxnLst/>
            <a:rect l="l" t="t" r="r" b="b"/>
            <a:pathLst>
              <a:path w="838200" h="533400">
                <a:moveTo>
                  <a:pt x="628647" y="0"/>
                </a:moveTo>
                <a:lnTo>
                  <a:pt x="628647" y="133350"/>
                </a:lnTo>
                <a:lnTo>
                  <a:pt x="0" y="133350"/>
                </a:lnTo>
                <a:lnTo>
                  <a:pt x="0" y="400050"/>
                </a:lnTo>
                <a:lnTo>
                  <a:pt x="628647" y="400050"/>
                </a:lnTo>
                <a:lnTo>
                  <a:pt x="628647" y="533400"/>
                </a:lnTo>
                <a:lnTo>
                  <a:pt x="838200" y="266700"/>
                </a:lnTo>
                <a:lnTo>
                  <a:pt x="628647" y="0"/>
                </a:lnTo>
                <a:close/>
              </a:path>
            </a:pathLst>
          </a:custGeom>
          <a:solidFill>
            <a:srgbClr val="FF7300"/>
          </a:solidFill>
        </p:spPr>
        <p:txBody>
          <a:bodyPr wrap="square" lIns="0" tIns="0" rIns="0" bIns="0" rtlCol="0"/>
          <a:lstStyle/>
          <a:p>
            <a:endParaRPr/>
          </a:p>
        </p:txBody>
      </p:sp>
      <p:sp>
        <p:nvSpPr>
          <p:cNvPr id="21" name="object 21"/>
          <p:cNvSpPr/>
          <p:nvPr/>
        </p:nvSpPr>
        <p:spPr>
          <a:xfrm>
            <a:off x="6717406" y="1757924"/>
            <a:ext cx="762000" cy="470647"/>
          </a:xfrm>
          <a:custGeom>
            <a:avLst/>
            <a:gdLst/>
            <a:ahLst/>
            <a:cxnLst/>
            <a:rect l="l" t="t" r="r" b="b"/>
            <a:pathLst>
              <a:path w="838200" h="533400">
                <a:moveTo>
                  <a:pt x="0" y="133349"/>
                </a:moveTo>
                <a:lnTo>
                  <a:pt x="628647" y="133349"/>
                </a:lnTo>
                <a:lnTo>
                  <a:pt x="628647" y="0"/>
                </a:lnTo>
                <a:lnTo>
                  <a:pt x="838199" y="266699"/>
                </a:lnTo>
                <a:lnTo>
                  <a:pt x="628647" y="533399"/>
                </a:lnTo>
                <a:lnTo>
                  <a:pt x="628647" y="400049"/>
                </a:lnTo>
                <a:lnTo>
                  <a:pt x="0" y="400049"/>
                </a:lnTo>
                <a:lnTo>
                  <a:pt x="0" y="133349"/>
                </a:lnTo>
                <a:close/>
              </a:path>
            </a:pathLst>
          </a:custGeom>
          <a:ln w="12699">
            <a:solidFill>
              <a:srgbClr val="000000"/>
            </a:solidFill>
          </a:ln>
        </p:spPr>
        <p:txBody>
          <a:bodyPr wrap="square" lIns="0" tIns="0" rIns="0" bIns="0" rtlCol="0"/>
          <a:lstStyle/>
          <a:p>
            <a:endParaRPr/>
          </a:p>
        </p:txBody>
      </p:sp>
      <p:sp>
        <p:nvSpPr>
          <p:cNvPr id="22" name="object 22"/>
          <p:cNvSpPr txBox="1"/>
          <p:nvPr/>
        </p:nvSpPr>
        <p:spPr>
          <a:xfrm>
            <a:off x="6055851" y="4479859"/>
            <a:ext cx="778164" cy="338554"/>
          </a:xfrm>
          <a:prstGeom prst="rect">
            <a:avLst/>
          </a:prstGeom>
        </p:spPr>
        <p:txBody>
          <a:bodyPr vert="horz" wrap="square" lIns="0" tIns="0" rIns="0" bIns="0" rtlCol="0">
            <a:spAutoFit/>
          </a:bodyPr>
          <a:lstStyle/>
          <a:p>
            <a:pPr marL="11397"/>
            <a:r>
              <a:rPr sz="2200" b="1" dirty="0">
                <a:latin typeface="Arial"/>
                <a:cs typeface="Arial"/>
              </a:rPr>
              <a:t>Ser</a:t>
            </a:r>
            <a:r>
              <a:rPr sz="2200" b="1" spc="-9" dirty="0">
                <a:latin typeface="Arial"/>
                <a:cs typeface="Arial"/>
              </a:rPr>
              <a:t>ial</a:t>
            </a:r>
            <a:endParaRPr sz="2200" dirty="0">
              <a:latin typeface="Arial"/>
              <a:cs typeface="Arial"/>
            </a:endParaRPr>
          </a:p>
        </p:txBody>
      </p:sp>
      <p:sp>
        <p:nvSpPr>
          <p:cNvPr id="23" name="object 23"/>
          <p:cNvSpPr txBox="1"/>
          <p:nvPr/>
        </p:nvSpPr>
        <p:spPr>
          <a:xfrm>
            <a:off x="7647682" y="4479859"/>
            <a:ext cx="1009073" cy="338554"/>
          </a:xfrm>
          <a:prstGeom prst="rect">
            <a:avLst/>
          </a:prstGeom>
        </p:spPr>
        <p:txBody>
          <a:bodyPr vert="horz" wrap="square" lIns="0" tIns="0" rIns="0" bIns="0" rtlCol="0">
            <a:spAutoFit/>
          </a:bodyPr>
          <a:lstStyle/>
          <a:p>
            <a:pPr marL="11397"/>
            <a:r>
              <a:rPr sz="2200" b="1" dirty="0">
                <a:latin typeface="Arial"/>
                <a:cs typeface="Arial"/>
              </a:rPr>
              <a:t>Para</a:t>
            </a:r>
            <a:r>
              <a:rPr sz="2200" b="1" spc="-9" dirty="0">
                <a:latin typeface="Arial"/>
                <a:cs typeface="Arial"/>
              </a:rPr>
              <a:t>llel</a:t>
            </a:r>
            <a:endParaRPr sz="2200" dirty="0">
              <a:latin typeface="Arial"/>
              <a:cs typeface="Arial"/>
            </a:endParaRPr>
          </a:p>
        </p:txBody>
      </p:sp>
      <p:sp>
        <p:nvSpPr>
          <p:cNvPr id="24" name="object 24"/>
          <p:cNvSpPr/>
          <p:nvPr/>
        </p:nvSpPr>
        <p:spPr>
          <a:xfrm>
            <a:off x="8379952" y="1472175"/>
            <a:ext cx="10391" cy="1386728"/>
          </a:xfrm>
          <a:custGeom>
            <a:avLst/>
            <a:gdLst/>
            <a:ahLst/>
            <a:cxnLst/>
            <a:rect l="l" t="t" r="r" b="b"/>
            <a:pathLst>
              <a:path w="11429" h="1571625">
                <a:moveTo>
                  <a:pt x="0" y="0"/>
                </a:moveTo>
                <a:lnTo>
                  <a:pt x="11113" y="1571624"/>
                </a:lnTo>
              </a:path>
            </a:pathLst>
          </a:custGeom>
          <a:ln w="28574">
            <a:solidFill>
              <a:srgbClr val="000000"/>
            </a:solidFill>
          </a:ln>
        </p:spPr>
        <p:txBody>
          <a:bodyPr wrap="square" lIns="0" tIns="0" rIns="0" bIns="0" rtlCol="0"/>
          <a:lstStyle/>
          <a:p>
            <a:endParaRPr/>
          </a:p>
        </p:txBody>
      </p:sp>
      <p:sp>
        <p:nvSpPr>
          <p:cNvPr id="25" name="object 25"/>
          <p:cNvSpPr/>
          <p:nvPr/>
        </p:nvSpPr>
        <p:spPr>
          <a:xfrm>
            <a:off x="8173576" y="1715901"/>
            <a:ext cx="207818" cy="1143000"/>
          </a:xfrm>
          <a:custGeom>
            <a:avLst/>
            <a:gdLst/>
            <a:ahLst/>
            <a:cxnLst/>
            <a:rect l="l" t="t" r="r" b="b"/>
            <a:pathLst>
              <a:path w="228600" h="1295400">
                <a:moveTo>
                  <a:pt x="0" y="0"/>
                </a:moveTo>
                <a:lnTo>
                  <a:pt x="228600" y="0"/>
                </a:lnTo>
                <a:lnTo>
                  <a:pt x="228600" y="1295400"/>
                </a:lnTo>
                <a:lnTo>
                  <a:pt x="0" y="1295400"/>
                </a:lnTo>
                <a:lnTo>
                  <a:pt x="0" y="0"/>
                </a:lnTo>
                <a:close/>
              </a:path>
            </a:pathLst>
          </a:custGeom>
          <a:solidFill>
            <a:srgbClr val="AB82FF"/>
          </a:solidFill>
        </p:spPr>
        <p:txBody>
          <a:bodyPr wrap="square" lIns="0" tIns="0" rIns="0" bIns="0" rtlCol="0"/>
          <a:lstStyle/>
          <a:p>
            <a:endParaRPr/>
          </a:p>
        </p:txBody>
      </p:sp>
      <p:sp>
        <p:nvSpPr>
          <p:cNvPr id="26" name="object 26"/>
          <p:cNvSpPr/>
          <p:nvPr/>
        </p:nvSpPr>
        <p:spPr>
          <a:xfrm>
            <a:off x="8173576" y="1715902"/>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a:endParaRPr/>
          </a:p>
        </p:txBody>
      </p:sp>
      <p:sp>
        <p:nvSpPr>
          <p:cNvPr id="27" name="object 3"/>
          <p:cNvSpPr txBox="1"/>
          <p:nvPr/>
        </p:nvSpPr>
        <p:spPr>
          <a:xfrm>
            <a:off x="214282" y="4429132"/>
            <a:ext cx="6072230" cy="2295180"/>
          </a:xfrm>
          <a:prstGeom prst="rect">
            <a:avLst/>
          </a:prstGeom>
        </p:spPr>
        <p:txBody>
          <a:bodyPr vert="horz" wrap="square" lIns="0" tIns="0" rIns="0" bIns="0" rtlCol="0">
            <a:spAutoFit/>
          </a:bodyPr>
          <a:lstStyle/>
          <a:p>
            <a:pPr marL="262131" marR="4559" indent="-250734">
              <a:lnSpc>
                <a:spcPts val="2513"/>
              </a:lnSpc>
              <a:buFont typeface="Arial"/>
              <a:buChar char="•"/>
              <a:tabLst>
                <a:tab pos="267829" algn="l"/>
              </a:tabLst>
            </a:pPr>
            <a:r>
              <a:rPr sz="2000" spc="-13" dirty="0">
                <a:latin typeface="Arial"/>
                <a:cs typeface="Arial"/>
              </a:rPr>
              <a:t>The</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dirty="0">
                <a:latin typeface="Arial"/>
                <a:cs typeface="Arial"/>
              </a:rPr>
              <a:t>includes</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st</a:t>
            </a:r>
            <a:r>
              <a:rPr sz="2000" dirty="0">
                <a:latin typeface="Arial"/>
                <a:cs typeface="Arial"/>
              </a:rPr>
              <a:t>ru</a:t>
            </a:r>
            <a:r>
              <a:rPr sz="2000" spc="-9" dirty="0">
                <a:latin typeface="Arial"/>
                <a:cs typeface="Arial"/>
              </a:rPr>
              <a:t>ct</a:t>
            </a:r>
            <a:r>
              <a:rPr sz="2000" dirty="0">
                <a:latin typeface="Arial"/>
                <a:cs typeface="Arial"/>
              </a:rPr>
              <a:t>ured block</a:t>
            </a:r>
            <a:r>
              <a:rPr sz="2000" spc="-4" dirty="0">
                <a:latin typeface="Arial"/>
                <a:cs typeface="Arial"/>
              </a:rPr>
              <a:t> </a:t>
            </a:r>
            <a:r>
              <a:rPr sz="2000" dirty="0">
                <a:latin typeface="Arial"/>
                <a:cs typeface="Arial"/>
              </a:rPr>
              <a:t>o</a:t>
            </a:r>
            <a:r>
              <a:rPr sz="2000" spc="-9" dirty="0">
                <a:latin typeface="Arial"/>
                <a:cs typeface="Arial"/>
              </a:rPr>
              <a:t>f</a:t>
            </a:r>
            <a:r>
              <a:rPr sz="2000" spc="-4" dirty="0">
                <a:latin typeface="Arial"/>
                <a:cs typeface="Arial"/>
              </a:rPr>
              <a:t> </a:t>
            </a:r>
            <a:r>
              <a:rPr sz="2000" dirty="0">
                <a:latin typeface="Arial"/>
                <a:cs typeface="Arial"/>
              </a:rPr>
              <a:t>code</a:t>
            </a:r>
          </a:p>
          <a:p>
            <a:pPr marL="262131" marR="99724" indent="-250734">
              <a:lnSpc>
                <a:spcPct val="99800"/>
              </a:lnSpc>
              <a:spcBef>
                <a:spcPts val="467"/>
              </a:spcBef>
              <a:buFont typeface="Arial"/>
              <a:buChar char="•"/>
              <a:tabLst>
                <a:tab pos="267829" algn="l"/>
              </a:tabLst>
            </a:pPr>
            <a:r>
              <a:rPr sz="2000" spc="-9" dirty="0">
                <a:latin typeface="Arial"/>
                <a:cs typeface="Arial"/>
              </a:rPr>
              <a:t>Inside</a:t>
            </a:r>
            <a:r>
              <a:rPr sz="2000" spc="-4" dirty="0">
                <a:latin typeface="Arial"/>
                <a:cs typeface="Arial"/>
              </a:rPr>
              <a:t> </a:t>
            </a:r>
            <a:r>
              <a:rPr sz="2000" dirty="0">
                <a:latin typeface="Arial"/>
                <a:cs typeface="Arial"/>
              </a:rPr>
              <a:t>a</a:t>
            </a:r>
            <a:r>
              <a:rPr sz="2000" spc="-4" dirty="0">
                <a:latin typeface="Arial"/>
                <a:cs typeface="Arial"/>
              </a:rPr>
              <a:t> </a:t>
            </a:r>
            <a:r>
              <a:rPr sz="2000" dirty="0">
                <a:latin typeface="Arial"/>
                <a:cs typeface="Arial"/>
              </a:rPr>
              <a:t>parallel</a:t>
            </a:r>
            <a:r>
              <a:rPr sz="2000" spc="-4" dirty="0">
                <a:latin typeface="Arial"/>
                <a:cs typeface="Arial"/>
              </a:rPr>
              <a:t> </a:t>
            </a:r>
            <a:r>
              <a:rPr sz="2000" dirty="0">
                <a:latin typeface="Arial"/>
                <a:cs typeface="Arial"/>
              </a:rPr>
              <a:t>region</a:t>
            </a:r>
            <a:r>
              <a:rPr sz="2000" spc="-9" dirty="0">
                <a:latin typeface="Arial"/>
                <a:cs typeface="Arial"/>
              </a:rPr>
              <a:t>,</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t</a:t>
            </a:r>
            <a:r>
              <a:rPr sz="2000" dirty="0">
                <a:latin typeface="Arial"/>
                <a:cs typeface="Arial"/>
              </a:rPr>
              <a:t>hread encoun</a:t>
            </a:r>
            <a:r>
              <a:rPr sz="2000" spc="-9" dirty="0">
                <a:latin typeface="Arial"/>
                <a:cs typeface="Arial"/>
              </a:rPr>
              <a:t>t</a:t>
            </a:r>
            <a:r>
              <a:rPr sz="2000" dirty="0">
                <a:latin typeface="Arial"/>
                <a:cs typeface="Arial"/>
              </a:rPr>
              <a:t>ering</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dirty="0">
                <a:latin typeface="Arial"/>
                <a:cs typeface="Arial"/>
              </a:rPr>
              <a:t>will package</a:t>
            </a:r>
            <a:r>
              <a:rPr sz="2000" spc="-4" dirty="0">
                <a:latin typeface="Arial"/>
                <a:cs typeface="Arial"/>
              </a:rPr>
              <a:t> </a:t>
            </a:r>
            <a:r>
              <a:rPr sz="2000" dirty="0">
                <a:latin typeface="Arial"/>
                <a:cs typeface="Arial"/>
              </a:rPr>
              <a:t>up</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code</a:t>
            </a:r>
            <a:r>
              <a:rPr sz="2000" spc="-4" dirty="0">
                <a:latin typeface="Arial"/>
                <a:cs typeface="Arial"/>
              </a:rPr>
              <a:t> </a:t>
            </a:r>
            <a:r>
              <a:rPr sz="2000" dirty="0">
                <a:latin typeface="Arial"/>
                <a:cs typeface="Arial"/>
              </a:rPr>
              <a:t>block</a:t>
            </a:r>
            <a:r>
              <a:rPr sz="2000" spc="-4" dirty="0">
                <a:latin typeface="Arial"/>
                <a:cs typeface="Arial"/>
              </a:rPr>
              <a:t> </a:t>
            </a:r>
            <a:r>
              <a:rPr sz="2000" dirty="0">
                <a:latin typeface="Arial"/>
                <a:cs typeface="Arial"/>
              </a:rPr>
              <a:t>and</a:t>
            </a:r>
            <a:r>
              <a:rPr sz="2000" spc="-4" dirty="0">
                <a:latin typeface="Arial"/>
                <a:cs typeface="Arial"/>
              </a:rPr>
              <a:t> </a:t>
            </a:r>
            <a:r>
              <a:rPr sz="2000" dirty="0">
                <a:latin typeface="Arial"/>
                <a:cs typeface="Arial"/>
              </a:rPr>
              <a:t>i</a:t>
            </a:r>
            <a:r>
              <a:rPr sz="2000" spc="-9" dirty="0">
                <a:latin typeface="Arial"/>
                <a:cs typeface="Arial"/>
              </a:rPr>
              <a:t>t</a:t>
            </a:r>
            <a:r>
              <a:rPr sz="2000" dirty="0">
                <a:latin typeface="Arial"/>
                <a:cs typeface="Arial"/>
              </a:rPr>
              <a:t>s</a:t>
            </a:r>
            <a:r>
              <a:rPr sz="2000" spc="-4" dirty="0">
                <a:latin typeface="Arial"/>
                <a:cs typeface="Arial"/>
              </a:rPr>
              <a:t> </a:t>
            </a:r>
            <a:r>
              <a:rPr sz="2000" dirty="0">
                <a:latin typeface="Arial"/>
                <a:cs typeface="Arial"/>
              </a:rPr>
              <a:t>da</a:t>
            </a:r>
            <a:r>
              <a:rPr sz="2000" spc="-9" dirty="0">
                <a:latin typeface="Arial"/>
                <a:cs typeface="Arial"/>
              </a:rPr>
              <a:t>t</a:t>
            </a:r>
            <a:r>
              <a:rPr sz="2000" dirty="0">
                <a:latin typeface="Arial"/>
                <a:cs typeface="Arial"/>
              </a:rPr>
              <a:t>a </a:t>
            </a:r>
            <a:r>
              <a:rPr sz="2000" spc="-9" dirty="0">
                <a:latin typeface="Arial"/>
                <a:cs typeface="Arial"/>
              </a:rPr>
              <a:t>f</a:t>
            </a:r>
            <a:r>
              <a:rPr sz="2000" dirty="0">
                <a:latin typeface="Arial"/>
                <a:cs typeface="Arial"/>
              </a:rPr>
              <a:t>or</a:t>
            </a:r>
            <a:r>
              <a:rPr sz="2000" spc="-4" dirty="0">
                <a:latin typeface="Arial"/>
                <a:cs typeface="Arial"/>
              </a:rPr>
              <a:t> </a:t>
            </a:r>
            <a:r>
              <a:rPr sz="2000" dirty="0">
                <a:latin typeface="Arial"/>
                <a:cs typeface="Arial"/>
              </a:rPr>
              <a:t>execu</a:t>
            </a:r>
            <a:r>
              <a:rPr sz="2000" spc="-9" dirty="0">
                <a:latin typeface="Arial"/>
                <a:cs typeface="Arial"/>
              </a:rPr>
              <a:t>t</a:t>
            </a:r>
            <a:r>
              <a:rPr sz="2000" dirty="0">
                <a:latin typeface="Arial"/>
                <a:cs typeface="Arial"/>
              </a:rPr>
              <a:t>ion</a:t>
            </a:r>
          </a:p>
          <a:p>
            <a:pPr marL="262131" marR="399463" indent="-250734">
              <a:lnSpc>
                <a:spcPct val="101499"/>
              </a:lnSpc>
              <a:spcBef>
                <a:spcPts val="494"/>
              </a:spcBef>
              <a:buFont typeface="Arial"/>
              <a:buChar char="•"/>
              <a:tabLst>
                <a:tab pos="267829" algn="l"/>
              </a:tabLst>
            </a:pPr>
            <a:r>
              <a:rPr sz="2000" spc="-13" dirty="0">
                <a:latin typeface="Arial"/>
                <a:cs typeface="Arial"/>
              </a:rPr>
              <a:t>Tasks</a:t>
            </a:r>
            <a:r>
              <a:rPr sz="2000" spc="-4" dirty="0">
                <a:latin typeface="Arial"/>
                <a:cs typeface="Arial"/>
              </a:rPr>
              <a:t> </a:t>
            </a:r>
            <a:r>
              <a:rPr sz="2000" dirty="0">
                <a:latin typeface="Arial"/>
                <a:cs typeface="Arial"/>
              </a:rPr>
              <a:t>can</a:t>
            </a:r>
            <a:r>
              <a:rPr sz="2000" spc="-4" dirty="0">
                <a:latin typeface="Arial"/>
                <a:cs typeface="Arial"/>
              </a:rPr>
              <a:t> </a:t>
            </a:r>
            <a:r>
              <a:rPr sz="2000" dirty="0">
                <a:latin typeface="Arial"/>
                <a:cs typeface="Arial"/>
              </a:rPr>
              <a:t>be</a:t>
            </a:r>
            <a:r>
              <a:rPr sz="2000" spc="-4" dirty="0">
                <a:latin typeface="Arial"/>
                <a:cs typeface="Arial"/>
              </a:rPr>
              <a:t> </a:t>
            </a:r>
            <a:r>
              <a:rPr sz="2000" dirty="0">
                <a:latin typeface="Arial"/>
                <a:cs typeface="Arial"/>
              </a:rPr>
              <a:t>ne</a:t>
            </a:r>
            <a:r>
              <a:rPr sz="2000" spc="-9" dirty="0">
                <a:latin typeface="Arial"/>
                <a:cs typeface="Arial"/>
              </a:rPr>
              <a:t>st</a:t>
            </a:r>
            <a:r>
              <a:rPr sz="2000" dirty="0">
                <a:latin typeface="Arial"/>
                <a:cs typeface="Arial"/>
              </a:rPr>
              <a:t>ed</a:t>
            </a:r>
            <a:r>
              <a:rPr sz="2000" spc="-9" dirty="0">
                <a:latin typeface="Arial"/>
                <a:cs typeface="Arial"/>
              </a:rPr>
              <a:t>:</a:t>
            </a:r>
            <a:r>
              <a:rPr sz="2000" spc="-4" dirty="0">
                <a:latin typeface="Arial"/>
                <a:cs typeface="Arial"/>
              </a:rPr>
              <a:t> </a:t>
            </a:r>
            <a:r>
              <a:rPr sz="2000" dirty="0">
                <a:latin typeface="Arial"/>
                <a:cs typeface="Arial"/>
              </a:rPr>
              <a:t>i</a:t>
            </a:r>
            <a:r>
              <a:rPr sz="2000" spc="-9" dirty="0">
                <a:latin typeface="Arial"/>
                <a:cs typeface="Arial"/>
              </a:rPr>
              <a:t>.</a:t>
            </a:r>
            <a:r>
              <a:rPr sz="2000" dirty="0">
                <a:latin typeface="Arial"/>
                <a:cs typeface="Arial"/>
              </a:rPr>
              <a:t>e</a:t>
            </a:r>
            <a:r>
              <a:rPr sz="2000" spc="-9" dirty="0">
                <a:latin typeface="Arial"/>
                <a:cs typeface="Arial"/>
              </a:rPr>
              <a:t>.</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may i</a:t>
            </a:r>
            <a:r>
              <a:rPr sz="2000" spc="-9" dirty="0">
                <a:latin typeface="Arial"/>
                <a:cs typeface="Arial"/>
              </a:rPr>
              <a:t>t</a:t>
            </a:r>
            <a:r>
              <a:rPr sz="2000" dirty="0">
                <a:latin typeface="Arial"/>
                <a:cs typeface="Arial"/>
              </a:rPr>
              <a:t>sel</a:t>
            </a:r>
            <a:r>
              <a:rPr sz="2000" spc="-9" dirty="0">
                <a:latin typeface="Arial"/>
                <a:cs typeface="Arial"/>
              </a:rPr>
              <a:t>f</a:t>
            </a:r>
            <a:r>
              <a:rPr sz="2000" spc="-4" dirty="0">
                <a:latin typeface="Arial"/>
                <a:cs typeface="Arial"/>
              </a:rPr>
              <a:t> </a:t>
            </a:r>
            <a:r>
              <a:rPr sz="2000" dirty="0">
                <a:latin typeface="Arial"/>
                <a:cs typeface="Arial"/>
              </a:rPr>
              <a:t>genera</a:t>
            </a:r>
            <a:r>
              <a:rPr sz="2000" spc="-9" dirty="0">
                <a:latin typeface="Arial"/>
                <a:cs typeface="Arial"/>
              </a:rPr>
              <a:t>t</a:t>
            </a:r>
            <a:r>
              <a:rPr sz="2000" dirty="0">
                <a:latin typeface="Arial"/>
                <a:cs typeface="Arial"/>
              </a:rPr>
              <a:t>e</a:t>
            </a:r>
            <a:r>
              <a:rPr sz="2000" spc="-4" dirty="0">
                <a:latin typeface="Arial"/>
                <a:cs typeface="Arial"/>
              </a:rPr>
              <a:t> </a:t>
            </a:r>
            <a:r>
              <a:rPr sz="2000" spc="-9" dirty="0">
                <a:latin typeface="Arial"/>
                <a:cs typeface="Arial"/>
              </a:rPr>
              <a:t>t</a:t>
            </a:r>
            <a:r>
              <a:rPr sz="2000" dirty="0">
                <a:latin typeface="Arial"/>
                <a:cs typeface="Arial"/>
              </a:rPr>
              <a:t>a</a:t>
            </a:r>
            <a:r>
              <a:rPr sz="2000" spc="-13" dirty="0">
                <a:latin typeface="Arial"/>
                <a:cs typeface="Arial"/>
              </a:rPr>
              <a:t>sks.</a:t>
            </a:r>
            <a:endParaRPr sz="2000" dirty="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463" y="199993"/>
            <a:ext cx="7691755" cy="407034"/>
          </a:xfrm>
          <a:prstGeom prst="rect">
            <a:avLst/>
          </a:prstGeom>
        </p:spPr>
        <p:txBody>
          <a:bodyPr vert="horz" wrap="square" lIns="0" tIns="0" rIns="0" bIns="0" rtlCol="0">
            <a:spAutoFit/>
          </a:bodyPr>
          <a:lstStyle/>
          <a:p>
            <a:pPr marL="12700">
              <a:lnSpc>
                <a:spcPts val="3810"/>
              </a:lnSpc>
            </a:pPr>
            <a:r>
              <a:rPr sz="3200" b="1" dirty="0">
                <a:solidFill>
                  <a:srgbClr val="0860A8"/>
                </a:solidFill>
                <a:latin typeface="Arial"/>
                <a:cs typeface="Arial"/>
              </a:rPr>
              <a:t>When</a:t>
            </a:r>
            <a:r>
              <a:rPr sz="3200" b="1" spc="-25" dirty="0">
                <a:solidFill>
                  <a:srgbClr val="0860A8"/>
                </a:solidFill>
                <a:latin typeface="Arial"/>
                <a:cs typeface="Arial"/>
              </a:rPr>
              <a:t> </a:t>
            </a:r>
            <a:r>
              <a:rPr sz="3200" b="1" spc="-5" dirty="0">
                <a:solidFill>
                  <a:srgbClr val="0860A8"/>
                </a:solidFill>
                <a:latin typeface="Arial"/>
                <a:cs typeface="Arial"/>
              </a:rPr>
              <a:t>ar</a:t>
            </a:r>
            <a:r>
              <a:rPr sz="3200" b="1" dirty="0">
                <a:solidFill>
                  <a:srgbClr val="0860A8"/>
                </a:solidFill>
                <a:latin typeface="Arial"/>
                <a:cs typeface="Arial"/>
              </a:rPr>
              <a:t>e</a:t>
            </a:r>
            <a:r>
              <a:rPr sz="3200" b="1" spc="-15" dirty="0">
                <a:solidFill>
                  <a:srgbClr val="0860A8"/>
                </a:solidFill>
                <a:latin typeface="Arial"/>
                <a:cs typeface="Arial"/>
              </a:rPr>
              <a:t> </a:t>
            </a:r>
            <a:r>
              <a:rPr sz="3200" b="1" dirty="0">
                <a:solidFill>
                  <a:srgbClr val="0860A8"/>
                </a:solidFill>
                <a:latin typeface="Arial"/>
                <a:cs typeface="Arial"/>
              </a:rPr>
              <a:t>ta</a:t>
            </a:r>
            <a:r>
              <a:rPr sz="3200" b="1" spc="-15" dirty="0">
                <a:solidFill>
                  <a:srgbClr val="0860A8"/>
                </a:solidFill>
                <a:latin typeface="Arial"/>
                <a:cs typeface="Arial"/>
              </a:rPr>
              <a:t>s</a:t>
            </a:r>
            <a:r>
              <a:rPr sz="3200" b="1" spc="-5" dirty="0">
                <a:solidFill>
                  <a:srgbClr val="0860A8"/>
                </a:solidFill>
                <a:latin typeface="Arial"/>
                <a:cs typeface="Arial"/>
              </a:rPr>
              <a:t>k</a:t>
            </a:r>
            <a:r>
              <a:rPr sz="3200" b="1" dirty="0">
                <a:solidFill>
                  <a:srgbClr val="0860A8"/>
                </a:solidFill>
                <a:latin typeface="Arial"/>
                <a:cs typeface="Arial"/>
              </a:rPr>
              <a:t>s</a:t>
            </a:r>
            <a:r>
              <a:rPr sz="3200" b="1" spc="-25" dirty="0">
                <a:solidFill>
                  <a:srgbClr val="0860A8"/>
                </a:solidFill>
                <a:latin typeface="Arial"/>
                <a:cs typeface="Arial"/>
              </a:rPr>
              <a:t> </a:t>
            </a:r>
            <a:r>
              <a:rPr sz="3200" b="1" dirty="0">
                <a:solidFill>
                  <a:srgbClr val="0860A8"/>
                </a:solidFill>
                <a:latin typeface="Arial"/>
                <a:cs typeface="Arial"/>
              </a:rPr>
              <a:t>guar</a:t>
            </a:r>
            <a:r>
              <a:rPr sz="3200" b="1" spc="-20" dirty="0">
                <a:solidFill>
                  <a:srgbClr val="0860A8"/>
                </a:solidFill>
                <a:latin typeface="Arial"/>
                <a:cs typeface="Arial"/>
              </a:rPr>
              <a:t>a</a:t>
            </a:r>
            <a:r>
              <a:rPr sz="3200" b="1" dirty="0">
                <a:solidFill>
                  <a:srgbClr val="0860A8"/>
                </a:solidFill>
                <a:latin typeface="Arial"/>
                <a:cs typeface="Arial"/>
              </a:rPr>
              <a:t>nte</a:t>
            </a:r>
            <a:r>
              <a:rPr sz="3200" b="1" spc="-15" dirty="0">
                <a:solidFill>
                  <a:srgbClr val="0860A8"/>
                </a:solidFill>
                <a:latin typeface="Arial"/>
                <a:cs typeface="Arial"/>
              </a:rPr>
              <a:t>e</a:t>
            </a:r>
            <a:r>
              <a:rPr sz="3200" b="1" dirty="0">
                <a:solidFill>
                  <a:srgbClr val="0860A8"/>
                </a:solidFill>
                <a:latin typeface="Arial"/>
                <a:cs typeface="Arial"/>
              </a:rPr>
              <a:t>d</a:t>
            </a:r>
            <a:r>
              <a:rPr sz="3200" b="1" spc="-40" dirty="0">
                <a:solidFill>
                  <a:srgbClr val="0860A8"/>
                </a:solidFill>
                <a:latin typeface="Arial"/>
                <a:cs typeface="Arial"/>
              </a:rPr>
              <a:t> </a:t>
            </a:r>
            <a:r>
              <a:rPr sz="3200" b="1" dirty="0">
                <a:solidFill>
                  <a:srgbClr val="0860A8"/>
                </a:solidFill>
                <a:latin typeface="Arial"/>
                <a:cs typeface="Arial"/>
              </a:rPr>
              <a:t>to</a:t>
            </a:r>
            <a:r>
              <a:rPr sz="3200" b="1" spc="-15" dirty="0">
                <a:solidFill>
                  <a:srgbClr val="0860A8"/>
                </a:solidFill>
                <a:latin typeface="Arial"/>
                <a:cs typeface="Arial"/>
              </a:rPr>
              <a:t> </a:t>
            </a:r>
            <a:r>
              <a:rPr sz="3200" b="1" spc="-5" dirty="0">
                <a:solidFill>
                  <a:srgbClr val="0860A8"/>
                </a:solidFill>
                <a:latin typeface="Arial"/>
                <a:cs typeface="Arial"/>
              </a:rPr>
              <a:t>co</a:t>
            </a:r>
            <a:r>
              <a:rPr sz="3200" b="1" spc="-15" dirty="0">
                <a:solidFill>
                  <a:srgbClr val="0860A8"/>
                </a:solidFill>
                <a:latin typeface="Arial"/>
                <a:cs typeface="Arial"/>
              </a:rPr>
              <a:t>m</a:t>
            </a:r>
            <a:r>
              <a:rPr sz="3200" b="1" dirty="0">
                <a:solidFill>
                  <a:srgbClr val="0860A8"/>
                </a:solidFill>
                <a:latin typeface="Arial"/>
                <a:cs typeface="Arial"/>
              </a:rPr>
              <a:t>pl</a:t>
            </a:r>
            <a:r>
              <a:rPr sz="3200" b="1" spc="-10" dirty="0">
                <a:solidFill>
                  <a:srgbClr val="0860A8"/>
                </a:solidFill>
                <a:latin typeface="Arial"/>
                <a:cs typeface="Arial"/>
              </a:rPr>
              <a:t>e</a:t>
            </a:r>
            <a:r>
              <a:rPr sz="3200" b="1" dirty="0">
                <a:solidFill>
                  <a:srgbClr val="0860A8"/>
                </a:solidFill>
                <a:latin typeface="Arial"/>
                <a:cs typeface="Arial"/>
              </a:rPr>
              <a:t>te</a:t>
            </a:r>
            <a:endParaRPr sz="3200">
              <a:latin typeface="Arial"/>
              <a:cs typeface="Arial"/>
            </a:endParaRPr>
          </a:p>
        </p:txBody>
      </p:sp>
      <p:sp>
        <p:nvSpPr>
          <p:cNvPr id="3" name="object 3"/>
          <p:cNvSpPr txBox="1"/>
          <p:nvPr/>
        </p:nvSpPr>
        <p:spPr>
          <a:xfrm>
            <a:off x="353669" y="666146"/>
            <a:ext cx="7791450" cy="1405255"/>
          </a:xfrm>
          <a:prstGeom prst="rect">
            <a:avLst/>
          </a:prstGeom>
        </p:spPr>
        <p:txBody>
          <a:bodyPr vert="horz" wrap="square" lIns="0" tIns="0" rIns="0" bIns="0" rtlCol="0">
            <a:spAutoFit/>
          </a:bodyPr>
          <a:lstStyle/>
          <a:p>
            <a:pPr marL="238125" indent="-225425">
              <a:lnSpc>
                <a:spcPct val="100000"/>
              </a:lnSpc>
              <a:buFont typeface="Arial"/>
              <a:buChar char="•"/>
              <a:tabLst>
                <a:tab pos="238760" algn="l"/>
              </a:tabLst>
            </a:pPr>
            <a:r>
              <a:rPr sz="2400" spc="-15" dirty="0">
                <a:latin typeface="Arial"/>
                <a:cs typeface="Arial"/>
              </a:rPr>
              <a:t>Tasks</a:t>
            </a:r>
            <a:r>
              <a:rPr sz="2400" spc="-5" dirty="0">
                <a:latin typeface="Arial"/>
                <a:cs typeface="Arial"/>
              </a:rPr>
              <a:t> ar</a:t>
            </a:r>
            <a:r>
              <a:rPr sz="2400" dirty="0">
                <a:latin typeface="Arial"/>
                <a:cs typeface="Arial"/>
              </a:rPr>
              <a:t>e</a:t>
            </a:r>
            <a:r>
              <a:rPr sz="2400" spc="-10" dirty="0">
                <a:latin typeface="Arial"/>
                <a:cs typeface="Arial"/>
              </a:rPr>
              <a:t> </a:t>
            </a:r>
            <a:r>
              <a:rPr sz="2400" spc="-5" dirty="0">
                <a:latin typeface="Arial"/>
                <a:cs typeface="Arial"/>
              </a:rPr>
              <a:t>gu</a:t>
            </a:r>
            <a:r>
              <a:rPr sz="2400" spc="-10" dirty="0">
                <a:latin typeface="Arial"/>
                <a:cs typeface="Arial"/>
              </a:rPr>
              <a:t>a</a:t>
            </a:r>
            <a:r>
              <a:rPr sz="2400" dirty="0">
                <a:latin typeface="Arial"/>
                <a:cs typeface="Arial"/>
              </a:rPr>
              <a:t>ranteed</a:t>
            </a:r>
            <a:r>
              <a:rPr sz="2400" spc="20" dirty="0">
                <a:latin typeface="Arial"/>
                <a:cs typeface="Arial"/>
              </a:rPr>
              <a:t> </a:t>
            </a:r>
            <a:r>
              <a:rPr sz="2400" spc="-10" dirty="0">
                <a:latin typeface="Arial"/>
                <a:cs typeface="Arial"/>
              </a:rPr>
              <a:t>to</a:t>
            </a:r>
            <a:r>
              <a:rPr sz="2400" spc="-5" dirty="0">
                <a:latin typeface="Arial"/>
                <a:cs typeface="Arial"/>
              </a:rPr>
              <a:t> </a:t>
            </a:r>
            <a:r>
              <a:rPr sz="2400" spc="-10" dirty="0">
                <a:latin typeface="Arial"/>
                <a:cs typeface="Arial"/>
              </a:rPr>
              <a:t>b</a:t>
            </a:r>
            <a:r>
              <a:rPr sz="2400" dirty="0">
                <a:latin typeface="Arial"/>
                <a:cs typeface="Arial"/>
              </a:rPr>
              <a:t>e</a:t>
            </a:r>
            <a:r>
              <a:rPr sz="2400" spc="-5" dirty="0">
                <a:latin typeface="Arial"/>
                <a:cs typeface="Arial"/>
              </a:rPr>
              <a:t> </a:t>
            </a:r>
            <a:r>
              <a:rPr sz="2400" dirty="0">
                <a:latin typeface="Arial"/>
                <a:cs typeface="Arial"/>
              </a:rPr>
              <a:t>complete</a:t>
            </a:r>
            <a:r>
              <a:rPr sz="2400" spc="10" dirty="0">
                <a:latin typeface="Arial"/>
                <a:cs typeface="Arial"/>
              </a:rPr>
              <a:t> </a:t>
            </a:r>
            <a:r>
              <a:rPr sz="2400" spc="-20" dirty="0">
                <a:latin typeface="Arial"/>
                <a:cs typeface="Arial"/>
              </a:rPr>
              <a:t>a</a:t>
            </a:r>
            <a:r>
              <a:rPr sz="2400" spc="-10" dirty="0">
                <a:latin typeface="Arial"/>
                <a:cs typeface="Arial"/>
              </a:rPr>
              <a:t>t</a:t>
            </a:r>
            <a:r>
              <a:rPr sz="2400" dirty="0">
                <a:latin typeface="Arial"/>
                <a:cs typeface="Arial"/>
              </a:rPr>
              <a:t> thread</a:t>
            </a:r>
            <a:r>
              <a:rPr sz="2400" spc="-10" dirty="0">
                <a:latin typeface="Arial"/>
                <a:cs typeface="Arial"/>
              </a:rPr>
              <a:t> </a:t>
            </a:r>
            <a:r>
              <a:rPr sz="2400" spc="-5" dirty="0">
                <a:latin typeface="Arial"/>
                <a:cs typeface="Arial"/>
              </a:rPr>
              <a:t>barriers:</a:t>
            </a:r>
            <a:endParaRPr sz="2400">
              <a:latin typeface="Arial"/>
              <a:cs typeface="Arial"/>
            </a:endParaRPr>
          </a:p>
          <a:p>
            <a:pPr marL="702945">
              <a:lnSpc>
                <a:spcPct val="100000"/>
              </a:lnSpc>
              <a:spcBef>
                <a:spcPts val="445"/>
              </a:spcBef>
            </a:pPr>
            <a:r>
              <a:rPr sz="1800" spc="-5" dirty="0">
                <a:latin typeface="Arial"/>
                <a:cs typeface="Arial"/>
              </a:rPr>
              <a:t>#pr</a:t>
            </a:r>
            <a:r>
              <a:rPr sz="1800" spc="-10" dirty="0">
                <a:latin typeface="Arial"/>
                <a:cs typeface="Arial"/>
              </a:rPr>
              <a:t>a</a:t>
            </a:r>
            <a:r>
              <a:rPr sz="1800" spc="-5" dirty="0">
                <a:latin typeface="Arial"/>
                <a:cs typeface="Arial"/>
              </a:rPr>
              <a:t>gm</a:t>
            </a:r>
            <a:r>
              <a:rPr sz="1800" dirty="0">
                <a:latin typeface="Arial"/>
                <a:cs typeface="Arial"/>
              </a:rPr>
              <a:t>a</a:t>
            </a:r>
            <a:r>
              <a:rPr sz="1800" spc="5" dirty="0">
                <a:latin typeface="Arial"/>
                <a:cs typeface="Arial"/>
              </a:rPr>
              <a:t> </a:t>
            </a:r>
            <a:r>
              <a:rPr sz="1800" spc="-5" dirty="0">
                <a:latin typeface="Arial"/>
                <a:cs typeface="Arial"/>
              </a:rPr>
              <a:t>om</a:t>
            </a:r>
            <a:r>
              <a:rPr sz="1800" dirty="0">
                <a:latin typeface="Arial"/>
                <a:cs typeface="Arial"/>
              </a:rPr>
              <a:t>p</a:t>
            </a:r>
            <a:r>
              <a:rPr sz="1800" spc="5" dirty="0">
                <a:latin typeface="Arial"/>
                <a:cs typeface="Arial"/>
              </a:rPr>
              <a:t> </a:t>
            </a:r>
            <a:r>
              <a:rPr sz="1800" spc="-5" dirty="0">
                <a:latin typeface="Arial"/>
                <a:cs typeface="Arial"/>
              </a:rPr>
              <a:t>b</a:t>
            </a:r>
            <a:r>
              <a:rPr sz="1800" spc="-10" dirty="0">
                <a:latin typeface="Arial"/>
                <a:cs typeface="Arial"/>
              </a:rPr>
              <a:t>a</a:t>
            </a:r>
            <a:r>
              <a:rPr sz="1800" dirty="0">
                <a:latin typeface="Arial"/>
                <a:cs typeface="Arial"/>
              </a:rPr>
              <a:t>rri</a:t>
            </a:r>
            <a:r>
              <a:rPr sz="1800" spc="-10" dirty="0">
                <a:latin typeface="Arial"/>
                <a:cs typeface="Arial"/>
              </a:rPr>
              <a:t>e</a:t>
            </a:r>
            <a:r>
              <a:rPr sz="1800" dirty="0">
                <a:latin typeface="Arial"/>
                <a:cs typeface="Arial"/>
              </a:rPr>
              <a:t>r</a:t>
            </a:r>
            <a:endParaRPr sz="1800">
              <a:latin typeface="Arial"/>
              <a:cs typeface="Arial"/>
            </a:endParaRPr>
          </a:p>
          <a:p>
            <a:pPr marL="238125" indent="-225425">
              <a:lnSpc>
                <a:spcPct val="100000"/>
              </a:lnSpc>
              <a:spcBef>
                <a:spcPts val="565"/>
              </a:spcBef>
              <a:buFont typeface="Arial"/>
              <a:buChar char="•"/>
              <a:tabLst>
                <a:tab pos="238760" algn="l"/>
              </a:tabLst>
            </a:pPr>
            <a:r>
              <a:rPr sz="2400" spc="-5" dirty="0">
                <a:latin typeface="Arial"/>
                <a:cs typeface="Arial"/>
              </a:rPr>
              <a:t>o</a:t>
            </a:r>
            <a:r>
              <a:rPr sz="2400" dirty="0">
                <a:latin typeface="Arial"/>
                <a:cs typeface="Arial"/>
              </a:rPr>
              <a:t>r </a:t>
            </a:r>
            <a:r>
              <a:rPr sz="2400" spc="-15" dirty="0">
                <a:latin typeface="Arial"/>
                <a:cs typeface="Arial"/>
              </a:rPr>
              <a:t>task </a:t>
            </a:r>
            <a:r>
              <a:rPr sz="2400" spc="-5" dirty="0">
                <a:latin typeface="Arial"/>
                <a:cs typeface="Arial"/>
              </a:rPr>
              <a:t>barriers</a:t>
            </a:r>
            <a:endParaRPr sz="2400">
              <a:latin typeface="Arial"/>
              <a:cs typeface="Arial"/>
            </a:endParaRPr>
          </a:p>
          <a:p>
            <a:pPr marL="927100">
              <a:lnSpc>
                <a:spcPts val="2140"/>
              </a:lnSpc>
              <a:spcBef>
                <a:spcPts val="440"/>
              </a:spcBef>
            </a:pPr>
            <a:r>
              <a:rPr sz="1800" spc="-5" dirty="0">
                <a:latin typeface="Arial"/>
                <a:cs typeface="Arial"/>
              </a:rPr>
              <a:t>#pr</a:t>
            </a:r>
            <a:r>
              <a:rPr sz="1800" spc="-10" dirty="0">
                <a:latin typeface="Arial"/>
                <a:cs typeface="Arial"/>
              </a:rPr>
              <a:t>a</a:t>
            </a:r>
            <a:r>
              <a:rPr sz="1800" spc="-5" dirty="0">
                <a:latin typeface="Arial"/>
                <a:cs typeface="Arial"/>
              </a:rPr>
              <a:t>gm</a:t>
            </a:r>
            <a:r>
              <a:rPr sz="1800" dirty="0">
                <a:latin typeface="Arial"/>
                <a:cs typeface="Arial"/>
              </a:rPr>
              <a:t>a</a:t>
            </a:r>
            <a:r>
              <a:rPr sz="1800" spc="5" dirty="0">
                <a:latin typeface="Arial"/>
                <a:cs typeface="Arial"/>
              </a:rPr>
              <a:t> </a:t>
            </a:r>
            <a:r>
              <a:rPr sz="1800" spc="-5" dirty="0">
                <a:latin typeface="Arial"/>
                <a:cs typeface="Arial"/>
              </a:rPr>
              <a:t>om</a:t>
            </a:r>
            <a:r>
              <a:rPr sz="1800" dirty="0">
                <a:latin typeface="Arial"/>
                <a:cs typeface="Arial"/>
              </a:rPr>
              <a:t>p</a:t>
            </a:r>
            <a:r>
              <a:rPr sz="1800" spc="5" dirty="0">
                <a:latin typeface="Arial"/>
                <a:cs typeface="Arial"/>
              </a:rPr>
              <a:t> </a:t>
            </a:r>
            <a:r>
              <a:rPr sz="1800" dirty="0">
                <a:latin typeface="Arial"/>
                <a:cs typeface="Arial"/>
              </a:rPr>
              <a:t>task</a:t>
            </a:r>
            <a:r>
              <a:rPr sz="1800" spc="-45" dirty="0">
                <a:latin typeface="Arial"/>
                <a:cs typeface="Arial"/>
              </a:rPr>
              <a:t>w</a:t>
            </a:r>
            <a:r>
              <a:rPr sz="1800" spc="-5" dirty="0">
                <a:latin typeface="Arial"/>
                <a:cs typeface="Arial"/>
              </a:rPr>
              <a:t>a</a:t>
            </a:r>
            <a:r>
              <a:rPr sz="1800" spc="-10" dirty="0">
                <a:latin typeface="Arial"/>
                <a:cs typeface="Arial"/>
              </a:rPr>
              <a:t>i</a:t>
            </a:r>
            <a:r>
              <a:rPr sz="1800" spc="-5" dirty="0">
                <a:latin typeface="Arial"/>
                <a:cs typeface="Arial"/>
              </a:rPr>
              <a:t>t</a:t>
            </a:r>
            <a:endParaRPr sz="1800">
              <a:latin typeface="Arial"/>
              <a:cs typeface="Arial"/>
            </a:endParaRPr>
          </a:p>
        </p:txBody>
      </p:sp>
      <p:sp>
        <p:nvSpPr>
          <p:cNvPr id="5" name="object 5"/>
          <p:cNvSpPr/>
          <p:nvPr/>
        </p:nvSpPr>
        <p:spPr>
          <a:xfrm>
            <a:off x="-66012" y="2171661"/>
            <a:ext cx="5280025" cy="4499610"/>
          </a:xfrm>
          <a:custGeom>
            <a:avLst/>
            <a:gdLst/>
            <a:ahLst/>
            <a:cxnLst/>
            <a:rect l="l" t="t" r="r" b="b"/>
            <a:pathLst>
              <a:path w="5280025" h="4499609">
                <a:moveTo>
                  <a:pt x="4703826" y="38"/>
                </a:moveTo>
                <a:lnTo>
                  <a:pt x="0" y="0"/>
                </a:lnTo>
                <a:lnTo>
                  <a:pt x="0" y="4499229"/>
                </a:lnTo>
              </a:path>
            </a:pathLst>
          </a:custGeom>
          <a:ln w="12700">
            <a:solidFill>
              <a:srgbClr val="000000"/>
            </a:solidFill>
          </a:ln>
        </p:spPr>
        <p:txBody>
          <a:bodyPr wrap="square" lIns="0" tIns="0" rIns="0" bIns="0" rtlCol="0"/>
          <a:lstStyle/>
          <a:p>
            <a:endParaRPr/>
          </a:p>
        </p:txBody>
      </p:sp>
      <p:sp>
        <p:nvSpPr>
          <p:cNvPr id="6" name="object 6"/>
          <p:cNvSpPr/>
          <p:nvPr/>
        </p:nvSpPr>
        <p:spPr>
          <a:xfrm>
            <a:off x="509612" y="2171661"/>
            <a:ext cx="4704080" cy="4499610"/>
          </a:xfrm>
          <a:custGeom>
            <a:avLst/>
            <a:gdLst/>
            <a:ahLst/>
            <a:cxnLst/>
            <a:rect l="l" t="t" r="r" b="b"/>
            <a:pathLst>
              <a:path w="4704080" h="4499609">
                <a:moveTo>
                  <a:pt x="0" y="4499229"/>
                </a:moveTo>
                <a:lnTo>
                  <a:pt x="4703826" y="4499229"/>
                </a:lnTo>
                <a:lnTo>
                  <a:pt x="4703826" y="0"/>
                </a:lnTo>
                <a:lnTo>
                  <a:pt x="0" y="0"/>
                </a:lnTo>
                <a:lnTo>
                  <a:pt x="0" y="4499229"/>
                </a:lnTo>
                <a:close/>
              </a:path>
            </a:pathLst>
          </a:custGeom>
          <a:solidFill>
            <a:srgbClr val="FCF3FF"/>
          </a:solidFill>
        </p:spPr>
        <p:txBody>
          <a:bodyPr wrap="square" lIns="0" tIns="0" rIns="0" bIns="0" rtlCol="0"/>
          <a:lstStyle/>
          <a:p>
            <a:endParaRPr/>
          </a:p>
        </p:txBody>
      </p:sp>
      <p:sp>
        <p:nvSpPr>
          <p:cNvPr id="7" name="object 7"/>
          <p:cNvSpPr/>
          <p:nvPr/>
        </p:nvSpPr>
        <p:spPr>
          <a:xfrm>
            <a:off x="509612" y="2171661"/>
            <a:ext cx="4704080" cy="4499610"/>
          </a:xfrm>
          <a:custGeom>
            <a:avLst/>
            <a:gdLst/>
            <a:ahLst/>
            <a:cxnLst/>
            <a:rect l="l" t="t" r="r" b="b"/>
            <a:pathLst>
              <a:path w="4704080" h="4499609">
                <a:moveTo>
                  <a:pt x="0" y="4499229"/>
                </a:moveTo>
                <a:lnTo>
                  <a:pt x="4703826" y="4499229"/>
                </a:lnTo>
                <a:lnTo>
                  <a:pt x="4703826" y="0"/>
                </a:lnTo>
                <a:lnTo>
                  <a:pt x="0" y="0"/>
                </a:lnTo>
                <a:lnTo>
                  <a:pt x="0" y="4499229"/>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88365" y="2441631"/>
            <a:ext cx="3677920" cy="330835"/>
          </a:xfrm>
          <a:prstGeom prst="rect">
            <a:avLst/>
          </a:prstGeom>
        </p:spPr>
        <p:txBody>
          <a:bodyPr vert="horz" wrap="square" lIns="0" tIns="0" rIns="0" bIns="0" rtlCol="0">
            <a:spAutoFit/>
          </a:bodyPr>
          <a:lstStyle/>
          <a:p>
            <a:pPr marL="12700">
              <a:lnSpc>
                <a:spcPct val="100000"/>
              </a:lnSpc>
            </a:pPr>
            <a:r>
              <a:rPr sz="2400" spc="-5" dirty="0">
                <a:solidFill>
                  <a:srgbClr val="0000FF"/>
                </a:solidFill>
                <a:latin typeface="Courier New"/>
                <a:cs typeface="Courier New"/>
              </a:rPr>
              <a:t>#pragm</a:t>
            </a:r>
            <a:r>
              <a:rPr sz="2400" dirty="0">
                <a:solidFill>
                  <a:srgbClr val="0000FF"/>
                </a:solidFill>
                <a:latin typeface="Courier New"/>
                <a:cs typeface="Courier New"/>
              </a:rPr>
              <a:t>a</a:t>
            </a:r>
            <a:r>
              <a:rPr sz="2400" spc="-25" dirty="0">
                <a:solidFill>
                  <a:srgbClr val="0000FF"/>
                </a:solidFill>
                <a:latin typeface="Courier New"/>
                <a:cs typeface="Courier New"/>
              </a:rPr>
              <a:t> </a:t>
            </a:r>
            <a:r>
              <a:rPr sz="2400" spc="-5" dirty="0">
                <a:solidFill>
                  <a:srgbClr val="0000FF"/>
                </a:solidFill>
                <a:latin typeface="Courier New"/>
                <a:cs typeface="Courier New"/>
              </a:rPr>
              <a:t>om</a:t>
            </a:r>
            <a:r>
              <a:rPr sz="2400" dirty="0">
                <a:solidFill>
                  <a:srgbClr val="0000FF"/>
                </a:solidFill>
                <a:latin typeface="Courier New"/>
                <a:cs typeface="Courier New"/>
              </a:rPr>
              <a:t>p</a:t>
            </a:r>
            <a:r>
              <a:rPr sz="2400" spc="-5" dirty="0">
                <a:solidFill>
                  <a:srgbClr val="0000FF"/>
                </a:solidFill>
                <a:latin typeface="Courier New"/>
                <a:cs typeface="Courier New"/>
              </a:rPr>
              <a:t> pa</a:t>
            </a:r>
            <a:r>
              <a:rPr sz="2400" spc="-20" dirty="0">
                <a:solidFill>
                  <a:srgbClr val="0000FF"/>
                </a:solidFill>
                <a:latin typeface="Courier New"/>
                <a:cs typeface="Courier New"/>
              </a:rPr>
              <a:t>r</a:t>
            </a:r>
            <a:r>
              <a:rPr sz="2400" spc="-15" dirty="0">
                <a:solidFill>
                  <a:srgbClr val="0000FF"/>
                </a:solidFill>
                <a:latin typeface="Courier New"/>
                <a:cs typeface="Courier New"/>
              </a:rPr>
              <a:t>a</a:t>
            </a:r>
            <a:r>
              <a:rPr sz="2400" spc="-5" dirty="0">
                <a:solidFill>
                  <a:srgbClr val="0000FF"/>
                </a:solidFill>
                <a:latin typeface="Courier New"/>
                <a:cs typeface="Courier New"/>
              </a:rPr>
              <a:t>llel</a:t>
            </a:r>
            <a:endParaRPr sz="2400">
              <a:latin typeface="Courier New"/>
              <a:cs typeface="Courier New"/>
            </a:endParaRPr>
          </a:p>
        </p:txBody>
      </p:sp>
      <p:sp>
        <p:nvSpPr>
          <p:cNvPr id="9" name="object 9"/>
          <p:cNvSpPr txBox="1"/>
          <p:nvPr/>
        </p:nvSpPr>
        <p:spPr>
          <a:xfrm>
            <a:off x="588365" y="2807615"/>
            <a:ext cx="208915" cy="330200"/>
          </a:xfrm>
          <a:prstGeom prst="rect">
            <a:avLst/>
          </a:prstGeom>
        </p:spPr>
        <p:txBody>
          <a:bodyPr vert="horz" wrap="square" lIns="0" tIns="0" rIns="0" bIns="0" rtlCol="0">
            <a:spAutoFit/>
          </a:bodyPr>
          <a:lstStyle/>
          <a:p>
            <a:pPr marL="12700">
              <a:lnSpc>
                <a:spcPct val="100000"/>
              </a:lnSpc>
            </a:pPr>
            <a:r>
              <a:rPr sz="2400" dirty="0">
                <a:solidFill>
                  <a:srgbClr val="0000FF"/>
                </a:solidFill>
                <a:latin typeface="Courier New"/>
                <a:cs typeface="Courier New"/>
              </a:rPr>
              <a:t>{</a:t>
            </a:r>
            <a:endParaRPr sz="2400">
              <a:latin typeface="Courier New"/>
              <a:cs typeface="Courier New"/>
            </a:endParaRPr>
          </a:p>
        </p:txBody>
      </p:sp>
      <p:sp>
        <p:nvSpPr>
          <p:cNvPr id="10" name="object 10"/>
          <p:cNvSpPr txBox="1"/>
          <p:nvPr/>
        </p:nvSpPr>
        <p:spPr>
          <a:xfrm>
            <a:off x="1045565" y="3173375"/>
            <a:ext cx="2947670" cy="330200"/>
          </a:xfrm>
          <a:prstGeom prst="rect">
            <a:avLst/>
          </a:prstGeom>
        </p:spPr>
        <p:txBody>
          <a:bodyPr vert="horz" wrap="square" lIns="0" tIns="0" rIns="0" bIns="0" rtlCol="0">
            <a:spAutoFit/>
          </a:bodyPr>
          <a:lstStyle/>
          <a:p>
            <a:pPr marL="12700">
              <a:lnSpc>
                <a:spcPct val="100000"/>
              </a:lnSpc>
            </a:pPr>
            <a:r>
              <a:rPr sz="2400" b="1" dirty="0">
                <a:solidFill>
                  <a:srgbClr val="0000FF"/>
                </a:solidFill>
                <a:latin typeface="Courier New"/>
                <a:cs typeface="Courier New"/>
              </a:rPr>
              <a:t>#</a:t>
            </a:r>
            <a:r>
              <a:rPr sz="2400" b="1" spc="-5" dirty="0">
                <a:solidFill>
                  <a:srgbClr val="0000FF"/>
                </a:solidFill>
                <a:latin typeface="Courier New"/>
                <a:cs typeface="Courier New"/>
              </a:rPr>
              <a:t>pragm</a:t>
            </a:r>
            <a:r>
              <a:rPr sz="2400" b="1" dirty="0">
                <a:solidFill>
                  <a:srgbClr val="0000FF"/>
                </a:solidFill>
                <a:latin typeface="Courier New"/>
                <a:cs typeface="Courier New"/>
              </a:rPr>
              <a:t>a</a:t>
            </a:r>
            <a:r>
              <a:rPr sz="2400" b="1" spc="-25" dirty="0">
                <a:solidFill>
                  <a:srgbClr val="0000FF"/>
                </a:solidFill>
                <a:latin typeface="Courier New"/>
                <a:cs typeface="Courier New"/>
              </a:rPr>
              <a:t> </a:t>
            </a:r>
            <a:r>
              <a:rPr sz="2400" b="1" spc="-5" dirty="0">
                <a:solidFill>
                  <a:srgbClr val="0000FF"/>
                </a:solidFill>
                <a:latin typeface="Courier New"/>
                <a:cs typeface="Courier New"/>
              </a:rPr>
              <a:t>om</a:t>
            </a:r>
            <a:r>
              <a:rPr sz="2400" b="1" dirty="0">
                <a:solidFill>
                  <a:srgbClr val="0000FF"/>
                </a:solidFill>
                <a:latin typeface="Courier New"/>
                <a:cs typeface="Courier New"/>
              </a:rPr>
              <a:t>p </a:t>
            </a:r>
            <a:r>
              <a:rPr sz="2400" b="1" spc="-5" dirty="0">
                <a:solidFill>
                  <a:srgbClr val="0000FF"/>
                </a:solidFill>
                <a:latin typeface="Courier New"/>
                <a:cs typeface="Courier New"/>
              </a:rPr>
              <a:t>ta</a:t>
            </a:r>
            <a:r>
              <a:rPr sz="2400" b="1" spc="-15" dirty="0">
                <a:solidFill>
                  <a:srgbClr val="0000FF"/>
                </a:solidFill>
                <a:latin typeface="Courier New"/>
                <a:cs typeface="Courier New"/>
              </a:rPr>
              <a:t>s</a:t>
            </a:r>
            <a:r>
              <a:rPr sz="2400" b="1" dirty="0">
                <a:solidFill>
                  <a:srgbClr val="0000FF"/>
                </a:solidFill>
                <a:latin typeface="Courier New"/>
                <a:cs typeface="Courier New"/>
              </a:rPr>
              <a:t>k</a:t>
            </a:r>
            <a:endParaRPr sz="2400">
              <a:latin typeface="Courier New"/>
              <a:cs typeface="Courier New"/>
            </a:endParaRPr>
          </a:p>
        </p:txBody>
      </p:sp>
      <p:sp>
        <p:nvSpPr>
          <p:cNvPr id="11" name="object 11"/>
          <p:cNvSpPr txBox="1"/>
          <p:nvPr/>
        </p:nvSpPr>
        <p:spPr>
          <a:xfrm>
            <a:off x="1045565" y="3539135"/>
            <a:ext cx="1123315" cy="330200"/>
          </a:xfrm>
          <a:prstGeom prst="rect">
            <a:avLst/>
          </a:prstGeom>
        </p:spPr>
        <p:txBody>
          <a:bodyPr vert="horz" wrap="square" lIns="0" tIns="0" rIns="0" bIns="0" rtlCol="0">
            <a:spAutoFit/>
          </a:bodyPr>
          <a:lstStyle/>
          <a:p>
            <a:pPr marL="12700">
              <a:lnSpc>
                <a:spcPct val="100000"/>
              </a:lnSpc>
            </a:pPr>
            <a:r>
              <a:rPr sz="2400" spc="-5" dirty="0">
                <a:solidFill>
                  <a:srgbClr val="0000FF"/>
                </a:solidFill>
                <a:latin typeface="Courier New"/>
                <a:cs typeface="Courier New"/>
              </a:rPr>
              <a:t>fo</a:t>
            </a:r>
            <a:r>
              <a:rPr sz="2400" dirty="0">
                <a:solidFill>
                  <a:srgbClr val="0000FF"/>
                </a:solidFill>
                <a:latin typeface="Courier New"/>
                <a:cs typeface="Courier New"/>
              </a:rPr>
              <a:t>o</a:t>
            </a:r>
            <a:r>
              <a:rPr sz="2400" spc="-5" dirty="0">
                <a:solidFill>
                  <a:srgbClr val="0000FF"/>
                </a:solidFill>
                <a:latin typeface="Courier New"/>
                <a:cs typeface="Courier New"/>
              </a:rPr>
              <a:t>();</a:t>
            </a:r>
            <a:endParaRPr sz="2400">
              <a:latin typeface="Courier New"/>
              <a:cs typeface="Courier New"/>
            </a:endParaRPr>
          </a:p>
        </p:txBody>
      </p:sp>
      <p:sp>
        <p:nvSpPr>
          <p:cNvPr id="12" name="object 12"/>
          <p:cNvSpPr txBox="1"/>
          <p:nvPr/>
        </p:nvSpPr>
        <p:spPr>
          <a:xfrm>
            <a:off x="1045565" y="3905276"/>
            <a:ext cx="2034539" cy="695960"/>
          </a:xfrm>
          <a:prstGeom prst="rect">
            <a:avLst/>
          </a:prstGeom>
        </p:spPr>
        <p:txBody>
          <a:bodyPr vert="horz" wrap="square" lIns="0" tIns="0" rIns="0" bIns="0" rtlCol="0">
            <a:spAutoFit/>
          </a:bodyPr>
          <a:lstStyle/>
          <a:p>
            <a:pPr marL="12700">
              <a:lnSpc>
                <a:spcPct val="100000"/>
              </a:lnSpc>
            </a:pPr>
            <a:r>
              <a:rPr sz="2400" dirty="0">
                <a:solidFill>
                  <a:srgbClr val="0000FF"/>
                </a:solidFill>
                <a:latin typeface="Courier New"/>
                <a:cs typeface="Courier New"/>
              </a:rPr>
              <a:t>#</a:t>
            </a:r>
            <a:r>
              <a:rPr sz="2400" spc="-5" dirty="0">
                <a:solidFill>
                  <a:srgbClr val="0000FF"/>
                </a:solidFill>
                <a:latin typeface="Courier New"/>
                <a:cs typeface="Courier New"/>
              </a:rPr>
              <a:t>pragm</a:t>
            </a:r>
            <a:r>
              <a:rPr sz="2400" dirty="0">
                <a:solidFill>
                  <a:srgbClr val="0000FF"/>
                </a:solidFill>
                <a:latin typeface="Courier New"/>
                <a:cs typeface="Courier New"/>
              </a:rPr>
              <a:t>a</a:t>
            </a:r>
            <a:r>
              <a:rPr sz="2400" spc="-25" dirty="0">
                <a:solidFill>
                  <a:srgbClr val="0000FF"/>
                </a:solidFill>
                <a:latin typeface="Courier New"/>
                <a:cs typeface="Courier New"/>
              </a:rPr>
              <a:t> </a:t>
            </a:r>
            <a:r>
              <a:rPr sz="2400" spc="-5" dirty="0">
                <a:solidFill>
                  <a:srgbClr val="0000FF"/>
                </a:solidFill>
                <a:latin typeface="Courier New"/>
                <a:cs typeface="Courier New"/>
              </a:rPr>
              <a:t>omp</a:t>
            </a:r>
            <a:endParaRPr sz="2400">
              <a:latin typeface="Courier New"/>
              <a:cs typeface="Courier New"/>
            </a:endParaRPr>
          </a:p>
          <a:p>
            <a:pPr marL="12700">
              <a:lnSpc>
                <a:spcPct val="100000"/>
              </a:lnSpc>
            </a:pPr>
            <a:r>
              <a:rPr sz="2400" dirty="0">
                <a:solidFill>
                  <a:srgbClr val="0000FF"/>
                </a:solidFill>
                <a:latin typeface="Courier New"/>
                <a:cs typeface="Courier New"/>
              </a:rPr>
              <a:t>#</a:t>
            </a:r>
            <a:r>
              <a:rPr sz="2400" spc="-5" dirty="0">
                <a:solidFill>
                  <a:srgbClr val="0000FF"/>
                </a:solidFill>
                <a:latin typeface="Courier New"/>
                <a:cs typeface="Courier New"/>
              </a:rPr>
              <a:t>pragm</a:t>
            </a:r>
            <a:r>
              <a:rPr sz="2400" dirty="0">
                <a:solidFill>
                  <a:srgbClr val="0000FF"/>
                </a:solidFill>
                <a:latin typeface="Courier New"/>
                <a:cs typeface="Courier New"/>
              </a:rPr>
              <a:t>a</a:t>
            </a:r>
            <a:r>
              <a:rPr sz="2400" spc="-25" dirty="0">
                <a:solidFill>
                  <a:srgbClr val="0000FF"/>
                </a:solidFill>
                <a:latin typeface="Courier New"/>
                <a:cs typeface="Courier New"/>
              </a:rPr>
              <a:t> </a:t>
            </a:r>
            <a:r>
              <a:rPr sz="2400" spc="-5" dirty="0">
                <a:solidFill>
                  <a:srgbClr val="0000FF"/>
                </a:solidFill>
                <a:latin typeface="Courier New"/>
                <a:cs typeface="Courier New"/>
              </a:rPr>
              <a:t>omp</a:t>
            </a:r>
            <a:endParaRPr sz="2400">
              <a:latin typeface="Courier New"/>
              <a:cs typeface="Courier New"/>
            </a:endParaRPr>
          </a:p>
        </p:txBody>
      </p:sp>
      <p:sp>
        <p:nvSpPr>
          <p:cNvPr id="13" name="object 13"/>
          <p:cNvSpPr txBox="1"/>
          <p:nvPr/>
        </p:nvSpPr>
        <p:spPr>
          <a:xfrm>
            <a:off x="3237738" y="3905276"/>
            <a:ext cx="1303020" cy="695960"/>
          </a:xfrm>
          <a:prstGeom prst="rect">
            <a:avLst/>
          </a:prstGeom>
        </p:spPr>
        <p:txBody>
          <a:bodyPr vert="horz" wrap="square" lIns="0" tIns="0" rIns="0" bIns="0" rtlCol="0">
            <a:spAutoFit/>
          </a:bodyPr>
          <a:lstStyle/>
          <a:p>
            <a:pPr marL="12700" marR="5080">
              <a:lnSpc>
                <a:spcPct val="100000"/>
              </a:lnSpc>
            </a:pPr>
            <a:r>
              <a:rPr sz="2400" spc="-5" dirty="0">
                <a:solidFill>
                  <a:srgbClr val="0000FF"/>
                </a:solidFill>
                <a:latin typeface="Courier New"/>
                <a:cs typeface="Courier New"/>
              </a:rPr>
              <a:t>ba</a:t>
            </a:r>
            <a:r>
              <a:rPr sz="2400" spc="-15" dirty="0">
                <a:solidFill>
                  <a:srgbClr val="0000FF"/>
                </a:solidFill>
                <a:latin typeface="Courier New"/>
                <a:cs typeface="Courier New"/>
              </a:rPr>
              <a:t>rr</a:t>
            </a:r>
            <a:r>
              <a:rPr sz="2400" spc="-5" dirty="0">
                <a:solidFill>
                  <a:srgbClr val="0000FF"/>
                </a:solidFill>
                <a:latin typeface="Courier New"/>
                <a:cs typeface="Courier New"/>
              </a:rPr>
              <a:t>ier si</a:t>
            </a:r>
            <a:r>
              <a:rPr sz="2400" spc="-15" dirty="0">
                <a:solidFill>
                  <a:srgbClr val="0000FF"/>
                </a:solidFill>
                <a:latin typeface="Courier New"/>
                <a:cs typeface="Courier New"/>
              </a:rPr>
              <a:t>ng</a:t>
            </a:r>
            <a:r>
              <a:rPr sz="2400" spc="-5" dirty="0">
                <a:solidFill>
                  <a:srgbClr val="0000FF"/>
                </a:solidFill>
                <a:latin typeface="Courier New"/>
                <a:cs typeface="Courier New"/>
              </a:rPr>
              <a:t>le</a:t>
            </a:r>
            <a:endParaRPr sz="2400">
              <a:latin typeface="Courier New"/>
              <a:cs typeface="Courier New"/>
            </a:endParaRPr>
          </a:p>
        </p:txBody>
      </p:sp>
      <p:sp>
        <p:nvSpPr>
          <p:cNvPr id="14" name="object 14"/>
          <p:cNvSpPr txBox="1"/>
          <p:nvPr/>
        </p:nvSpPr>
        <p:spPr>
          <a:xfrm>
            <a:off x="1045565" y="4636796"/>
            <a:ext cx="208915" cy="330200"/>
          </a:xfrm>
          <a:prstGeom prst="rect">
            <a:avLst/>
          </a:prstGeom>
        </p:spPr>
        <p:txBody>
          <a:bodyPr vert="horz" wrap="square" lIns="0" tIns="0" rIns="0" bIns="0" rtlCol="0">
            <a:spAutoFit/>
          </a:bodyPr>
          <a:lstStyle/>
          <a:p>
            <a:pPr marL="12700">
              <a:lnSpc>
                <a:spcPct val="100000"/>
              </a:lnSpc>
            </a:pPr>
            <a:r>
              <a:rPr sz="2400" dirty="0">
                <a:solidFill>
                  <a:srgbClr val="0000FF"/>
                </a:solidFill>
                <a:latin typeface="Courier New"/>
                <a:cs typeface="Courier New"/>
              </a:rPr>
              <a:t>{</a:t>
            </a:r>
            <a:endParaRPr sz="2400">
              <a:latin typeface="Courier New"/>
              <a:cs typeface="Courier New"/>
            </a:endParaRPr>
          </a:p>
        </p:txBody>
      </p:sp>
      <p:sp>
        <p:nvSpPr>
          <p:cNvPr id="15" name="object 15"/>
          <p:cNvSpPr txBox="1"/>
          <p:nvPr/>
        </p:nvSpPr>
        <p:spPr>
          <a:xfrm>
            <a:off x="1503044" y="5002586"/>
            <a:ext cx="1305560" cy="696595"/>
          </a:xfrm>
          <a:prstGeom prst="rect">
            <a:avLst/>
          </a:prstGeom>
        </p:spPr>
        <p:txBody>
          <a:bodyPr vert="horz" wrap="square" lIns="0" tIns="0" rIns="0" bIns="0" rtlCol="0">
            <a:spAutoFit/>
          </a:bodyPr>
          <a:lstStyle/>
          <a:p>
            <a:pPr marL="12700">
              <a:lnSpc>
                <a:spcPct val="100000"/>
              </a:lnSpc>
            </a:pPr>
            <a:r>
              <a:rPr sz="2400" b="1" spc="-5" dirty="0">
                <a:solidFill>
                  <a:srgbClr val="0000FF"/>
                </a:solidFill>
                <a:latin typeface="Courier New"/>
                <a:cs typeface="Courier New"/>
              </a:rPr>
              <a:t>#pragma</a:t>
            </a:r>
            <a:endParaRPr sz="2400">
              <a:latin typeface="Courier New"/>
              <a:cs typeface="Courier New"/>
            </a:endParaRPr>
          </a:p>
          <a:p>
            <a:pPr marL="12700">
              <a:lnSpc>
                <a:spcPct val="100000"/>
              </a:lnSpc>
            </a:pPr>
            <a:r>
              <a:rPr sz="2400" spc="-5" dirty="0">
                <a:solidFill>
                  <a:srgbClr val="0000FF"/>
                </a:solidFill>
                <a:latin typeface="Courier New"/>
                <a:cs typeface="Courier New"/>
              </a:rPr>
              <a:t>bar();</a:t>
            </a:r>
            <a:endParaRPr sz="2400">
              <a:latin typeface="Courier New"/>
              <a:cs typeface="Courier New"/>
            </a:endParaRPr>
          </a:p>
        </p:txBody>
      </p:sp>
      <p:sp>
        <p:nvSpPr>
          <p:cNvPr id="16" name="object 16"/>
          <p:cNvSpPr txBox="1"/>
          <p:nvPr/>
        </p:nvSpPr>
        <p:spPr>
          <a:xfrm>
            <a:off x="2963417" y="5002586"/>
            <a:ext cx="1487170" cy="330835"/>
          </a:xfrm>
          <a:prstGeom prst="rect">
            <a:avLst/>
          </a:prstGeom>
        </p:spPr>
        <p:txBody>
          <a:bodyPr vert="horz" wrap="square" lIns="0" tIns="0" rIns="0" bIns="0" rtlCol="0">
            <a:spAutoFit/>
          </a:bodyPr>
          <a:lstStyle/>
          <a:p>
            <a:pPr marL="12700">
              <a:lnSpc>
                <a:spcPct val="100000"/>
              </a:lnSpc>
            </a:pPr>
            <a:r>
              <a:rPr sz="2400" b="1" spc="-5" dirty="0">
                <a:solidFill>
                  <a:srgbClr val="0000FF"/>
                </a:solidFill>
                <a:latin typeface="Courier New"/>
                <a:cs typeface="Courier New"/>
              </a:rPr>
              <a:t>om</a:t>
            </a:r>
            <a:r>
              <a:rPr sz="2400" b="1" dirty="0">
                <a:solidFill>
                  <a:srgbClr val="0000FF"/>
                </a:solidFill>
                <a:latin typeface="Courier New"/>
                <a:cs typeface="Courier New"/>
              </a:rPr>
              <a:t>p</a:t>
            </a:r>
            <a:r>
              <a:rPr sz="2400" b="1" spc="-5" dirty="0">
                <a:solidFill>
                  <a:srgbClr val="0000FF"/>
                </a:solidFill>
                <a:latin typeface="Courier New"/>
                <a:cs typeface="Courier New"/>
              </a:rPr>
              <a:t> ta</a:t>
            </a:r>
            <a:r>
              <a:rPr sz="2400" b="1" spc="-20" dirty="0">
                <a:solidFill>
                  <a:srgbClr val="0000FF"/>
                </a:solidFill>
                <a:latin typeface="Courier New"/>
                <a:cs typeface="Courier New"/>
              </a:rPr>
              <a:t>s</a:t>
            </a:r>
            <a:r>
              <a:rPr sz="2400" b="1" dirty="0">
                <a:solidFill>
                  <a:srgbClr val="0000FF"/>
                </a:solidFill>
                <a:latin typeface="Courier New"/>
                <a:cs typeface="Courier New"/>
              </a:rPr>
              <a:t>k</a:t>
            </a:r>
            <a:endParaRPr sz="2400">
              <a:latin typeface="Courier New"/>
              <a:cs typeface="Courier New"/>
            </a:endParaRPr>
          </a:p>
        </p:txBody>
      </p:sp>
      <p:sp>
        <p:nvSpPr>
          <p:cNvPr id="17" name="object 17"/>
          <p:cNvSpPr txBox="1"/>
          <p:nvPr/>
        </p:nvSpPr>
        <p:spPr>
          <a:xfrm>
            <a:off x="1045565" y="5734330"/>
            <a:ext cx="208915" cy="330200"/>
          </a:xfrm>
          <a:prstGeom prst="rect">
            <a:avLst/>
          </a:prstGeom>
        </p:spPr>
        <p:txBody>
          <a:bodyPr vert="horz" wrap="square" lIns="0" tIns="0" rIns="0" bIns="0" rtlCol="0">
            <a:spAutoFit/>
          </a:bodyPr>
          <a:lstStyle/>
          <a:p>
            <a:pPr marL="12700">
              <a:lnSpc>
                <a:spcPct val="100000"/>
              </a:lnSpc>
            </a:pPr>
            <a:r>
              <a:rPr sz="2400" dirty="0">
                <a:solidFill>
                  <a:srgbClr val="0000FF"/>
                </a:solidFill>
                <a:latin typeface="Courier New"/>
                <a:cs typeface="Courier New"/>
              </a:rPr>
              <a:t>}</a:t>
            </a:r>
            <a:endParaRPr sz="2400">
              <a:latin typeface="Courier New"/>
              <a:cs typeface="Courier New"/>
            </a:endParaRPr>
          </a:p>
        </p:txBody>
      </p:sp>
      <p:sp>
        <p:nvSpPr>
          <p:cNvPr id="18" name="object 18"/>
          <p:cNvSpPr txBox="1"/>
          <p:nvPr/>
        </p:nvSpPr>
        <p:spPr>
          <a:xfrm>
            <a:off x="588365" y="6100090"/>
            <a:ext cx="208915" cy="330200"/>
          </a:xfrm>
          <a:prstGeom prst="rect">
            <a:avLst/>
          </a:prstGeom>
        </p:spPr>
        <p:txBody>
          <a:bodyPr vert="horz" wrap="square" lIns="0" tIns="0" rIns="0" bIns="0" rtlCol="0">
            <a:spAutoFit/>
          </a:bodyPr>
          <a:lstStyle/>
          <a:p>
            <a:pPr marL="12700">
              <a:lnSpc>
                <a:spcPct val="100000"/>
              </a:lnSpc>
            </a:pPr>
            <a:r>
              <a:rPr sz="2400" dirty="0">
                <a:solidFill>
                  <a:srgbClr val="0000FF"/>
                </a:solidFill>
                <a:latin typeface="Courier New"/>
                <a:cs typeface="Courier New"/>
              </a:rPr>
              <a:t>}</a:t>
            </a:r>
            <a:endParaRPr sz="2400">
              <a:latin typeface="Courier New"/>
              <a:cs typeface="Courier New"/>
            </a:endParaRPr>
          </a:p>
        </p:txBody>
      </p:sp>
      <p:sp>
        <p:nvSpPr>
          <p:cNvPr id="19" name="object 19"/>
          <p:cNvSpPr/>
          <p:nvPr/>
        </p:nvSpPr>
        <p:spPr>
          <a:xfrm>
            <a:off x="5041391" y="2463507"/>
            <a:ext cx="3272154" cy="1016000"/>
          </a:xfrm>
          <a:custGeom>
            <a:avLst/>
            <a:gdLst/>
            <a:ahLst/>
            <a:cxnLst/>
            <a:rect l="l" t="t" r="r" b="b"/>
            <a:pathLst>
              <a:path w="3272154" h="1016000">
                <a:moveTo>
                  <a:pt x="0" y="1015657"/>
                </a:moveTo>
                <a:lnTo>
                  <a:pt x="3271773" y="1015657"/>
                </a:lnTo>
                <a:lnTo>
                  <a:pt x="3271773" y="0"/>
                </a:lnTo>
                <a:lnTo>
                  <a:pt x="0" y="0"/>
                </a:lnTo>
                <a:lnTo>
                  <a:pt x="0" y="1015657"/>
                </a:lnTo>
                <a:close/>
              </a:path>
            </a:pathLst>
          </a:custGeom>
          <a:solidFill>
            <a:srgbClr val="FFFFC5"/>
          </a:solidFill>
        </p:spPr>
        <p:txBody>
          <a:bodyPr wrap="square" lIns="0" tIns="0" rIns="0" bIns="0" rtlCol="0"/>
          <a:lstStyle/>
          <a:p>
            <a:endParaRPr/>
          </a:p>
        </p:txBody>
      </p:sp>
      <p:sp>
        <p:nvSpPr>
          <p:cNvPr id="20" name="object 20"/>
          <p:cNvSpPr/>
          <p:nvPr/>
        </p:nvSpPr>
        <p:spPr>
          <a:xfrm>
            <a:off x="5041391" y="2463507"/>
            <a:ext cx="3272154" cy="1016000"/>
          </a:xfrm>
          <a:custGeom>
            <a:avLst/>
            <a:gdLst/>
            <a:ahLst/>
            <a:cxnLst/>
            <a:rect l="l" t="t" r="r" b="b"/>
            <a:pathLst>
              <a:path w="3272154" h="1016000">
                <a:moveTo>
                  <a:pt x="0" y="1015657"/>
                </a:moveTo>
                <a:lnTo>
                  <a:pt x="3271773" y="1015657"/>
                </a:lnTo>
                <a:lnTo>
                  <a:pt x="3271773" y="0"/>
                </a:lnTo>
                <a:lnTo>
                  <a:pt x="0" y="0"/>
                </a:lnTo>
                <a:lnTo>
                  <a:pt x="0" y="1015657"/>
                </a:lnTo>
                <a:close/>
              </a:path>
            </a:pathLst>
          </a:custGeom>
          <a:ln w="38100">
            <a:solidFill>
              <a:srgbClr val="000000"/>
            </a:solidFill>
          </a:ln>
        </p:spPr>
        <p:txBody>
          <a:bodyPr wrap="square" lIns="0" tIns="0" rIns="0" bIns="0" rtlCol="0"/>
          <a:lstStyle/>
          <a:p>
            <a:endParaRPr/>
          </a:p>
        </p:txBody>
      </p:sp>
      <p:sp>
        <p:nvSpPr>
          <p:cNvPr id="21" name="object 21"/>
          <p:cNvSpPr txBox="1"/>
          <p:nvPr/>
        </p:nvSpPr>
        <p:spPr>
          <a:xfrm>
            <a:off x="5225034" y="2695210"/>
            <a:ext cx="2905125" cy="280035"/>
          </a:xfrm>
          <a:prstGeom prst="rect">
            <a:avLst/>
          </a:prstGeom>
        </p:spPr>
        <p:txBody>
          <a:bodyPr vert="horz" wrap="square" lIns="0" tIns="0" rIns="0" bIns="0" rtlCol="0">
            <a:spAutoFit/>
          </a:bodyPr>
          <a:lstStyle/>
          <a:p>
            <a:pPr marL="12700">
              <a:lnSpc>
                <a:spcPct val="100000"/>
              </a:lnSpc>
            </a:pPr>
            <a:r>
              <a:rPr sz="2000" dirty="0">
                <a:latin typeface="Arial"/>
                <a:cs typeface="Arial"/>
              </a:rPr>
              <a:t>Mult</a:t>
            </a:r>
            <a:r>
              <a:rPr sz="2000" spc="-10" dirty="0">
                <a:latin typeface="Arial"/>
                <a:cs typeface="Arial"/>
              </a:rPr>
              <a:t>i</a:t>
            </a:r>
            <a:r>
              <a:rPr sz="2000" spc="-5" dirty="0">
                <a:latin typeface="Arial"/>
                <a:cs typeface="Arial"/>
              </a:rPr>
              <a:t>pl</a:t>
            </a:r>
            <a:r>
              <a:rPr sz="2000" dirty="0">
                <a:latin typeface="Arial"/>
                <a:cs typeface="Arial"/>
              </a:rPr>
              <a:t>e foo</a:t>
            </a:r>
            <a:r>
              <a:rPr sz="2000" spc="-20" dirty="0">
                <a:latin typeface="Arial"/>
                <a:cs typeface="Arial"/>
              </a:rPr>
              <a:t> </a:t>
            </a:r>
            <a:r>
              <a:rPr sz="2000" dirty="0">
                <a:latin typeface="Arial"/>
                <a:cs typeface="Arial"/>
              </a:rPr>
              <a:t>tas</a:t>
            </a:r>
            <a:r>
              <a:rPr sz="2000" spc="5" dirty="0">
                <a:latin typeface="Arial"/>
                <a:cs typeface="Arial"/>
              </a:rPr>
              <a:t>k</a:t>
            </a:r>
            <a:r>
              <a:rPr sz="2000" dirty="0">
                <a:latin typeface="Arial"/>
                <a:cs typeface="Arial"/>
              </a:rPr>
              <a:t>s</a:t>
            </a:r>
            <a:r>
              <a:rPr sz="2000" spc="-35" dirty="0">
                <a:latin typeface="Arial"/>
                <a:cs typeface="Arial"/>
              </a:rPr>
              <a:t> </a:t>
            </a:r>
            <a:r>
              <a:rPr sz="2000" dirty="0">
                <a:latin typeface="Arial"/>
                <a:cs typeface="Arial"/>
              </a:rPr>
              <a:t>c</a:t>
            </a:r>
            <a:r>
              <a:rPr sz="2000" spc="5" dirty="0">
                <a:latin typeface="Arial"/>
                <a:cs typeface="Arial"/>
              </a:rPr>
              <a:t>r</a:t>
            </a:r>
            <a:r>
              <a:rPr sz="2000" spc="-5" dirty="0">
                <a:latin typeface="Arial"/>
                <a:cs typeface="Arial"/>
              </a:rPr>
              <a:t>eated</a:t>
            </a:r>
            <a:endParaRPr sz="2000">
              <a:latin typeface="Arial"/>
              <a:cs typeface="Arial"/>
            </a:endParaRPr>
          </a:p>
        </p:txBody>
      </p:sp>
      <p:sp>
        <p:nvSpPr>
          <p:cNvPr id="22" name="object 22"/>
          <p:cNvSpPr txBox="1"/>
          <p:nvPr/>
        </p:nvSpPr>
        <p:spPr>
          <a:xfrm>
            <a:off x="5168646" y="3000010"/>
            <a:ext cx="3016885" cy="280035"/>
          </a:xfrm>
          <a:prstGeom prst="rect">
            <a:avLst/>
          </a:prstGeom>
        </p:spPr>
        <p:txBody>
          <a:bodyPr vert="horz" wrap="square" lIns="0" tIns="0" rIns="0" bIns="0" rtlCol="0">
            <a:spAutoFit/>
          </a:bodyPr>
          <a:lstStyle/>
          <a:p>
            <a:pPr marL="12700">
              <a:lnSpc>
                <a:spcPct val="100000"/>
              </a:lnSpc>
            </a:pPr>
            <a:r>
              <a:rPr sz="2000" spc="-5" dirty="0">
                <a:latin typeface="Arial"/>
                <a:cs typeface="Arial"/>
              </a:rPr>
              <a:t>he</a:t>
            </a:r>
            <a:r>
              <a:rPr sz="2000" spc="5" dirty="0">
                <a:latin typeface="Arial"/>
                <a:cs typeface="Arial"/>
              </a:rPr>
              <a:t>r</a:t>
            </a:r>
            <a:r>
              <a:rPr sz="2000" dirty="0">
                <a:latin typeface="Arial"/>
                <a:cs typeface="Arial"/>
              </a:rPr>
              <a:t>e</a:t>
            </a:r>
            <a:r>
              <a:rPr sz="2000" spc="-25" dirty="0">
                <a:latin typeface="Arial"/>
                <a:cs typeface="Arial"/>
              </a:rPr>
              <a:t> </a:t>
            </a:r>
            <a:r>
              <a:rPr sz="2000" dirty="0">
                <a:latin typeface="Arial"/>
                <a:cs typeface="Arial"/>
              </a:rPr>
              <a:t>–</a:t>
            </a:r>
            <a:r>
              <a:rPr sz="2000" spc="-5" dirty="0">
                <a:latin typeface="Arial"/>
                <a:cs typeface="Arial"/>
              </a:rPr>
              <a:t> on</a:t>
            </a:r>
            <a:r>
              <a:rPr sz="2000" dirty="0">
                <a:latin typeface="Arial"/>
                <a:cs typeface="Arial"/>
              </a:rPr>
              <a:t>e</a:t>
            </a:r>
            <a:r>
              <a:rPr sz="2000" spc="-15" dirty="0">
                <a:latin typeface="Arial"/>
                <a:cs typeface="Arial"/>
              </a:rPr>
              <a:t> </a:t>
            </a:r>
            <a:r>
              <a:rPr sz="2000" dirty="0">
                <a:latin typeface="Arial"/>
                <a:cs typeface="Arial"/>
              </a:rPr>
              <a:t>for</a:t>
            </a:r>
            <a:r>
              <a:rPr sz="2000" spc="-30" dirty="0">
                <a:latin typeface="Arial"/>
                <a:cs typeface="Arial"/>
              </a:rPr>
              <a:t> </a:t>
            </a:r>
            <a:r>
              <a:rPr sz="2000" spc="-5" dirty="0">
                <a:latin typeface="Arial"/>
                <a:cs typeface="Arial"/>
              </a:rPr>
              <a:t>ea</a:t>
            </a:r>
            <a:r>
              <a:rPr sz="2000" spc="5" dirty="0">
                <a:latin typeface="Arial"/>
                <a:cs typeface="Arial"/>
              </a:rPr>
              <a:t>c</a:t>
            </a:r>
            <a:r>
              <a:rPr sz="2000" dirty="0">
                <a:latin typeface="Arial"/>
                <a:cs typeface="Arial"/>
              </a:rPr>
              <a:t>h</a:t>
            </a:r>
            <a:r>
              <a:rPr sz="2000" spc="-20" dirty="0">
                <a:latin typeface="Arial"/>
                <a:cs typeface="Arial"/>
              </a:rPr>
              <a:t> </a:t>
            </a:r>
            <a:r>
              <a:rPr sz="2000" dirty="0">
                <a:latin typeface="Arial"/>
                <a:cs typeface="Arial"/>
              </a:rPr>
              <a:t>thread</a:t>
            </a:r>
            <a:endParaRPr sz="2000">
              <a:latin typeface="Arial"/>
              <a:cs typeface="Arial"/>
            </a:endParaRPr>
          </a:p>
        </p:txBody>
      </p:sp>
      <p:sp>
        <p:nvSpPr>
          <p:cNvPr id="23" name="object 23"/>
          <p:cNvSpPr/>
          <p:nvPr/>
        </p:nvSpPr>
        <p:spPr>
          <a:xfrm>
            <a:off x="5096002" y="3863340"/>
            <a:ext cx="3272154" cy="739775"/>
          </a:xfrm>
          <a:custGeom>
            <a:avLst/>
            <a:gdLst/>
            <a:ahLst/>
            <a:cxnLst/>
            <a:rect l="l" t="t" r="r" b="b"/>
            <a:pathLst>
              <a:path w="3272154" h="739775">
                <a:moveTo>
                  <a:pt x="0" y="739775"/>
                </a:moveTo>
                <a:lnTo>
                  <a:pt x="3271774" y="739775"/>
                </a:lnTo>
                <a:lnTo>
                  <a:pt x="3271774" y="0"/>
                </a:lnTo>
                <a:lnTo>
                  <a:pt x="0" y="0"/>
                </a:lnTo>
                <a:lnTo>
                  <a:pt x="0" y="739775"/>
                </a:lnTo>
                <a:close/>
              </a:path>
            </a:pathLst>
          </a:custGeom>
          <a:solidFill>
            <a:srgbClr val="FFFFC5"/>
          </a:solidFill>
        </p:spPr>
        <p:txBody>
          <a:bodyPr wrap="square" lIns="0" tIns="0" rIns="0" bIns="0" rtlCol="0"/>
          <a:lstStyle/>
          <a:p>
            <a:endParaRPr/>
          </a:p>
        </p:txBody>
      </p:sp>
      <p:sp>
        <p:nvSpPr>
          <p:cNvPr id="24" name="object 24"/>
          <p:cNvSpPr/>
          <p:nvPr/>
        </p:nvSpPr>
        <p:spPr>
          <a:xfrm>
            <a:off x="5096002" y="3863340"/>
            <a:ext cx="3272154" cy="739775"/>
          </a:xfrm>
          <a:custGeom>
            <a:avLst/>
            <a:gdLst/>
            <a:ahLst/>
            <a:cxnLst/>
            <a:rect l="l" t="t" r="r" b="b"/>
            <a:pathLst>
              <a:path w="3272154" h="739775">
                <a:moveTo>
                  <a:pt x="0" y="739775"/>
                </a:moveTo>
                <a:lnTo>
                  <a:pt x="3271774" y="739775"/>
                </a:lnTo>
                <a:lnTo>
                  <a:pt x="3271774" y="0"/>
                </a:lnTo>
                <a:lnTo>
                  <a:pt x="0" y="0"/>
                </a:lnTo>
                <a:lnTo>
                  <a:pt x="0" y="739775"/>
                </a:lnTo>
                <a:close/>
              </a:path>
            </a:pathLst>
          </a:custGeom>
          <a:ln w="38100">
            <a:solidFill>
              <a:srgbClr val="000000"/>
            </a:solidFill>
          </a:ln>
        </p:spPr>
        <p:txBody>
          <a:bodyPr wrap="square" lIns="0" tIns="0" rIns="0" bIns="0" rtlCol="0"/>
          <a:lstStyle/>
          <a:p>
            <a:endParaRPr/>
          </a:p>
        </p:txBody>
      </p:sp>
      <p:sp>
        <p:nvSpPr>
          <p:cNvPr id="25" name="object 25"/>
          <p:cNvSpPr txBox="1"/>
          <p:nvPr/>
        </p:nvSpPr>
        <p:spPr>
          <a:xfrm>
            <a:off x="5217414" y="3957216"/>
            <a:ext cx="3029585" cy="585470"/>
          </a:xfrm>
          <a:prstGeom prst="rect">
            <a:avLst/>
          </a:prstGeom>
        </p:spPr>
        <p:txBody>
          <a:bodyPr vert="horz" wrap="square" lIns="0" tIns="0" rIns="0" bIns="0" rtlCol="0">
            <a:spAutoFit/>
          </a:bodyPr>
          <a:lstStyle/>
          <a:p>
            <a:pPr algn="ctr">
              <a:lnSpc>
                <a:spcPct val="100000"/>
              </a:lnSpc>
            </a:pPr>
            <a:r>
              <a:rPr sz="2000" spc="-10" dirty="0">
                <a:latin typeface="Arial"/>
                <a:cs typeface="Arial"/>
              </a:rPr>
              <a:t>A</a:t>
            </a:r>
            <a:r>
              <a:rPr sz="2000" spc="-5" dirty="0">
                <a:latin typeface="Arial"/>
                <a:cs typeface="Arial"/>
              </a:rPr>
              <a:t>l</a:t>
            </a:r>
            <a:r>
              <a:rPr sz="2000" dirty="0">
                <a:latin typeface="Arial"/>
                <a:cs typeface="Arial"/>
              </a:rPr>
              <a:t>l foo</a:t>
            </a:r>
            <a:r>
              <a:rPr sz="2000" spc="-20" dirty="0">
                <a:latin typeface="Arial"/>
                <a:cs typeface="Arial"/>
              </a:rPr>
              <a:t> </a:t>
            </a:r>
            <a:r>
              <a:rPr sz="2000" dirty="0">
                <a:latin typeface="Arial"/>
                <a:cs typeface="Arial"/>
              </a:rPr>
              <a:t>tasks</a:t>
            </a:r>
            <a:r>
              <a:rPr sz="2000" spc="-25" dirty="0">
                <a:latin typeface="Arial"/>
                <a:cs typeface="Arial"/>
              </a:rPr>
              <a:t> </a:t>
            </a:r>
            <a:r>
              <a:rPr sz="2000" spc="-5" dirty="0">
                <a:latin typeface="Arial"/>
                <a:cs typeface="Arial"/>
              </a:rPr>
              <a:t>guara</a:t>
            </a:r>
            <a:r>
              <a:rPr sz="2000" dirty="0">
                <a:latin typeface="Arial"/>
                <a:cs typeface="Arial"/>
              </a:rPr>
              <a:t>nteed</a:t>
            </a:r>
            <a:r>
              <a:rPr sz="2000" spc="-60" dirty="0">
                <a:latin typeface="Arial"/>
                <a:cs typeface="Arial"/>
              </a:rPr>
              <a:t> </a:t>
            </a:r>
            <a:r>
              <a:rPr sz="2000" dirty="0">
                <a:latin typeface="Arial"/>
                <a:cs typeface="Arial"/>
              </a:rPr>
              <a:t>to</a:t>
            </a:r>
            <a:endParaRPr sz="2000">
              <a:latin typeface="Arial"/>
              <a:cs typeface="Arial"/>
            </a:endParaRPr>
          </a:p>
          <a:p>
            <a:pPr algn="ctr">
              <a:lnSpc>
                <a:spcPct val="100000"/>
              </a:lnSpc>
              <a:tabLst>
                <a:tab pos="1664335" algn="l"/>
              </a:tabLst>
            </a:pPr>
            <a:r>
              <a:rPr sz="2000" spc="-5" dirty="0">
                <a:latin typeface="Arial"/>
                <a:cs typeface="Arial"/>
              </a:rPr>
              <a:t>b</a:t>
            </a:r>
            <a:r>
              <a:rPr sz="2000" dirty="0">
                <a:latin typeface="Arial"/>
                <a:cs typeface="Arial"/>
              </a:rPr>
              <a:t>e</a:t>
            </a:r>
            <a:r>
              <a:rPr sz="2000" spc="-15"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mpleted	</a:t>
            </a:r>
            <a:r>
              <a:rPr sz="2000" spc="-5" dirty="0">
                <a:latin typeface="Arial"/>
                <a:cs typeface="Arial"/>
              </a:rPr>
              <a:t>here</a:t>
            </a:r>
            <a:endParaRPr sz="2000">
              <a:latin typeface="Arial"/>
              <a:cs typeface="Arial"/>
            </a:endParaRPr>
          </a:p>
        </p:txBody>
      </p:sp>
      <p:sp>
        <p:nvSpPr>
          <p:cNvPr id="26" name="object 26"/>
          <p:cNvSpPr/>
          <p:nvPr/>
        </p:nvSpPr>
        <p:spPr>
          <a:xfrm>
            <a:off x="5014086" y="4941265"/>
            <a:ext cx="3272154" cy="708025"/>
          </a:xfrm>
          <a:custGeom>
            <a:avLst/>
            <a:gdLst/>
            <a:ahLst/>
            <a:cxnLst/>
            <a:rect l="l" t="t" r="r" b="b"/>
            <a:pathLst>
              <a:path w="3272154" h="708025">
                <a:moveTo>
                  <a:pt x="0" y="707885"/>
                </a:moveTo>
                <a:lnTo>
                  <a:pt x="3271774" y="707885"/>
                </a:lnTo>
                <a:lnTo>
                  <a:pt x="3271774" y="0"/>
                </a:lnTo>
                <a:lnTo>
                  <a:pt x="0" y="0"/>
                </a:lnTo>
                <a:lnTo>
                  <a:pt x="0" y="707885"/>
                </a:lnTo>
                <a:close/>
              </a:path>
            </a:pathLst>
          </a:custGeom>
          <a:solidFill>
            <a:srgbClr val="FFFFC5"/>
          </a:solidFill>
        </p:spPr>
        <p:txBody>
          <a:bodyPr wrap="square" lIns="0" tIns="0" rIns="0" bIns="0" rtlCol="0"/>
          <a:lstStyle/>
          <a:p>
            <a:endParaRPr/>
          </a:p>
        </p:txBody>
      </p:sp>
      <p:sp>
        <p:nvSpPr>
          <p:cNvPr id="27" name="object 27"/>
          <p:cNvSpPr/>
          <p:nvPr/>
        </p:nvSpPr>
        <p:spPr>
          <a:xfrm>
            <a:off x="5014086" y="4941265"/>
            <a:ext cx="3272154" cy="708025"/>
          </a:xfrm>
          <a:custGeom>
            <a:avLst/>
            <a:gdLst/>
            <a:ahLst/>
            <a:cxnLst/>
            <a:rect l="l" t="t" r="r" b="b"/>
            <a:pathLst>
              <a:path w="3272154" h="708025">
                <a:moveTo>
                  <a:pt x="0" y="707885"/>
                </a:moveTo>
                <a:lnTo>
                  <a:pt x="3271774" y="707885"/>
                </a:lnTo>
                <a:lnTo>
                  <a:pt x="3271774" y="0"/>
                </a:lnTo>
                <a:lnTo>
                  <a:pt x="0" y="0"/>
                </a:lnTo>
                <a:lnTo>
                  <a:pt x="0" y="707885"/>
                </a:lnTo>
                <a:close/>
              </a:path>
            </a:pathLst>
          </a:custGeom>
          <a:ln w="38100">
            <a:solidFill>
              <a:srgbClr val="000000"/>
            </a:solidFill>
          </a:ln>
        </p:spPr>
        <p:txBody>
          <a:bodyPr wrap="square" lIns="0" tIns="0" rIns="0" bIns="0" rtlCol="0"/>
          <a:lstStyle/>
          <a:p>
            <a:endParaRPr/>
          </a:p>
        </p:txBody>
      </p:sp>
      <p:sp>
        <p:nvSpPr>
          <p:cNvPr id="28" name="object 28"/>
          <p:cNvSpPr txBox="1"/>
          <p:nvPr/>
        </p:nvSpPr>
        <p:spPr>
          <a:xfrm>
            <a:off x="5164328" y="5172091"/>
            <a:ext cx="2971165" cy="280035"/>
          </a:xfrm>
          <a:prstGeom prst="rect">
            <a:avLst/>
          </a:prstGeom>
        </p:spPr>
        <p:txBody>
          <a:bodyPr vert="horz" wrap="square" lIns="0" tIns="0" rIns="0" bIns="0" rtlCol="0">
            <a:spAutoFit/>
          </a:bodyPr>
          <a:lstStyle/>
          <a:p>
            <a:pPr marL="12700">
              <a:lnSpc>
                <a:spcPct val="100000"/>
              </a:lnSpc>
            </a:pPr>
            <a:r>
              <a:rPr sz="2000" dirty="0">
                <a:latin typeface="Arial"/>
                <a:cs typeface="Arial"/>
              </a:rPr>
              <a:t>One</a:t>
            </a:r>
            <a:r>
              <a:rPr sz="2000" spc="-25" dirty="0">
                <a:latin typeface="Arial"/>
                <a:cs typeface="Arial"/>
              </a:rPr>
              <a:t> </a:t>
            </a:r>
            <a:r>
              <a:rPr sz="2000" spc="-5" dirty="0">
                <a:latin typeface="Arial"/>
                <a:cs typeface="Arial"/>
              </a:rPr>
              <a:t>ba</a:t>
            </a:r>
            <a:r>
              <a:rPr sz="2000" dirty="0">
                <a:latin typeface="Arial"/>
                <a:cs typeface="Arial"/>
              </a:rPr>
              <a:t>r</a:t>
            </a:r>
            <a:r>
              <a:rPr sz="2000" spc="-15" dirty="0">
                <a:latin typeface="Arial"/>
                <a:cs typeface="Arial"/>
              </a:rPr>
              <a:t> </a:t>
            </a:r>
            <a:r>
              <a:rPr sz="2000" dirty="0">
                <a:latin typeface="Arial"/>
                <a:cs typeface="Arial"/>
              </a:rPr>
              <a:t>task</a:t>
            </a:r>
            <a:r>
              <a:rPr sz="2000" spc="-25" dirty="0">
                <a:latin typeface="Arial"/>
                <a:cs typeface="Arial"/>
              </a:rPr>
              <a:t> </a:t>
            </a:r>
            <a:r>
              <a:rPr sz="2000" dirty="0">
                <a:latin typeface="Arial"/>
                <a:cs typeface="Arial"/>
              </a:rPr>
              <a:t>c</a:t>
            </a:r>
            <a:r>
              <a:rPr sz="2000" spc="5" dirty="0">
                <a:latin typeface="Arial"/>
                <a:cs typeface="Arial"/>
              </a:rPr>
              <a:t>r</a:t>
            </a:r>
            <a:r>
              <a:rPr sz="2000" spc="-5" dirty="0">
                <a:latin typeface="Arial"/>
                <a:cs typeface="Arial"/>
              </a:rPr>
              <a:t>eate</a:t>
            </a:r>
            <a:r>
              <a:rPr sz="2000" dirty="0">
                <a:latin typeface="Arial"/>
                <a:cs typeface="Arial"/>
              </a:rPr>
              <a:t>d</a:t>
            </a:r>
            <a:r>
              <a:rPr sz="2000" spc="-40" dirty="0">
                <a:latin typeface="Arial"/>
                <a:cs typeface="Arial"/>
              </a:rPr>
              <a:t> </a:t>
            </a:r>
            <a:r>
              <a:rPr sz="2000" spc="-5" dirty="0">
                <a:latin typeface="Arial"/>
                <a:cs typeface="Arial"/>
              </a:rPr>
              <a:t>he</a:t>
            </a:r>
            <a:r>
              <a:rPr sz="2000" spc="5" dirty="0">
                <a:latin typeface="Arial"/>
                <a:cs typeface="Arial"/>
              </a:rPr>
              <a:t>r</a:t>
            </a:r>
            <a:r>
              <a:rPr sz="2000" dirty="0">
                <a:latin typeface="Arial"/>
                <a:cs typeface="Arial"/>
              </a:rPr>
              <a:t>e</a:t>
            </a:r>
            <a:endParaRPr sz="2000">
              <a:latin typeface="Arial"/>
              <a:cs typeface="Arial"/>
            </a:endParaRPr>
          </a:p>
        </p:txBody>
      </p:sp>
      <p:sp>
        <p:nvSpPr>
          <p:cNvPr id="29" name="object 29"/>
          <p:cNvSpPr/>
          <p:nvPr/>
        </p:nvSpPr>
        <p:spPr>
          <a:xfrm>
            <a:off x="4577334" y="5963005"/>
            <a:ext cx="3272154" cy="708025"/>
          </a:xfrm>
          <a:custGeom>
            <a:avLst/>
            <a:gdLst/>
            <a:ahLst/>
            <a:cxnLst/>
            <a:rect l="l" t="t" r="r" b="b"/>
            <a:pathLst>
              <a:path w="3272154" h="708025">
                <a:moveTo>
                  <a:pt x="0" y="707885"/>
                </a:moveTo>
                <a:lnTo>
                  <a:pt x="3271773" y="707885"/>
                </a:lnTo>
                <a:lnTo>
                  <a:pt x="3271773" y="0"/>
                </a:lnTo>
                <a:lnTo>
                  <a:pt x="0" y="0"/>
                </a:lnTo>
                <a:lnTo>
                  <a:pt x="0" y="707885"/>
                </a:lnTo>
                <a:close/>
              </a:path>
            </a:pathLst>
          </a:custGeom>
          <a:solidFill>
            <a:srgbClr val="FFFFC5"/>
          </a:solidFill>
        </p:spPr>
        <p:txBody>
          <a:bodyPr wrap="square" lIns="0" tIns="0" rIns="0" bIns="0" rtlCol="0"/>
          <a:lstStyle/>
          <a:p>
            <a:endParaRPr/>
          </a:p>
        </p:txBody>
      </p:sp>
      <p:sp>
        <p:nvSpPr>
          <p:cNvPr id="30" name="object 30"/>
          <p:cNvSpPr/>
          <p:nvPr/>
        </p:nvSpPr>
        <p:spPr>
          <a:xfrm>
            <a:off x="4577334" y="5963005"/>
            <a:ext cx="3272154" cy="708025"/>
          </a:xfrm>
          <a:custGeom>
            <a:avLst/>
            <a:gdLst/>
            <a:ahLst/>
            <a:cxnLst/>
            <a:rect l="l" t="t" r="r" b="b"/>
            <a:pathLst>
              <a:path w="3272154" h="708025">
                <a:moveTo>
                  <a:pt x="0" y="707885"/>
                </a:moveTo>
                <a:lnTo>
                  <a:pt x="3271773" y="707885"/>
                </a:lnTo>
                <a:lnTo>
                  <a:pt x="3271773" y="0"/>
                </a:lnTo>
                <a:lnTo>
                  <a:pt x="0" y="0"/>
                </a:lnTo>
                <a:lnTo>
                  <a:pt x="0" y="707885"/>
                </a:lnTo>
                <a:close/>
              </a:path>
            </a:pathLst>
          </a:custGeom>
          <a:ln w="38100">
            <a:solidFill>
              <a:srgbClr val="000000"/>
            </a:solidFill>
          </a:ln>
        </p:spPr>
        <p:txBody>
          <a:bodyPr wrap="square" lIns="0" tIns="0" rIns="0" bIns="0" rtlCol="0"/>
          <a:lstStyle/>
          <a:p>
            <a:endParaRPr/>
          </a:p>
        </p:txBody>
      </p:sp>
      <p:sp>
        <p:nvSpPr>
          <p:cNvPr id="31" name="object 31"/>
          <p:cNvSpPr txBox="1"/>
          <p:nvPr/>
        </p:nvSpPr>
        <p:spPr>
          <a:xfrm>
            <a:off x="4756530" y="6041660"/>
            <a:ext cx="2913380" cy="280035"/>
          </a:xfrm>
          <a:prstGeom prst="rect">
            <a:avLst/>
          </a:prstGeom>
        </p:spPr>
        <p:txBody>
          <a:bodyPr vert="horz" wrap="square" lIns="0" tIns="0" rIns="0" bIns="0" rtlCol="0">
            <a:spAutoFit/>
          </a:bodyPr>
          <a:lstStyle/>
          <a:p>
            <a:pPr marL="12700">
              <a:lnSpc>
                <a:spcPct val="100000"/>
              </a:lnSpc>
            </a:pPr>
            <a:r>
              <a:rPr sz="2000" spc="-5" dirty="0">
                <a:latin typeface="Arial"/>
                <a:cs typeface="Arial"/>
              </a:rPr>
              <a:t>ba</a:t>
            </a:r>
            <a:r>
              <a:rPr sz="2000" dirty="0">
                <a:latin typeface="Arial"/>
                <a:cs typeface="Arial"/>
              </a:rPr>
              <a:t>r</a:t>
            </a:r>
            <a:r>
              <a:rPr sz="2000" spc="-25" dirty="0">
                <a:latin typeface="Arial"/>
                <a:cs typeface="Arial"/>
              </a:rPr>
              <a:t> </a:t>
            </a:r>
            <a:r>
              <a:rPr sz="2000" dirty="0">
                <a:latin typeface="Arial"/>
                <a:cs typeface="Arial"/>
              </a:rPr>
              <a:t>task</a:t>
            </a:r>
            <a:r>
              <a:rPr sz="2000" spc="-25" dirty="0">
                <a:latin typeface="Arial"/>
                <a:cs typeface="Arial"/>
              </a:rPr>
              <a:t> </a:t>
            </a:r>
            <a:r>
              <a:rPr sz="2000" spc="-5" dirty="0">
                <a:latin typeface="Arial"/>
                <a:cs typeface="Arial"/>
              </a:rPr>
              <a:t>gua</a:t>
            </a:r>
            <a:r>
              <a:rPr sz="2000" spc="5" dirty="0">
                <a:latin typeface="Arial"/>
                <a:cs typeface="Arial"/>
              </a:rPr>
              <a:t>r</a:t>
            </a:r>
            <a:r>
              <a:rPr sz="2000" spc="-5" dirty="0">
                <a:latin typeface="Arial"/>
                <a:cs typeface="Arial"/>
              </a:rPr>
              <a:t>antee</a:t>
            </a:r>
            <a:r>
              <a:rPr sz="2000" dirty="0">
                <a:latin typeface="Arial"/>
                <a:cs typeface="Arial"/>
              </a:rPr>
              <a:t>d</a:t>
            </a:r>
            <a:r>
              <a:rPr sz="2000" spc="-40" dirty="0">
                <a:latin typeface="Arial"/>
                <a:cs typeface="Arial"/>
              </a:rPr>
              <a:t> </a:t>
            </a:r>
            <a:r>
              <a:rPr sz="2000" dirty="0">
                <a:latin typeface="Arial"/>
                <a:cs typeface="Arial"/>
              </a:rPr>
              <a:t>to</a:t>
            </a:r>
            <a:r>
              <a:rPr sz="2000" spc="-20" dirty="0">
                <a:latin typeface="Arial"/>
                <a:cs typeface="Arial"/>
              </a:rPr>
              <a:t> </a:t>
            </a:r>
            <a:r>
              <a:rPr sz="2000" spc="-5" dirty="0">
                <a:latin typeface="Arial"/>
                <a:cs typeface="Arial"/>
              </a:rPr>
              <a:t>be</a:t>
            </a:r>
            <a:endParaRPr sz="2000">
              <a:latin typeface="Arial"/>
              <a:cs typeface="Arial"/>
            </a:endParaRPr>
          </a:p>
        </p:txBody>
      </p:sp>
      <p:sp>
        <p:nvSpPr>
          <p:cNvPr id="32" name="object 32"/>
          <p:cNvSpPr txBox="1"/>
          <p:nvPr/>
        </p:nvSpPr>
        <p:spPr>
          <a:xfrm>
            <a:off x="5289930" y="6346460"/>
            <a:ext cx="1847214" cy="280035"/>
          </a:xfrm>
          <a:prstGeom prst="rect">
            <a:avLst/>
          </a:prstGeom>
        </p:spPr>
        <p:txBody>
          <a:bodyPr vert="horz" wrap="square" lIns="0" tIns="0" rIns="0" bIns="0" rtlCol="0">
            <a:spAutoFit/>
          </a:bodyPr>
          <a:lstStyle/>
          <a:p>
            <a:pPr marL="12700">
              <a:lnSpc>
                <a:spcPct val="100000"/>
              </a:lnSpc>
              <a:tabLst>
                <a:tab pos="1324610" algn="l"/>
              </a:tabLst>
            </a:pPr>
            <a:r>
              <a:rPr sz="2000" dirty="0">
                <a:latin typeface="Arial"/>
                <a:cs typeface="Arial"/>
              </a:rPr>
              <a:t>c</a:t>
            </a:r>
            <a:r>
              <a:rPr sz="2000" spc="5" dirty="0">
                <a:latin typeface="Arial"/>
                <a:cs typeface="Arial"/>
              </a:rPr>
              <a:t>o</a:t>
            </a:r>
            <a:r>
              <a:rPr sz="2000" dirty="0">
                <a:latin typeface="Arial"/>
                <a:cs typeface="Arial"/>
              </a:rPr>
              <a:t>mpleted	</a:t>
            </a:r>
            <a:r>
              <a:rPr sz="2000" spc="-5" dirty="0">
                <a:latin typeface="Arial"/>
                <a:cs typeface="Arial"/>
              </a:rPr>
              <a:t>here</a:t>
            </a:r>
            <a:endParaRPr sz="2000">
              <a:latin typeface="Arial"/>
              <a:cs typeface="Arial"/>
            </a:endParaRPr>
          </a:p>
        </p:txBody>
      </p:sp>
      <p:sp>
        <p:nvSpPr>
          <p:cNvPr id="33" name="object 33"/>
          <p:cNvSpPr/>
          <p:nvPr/>
        </p:nvSpPr>
        <p:spPr>
          <a:xfrm>
            <a:off x="1270635" y="6001029"/>
            <a:ext cx="3343910" cy="264795"/>
          </a:xfrm>
          <a:custGeom>
            <a:avLst/>
            <a:gdLst/>
            <a:ahLst/>
            <a:cxnLst/>
            <a:rect l="l" t="t" r="r" b="b"/>
            <a:pathLst>
              <a:path w="3343910" h="264795">
                <a:moveTo>
                  <a:pt x="172677" y="57093"/>
                </a:moveTo>
                <a:lnTo>
                  <a:pt x="169967" y="114184"/>
                </a:lnTo>
                <a:lnTo>
                  <a:pt x="3340989" y="264591"/>
                </a:lnTo>
                <a:lnTo>
                  <a:pt x="3343655" y="207505"/>
                </a:lnTo>
                <a:lnTo>
                  <a:pt x="172677" y="57093"/>
                </a:lnTo>
                <a:close/>
              </a:path>
              <a:path w="3343910" h="264795">
                <a:moveTo>
                  <a:pt x="175387" y="0"/>
                </a:moveTo>
                <a:lnTo>
                  <a:pt x="0" y="77508"/>
                </a:lnTo>
                <a:lnTo>
                  <a:pt x="167259" y="171259"/>
                </a:lnTo>
                <a:lnTo>
                  <a:pt x="169967" y="114184"/>
                </a:lnTo>
                <a:lnTo>
                  <a:pt x="141351" y="112826"/>
                </a:lnTo>
                <a:lnTo>
                  <a:pt x="144145" y="55740"/>
                </a:lnTo>
                <a:lnTo>
                  <a:pt x="172741" y="55740"/>
                </a:lnTo>
                <a:lnTo>
                  <a:pt x="175387" y="0"/>
                </a:lnTo>
                <a:close/>
              </a:path>
              <a:path w="3343910" h="264795">
                <a:moveTo>
                  <a:pt x="144145" y="55740"/>
                </a:moveTo>
                <a:lnTo>
                  <a:pt x="141351" y="112826"/>
                </a:lnTo>
                <a:lnTo>
                  <a:pt x="169967" y="114184"/>
                </a:lnTo>
                <a:lnTo>
                  <a:pt x="172677" y="57093"/>
                </a:lnTo>
                <a:lnTo>
                  <a:pt x="144145" y="55740"/>
                </a:lnTo>
                <a:close/>
              </a:path>
              <a:path w="3343910" h="264795">
                <a:moveTo>
                  <a:pt x="172741" y="55740"/>
                </a:moveTo>
                <a:lnTo>
                  <a:pt x="144145" y="55740"/>
                </a:lnTo>
                <a:lnTo>
                  <a:pt x="172677" y="57093"/>
                </a:lnTo>
                <a:lnTo>
                  <a:pt x="172741" y="55740"/>
                </a:lnTo>
                <a:close/>
              </a:path>
            </a:pathLst>
          </a:custGeom>
          <a:solidFill>
            <a:srgbClr val="0860A8"/>
          </a:solidFill>
        </p:spPr>
        <p:txBody>
          <a:bodyPr wrap="square" lIns="0" tIns="0" rIns="0" bIns="0" rtlCol="0"/>
          <a:lstStyle/>
          <a:p>
            <a:endParaRPr/>
          </a:p>
        </p:txBody>
      </p:sp>
      <p:sp>
        <p:nvSpPr>
          <p:cNvPr id="34" name="object 34"/>
          <p:cNvSpPr/>
          <p:nvPr/>
        </p:nvSpPr>
        <p:spPr>
          <a:xfrm>
            <a:off x="4429505" y="5230876"/>
            <a:ext cx="634365" cy="171450"/>
          </a:xfrm>
          <a:custGeom>
            <a:avLst/>
            <a:gdLst/>
            <a:ahLst/>
            <a:cxnLst/>
            <a:rect l="l" t="t" r="r" b="b"/>
            <a:pathLst>
              <a:path w="634364" h="171450">
                <a:moveTo>
                  <a:pt x="172593" y="0"/>
                </a:moveTo>
                <a:lnTo>
                  <a:pt x="0" y="83439"/>
                </a:lnTo>
                <a:lnTo>
                  <a:pt x="170307" y="171450"/>
                </a:lnTo>
                <a:lnTo>
                  <a:pt x="171069" y="114295"/>
                </a:lnTo>
                <a:lnTo>
                  <a:pt x="142494" y="113918"/>
                </a:lnTo>
                <a:lnTo>
                  <a:pt x="143256" y="56768"/>
                </a:lnTo>
                <a:lnTo>
                  <a:pt x="171836" y="56768"/>
                </a:lnTo>
                <a:lnTo>
                  <a:pt x="172593" y="0"/>
                </a:lnTo>
                <a:close/>
              </a:path>
              <a:path w="634364" h="171450">
                <a:moveTo>
                  <a:pt x="171831" y="57145"/>
                </a:moveTo>
                <a:lnTo>
                  <a:pt x="171069" y="114295"/>
                </a:lnTo>
                <a:lnTo>
                  <a:pt x="633476" y="120396"/>
                </a:lnTo>
                <a:lnTo>
                  <a:pt x="634238" y="63246"/>
                </a:lnTo>
                <a:lnTo>
                  <a:pt x="171831" y="57145"/>
                </a:lnTo>
                <a:close/>
              </a:path>
              <a:path w="634364" h="171450">
                <a:moveTo>
                  <a:pt x="143256" y="56768"/>
                </a:moveTo>
                <a:lnTo>
                  <a:pt x="142494" y="113918"/>
                </a:lnTo>
                <a:lnTo>
                  <a:pt x="171069" y="114295"/>
                </a:lnTo>
                <a:lnTo>
                  <a:pt x="171831" y="57145"/>
                </a:lnTo>
                <a:lnTo>
                  <a:pt x="143256" y="56768"/>
                </a:lnTo>
                <a:close/>
              </a:path>
              <a:path w="634364" h="171450">
                <a:moveTo>
                  <a:pt x="171836" y="56768"/>
                </a:moveTo>
                <a:lnTo>
                  <a:pt x="143256" y="56768"/>
                </a:lnTo>
                <a:lnTo>
                  <a:pt x="171831" y="57145"/>
                </a:lnTo>
                <a:lnTo>
                  <a:pt x="171836" y="56768"/>
                </a:lnTo>
                <a:close/>
              </a:path>
            </a:pathLst>
          </a:custGeom>
          <a:solidFill>
            <a:srgbClr val="0860A8"/>
          </a:solidFill>
        </p:spPr>
        <p:txBody>
          <a:bodyPr wrap="square" lIns="0" tIns="0" rIns="0" bIns="0" rtlCol="0"/>
          <a:lstStyle/>
          <a:p>
            <a:endParaRPr/>
          </a:p>
        </p:txBody>
      </p:sp>
      <p:sp>
        <p:nvSpPr>
          <p:cNvPr id="35" name="object 35"/>
          <p:cNvSpPr/>
          <p:nvPr/>
        </p:nvSpPr>
        <p:spPr>
          <a:xfrm>
            <a:off x="4515230" y="4126229"/>
            <a:ext cx="591820" cy="171450"/>
          </a:xfrm>
          <a:custGeom>
            <a:avLst/>
            <a:gdLst/>
            <a:ahLst/>
            <a:cxnLst/>
            <a:rect l="l" t="t" r="r" b="b"/>
            <a:pathLst>
              <a:path w="591820" h="171450">
                <a:moveTo>
                  <a:pt x="177546" y="0"/>
                </a:moveTo>
                <a:lnTo>
                  <a:pt x="0" y="72009"/>
                </a:lnTo>
                <a:lnTo>
                  <a:pt x="164211" y="170942"/>
                </a:lnTo>
                <a:lnTo>
                  <a:pt x="168653" y="113992"/>
                </a:lnTo>
                <a:lnTo>
                  <a:pt x="140208" y="111760"/>
                </a:lnTo>
                <a:lnTo>
                  <a:pt x="144653" y="54737"/>
                </a:lnTo>
                <a:lnTo>
                  <a:pt x="173276" y="54737"/>
                </a:lnTo>
                <a:lnTo>
                  <a:pt x="177546" y="0"/>
                </a:lnTo>
                <a:close/>
              </a:path>
              <a:path w="591820" h="171450">
                <a:moveTo>
                  <a:pt x="173101" y="56969"/>
                </a:moveTo>
                <a:lnTo>
                  <a:pt x="168653" y="113992"/>
                </a:lnTo>
                <a:lnTo>
                  <a:pt x="586740" y="146812"/>
                </a:lnTo>
                <a:lnTo>
                  <a:pt x="591312" y="89789"/>
                </a:lnTo>
                <a:lnTo>
                  <a:pt x="173101" y="56969"/>
                </a:lnTo>
                <a:close/>
              </a:path>
              <a:path w="591820" h="171450">
                <a:moveTo>
                  <a:pt x="144653" y="54737"/>
                </a:moveTo>
                <a:lnTo>
                  <a:pt x="140208" y="111760"/>
                </a:lnTo>
                <a:lnTo>
                  <a:pt x="168653" y="113992"/>
                </a:lnTo>
                <a:lnTo>
                  <a:pt x="173101" y="56969"/>
                </a:lnTo>
                <a:lnTo>
                  <a:pt x="144653" y="54737"/>
                </a:lnTo>
                <a:close/>
              </a:path>
              <a:path w="591820" h="171450">
                <a:moveTo>
                  <a:pt x="173276" y="54737"/>
                </a:moveTo>
                <a:lnTo>
                  <a:pt x="144653" y="54737"/>
                </a:lnTo>
                <a:lnTo>
                  <a:pt x="173101" y="56969"/>
                </a:lnTo>
                <a:lnTo>
                  <a:pt x="173276" y="54737"/>
                </a:lnTo>
                <a:close/>
              </a:path>
            </a:pathLst>
          </a:custGeom>
          <a:solidFill>
            <a:srgbClr val="0860A8"/>
          </a:solidFill>
        </p:spPr>
        <p:txBody>
          <a:bodyPr wrap="square" lIns="0" tIns="0" rIns="0" bIns="0" rtlCol="0"/>
          <a:lstStyle/>
          <a:p>
            <a:endParaRPr/>
          </a:p>
        </p:txBody>
      </p:sp>
      <p:sp>
        <p:nvSpPr>
          <p:cNvPr id="36" name="object 36"/>
          <p:cNvSpPr/>
          <p:nvPr/>
        </p:nvSpPr>
        <p:spPr>
          <a:xfrm>
            <a:off x="4000880" y="3030347"/>
            <a:ext cx="1045210" cy="433070"/>
          </a:xfrm>
          <a:custGeom>
            <a:avLst/>
            <a:gdLst/>
            <a:ahLst/>
            <a:cxnLst/>
            <a:rect l="l" t="t" r="r" b="b"/>
            <a:pathLst>
              <a:path w="1045210" h="433070">
                <a:moveTo>
                  <a:pt x="130683" y="272161"/>
                </a:moveTo>
                <a:lnTo>
                  <a:pt x="0" y="412241"/>
                </a:lnTo>
                <a:lnTo>
                  <a:pt x="190500" y="432815"/>
                </a:lnTo>
                <a:lnTo>
                  <a:pt x="174280" y="389254"/>
                </a:lnTo>
                <a:lnTo>
                  <a:pt x="143891" y="389254"/>
                </a:lnTo>
                <a:lnTo>
                  <a:pt x="123952" y="335661"/>
                </a:lnTo>
                <a:lnTo>
                  <a:pt x="150626" y="325725"/>
                </a:lnTo>
                <a:lnTo>
                  <a:pt x="130683" y="272161"/>
                </a:lnTo>
                <a:close/>
              </a:path>
              <a:path w="1045210" h="433070">
                <a:moveTo>
                  <a:pt x="150626" y="325725"/>
                </a:moveTo>
                <a:lnTo>
                  <a:pt x="123952" y="335661"/>
                </a:lnTo>
                <a:lnTo>
                  <a:pt x="143891" y="389254"/>
                </a:lnTo>
                <a:lnTo>
                  <a:pt x="170579" y="379314"/>
                </a:lnTo>
                <a:lnTo>
                  <a:pt x="150626" y="325725"/>
                </a:lnTo>
                <a:close/>
              </a:path>
              <a:path w="1045210" h="433070">
                <a:moveTo>
                  <a:pt x="170579" y="379314"/>
                </a:moveTo>
                <a:lnTo>
                  <a:pt x="143891" y="389254"/>
                </a:lnTo>
                <a:lnTo>
                  <a:pt x="174280" y="389254"/>
                </a:lnTo>
                <a:lnTo>
                  <a:pt x="170579" y="379314"/>
                </a:lnTo>
                <a:close/>
              </a:path>
              <a:path w="1045210" h="433070">
                <a:moveTo>
                  <a:pt x="1025144" y="0"/>
                </a:moveTo>
                <a:lnTo>
                  <a:pt x="150626" y="325725"/>
                </a:lnTo>
                <a:lnTo>
                  <a:pt x="170579" y="379314"/>
                </a:lnTo>
                <a:lnTo>
                  <a:pt x="1045083" y="53593"/>
                </a:lnTo>
                <a:lnTo>
                  <a:pt x="1025144" y="0"/>
                </a:lnTo>
                <a:close/>
              </a:path>
            </a:pathLst>
          </a:custGeom>
          <a:solidFill>
            <a:srgbClr val="0860A8"/>
          </a:solid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216255" y="5224062"/>
            <a:ext cx="2921577" cy="736868"/>
          </a:xfrm>
          <a:prstGeom prst="rect">
            <a:avLst/>
          </a:prstGeom>
        </p:spPr>
        <p:txBody>
          <a:bodyPr vert="horz" wrap="square" lIns="0" tIns="0" rIns="0" bIns="0" rtlCol="0">
            <a:spAutoFit/>
          </a:bodyPr>
          <a:lstStyle/>
          <a:p>
            <a:pPr marL="11397" marR="4559">
              <a:lnSpc>
                <a:spcPct val="133300"/>
              </a:lnSpc>
            </a:pPr>
            <a:r>
              <a:rPr b="1" spc="-13" dirty="0">
                <a:solidFill>
                  <a:srgbClr val="0070C0"/>
                </a:solidFill>
                <a:latin typeface="Times New Roman"/>
                <a:cs typeface="Times New Roman"/>
              </a:rPr>
              <a:t>mergeab</a:t>
            </a:r>
            <a:r>
              <a:rPr b="1" spc="-9" dirty="0">
                <a:solidFill>
                  <a:srgbClr val="0070C0"/>
                </a:solidFill>
                <a:latin typeface="Times New Roman"/>
                <a:cs typeface="Times New Roman"/>
              </a:rPr>
              <a:t>le</a:t>
            </a:r>
            <a:r>
              <a:rPr b="1" spc="-4" dirty="0">
                <a:solidFill>
                  <a:srgbClr val="0070C0"/>
                </a:solidFill>
                <a:latin typeface="Times New Roman"/>
                <a:cs typeface="Times New Roman"/>
              </a:rPr>
              <a:t> </a:t>
            </a:r>
            <a:r>
              <a:rPr b="1" spc="-4" dirty="0">
                <a:solidFill>
                  <a:srgbClr val="007733"/>
                </a:solidFill>
                <a:latin typeface="Times New Roman"/>
                <a:cs typeface="Times New Roman"/>
              </a:rPr>
              <a:t>depend(</a:t>
            </a:r>
            <a:r>
              <a:rPr i="1" spc="-9" dirty="0">
                <a:solidFill>
                  <a:srgbClr val="008742"/>
                </a:solidFill>
                <a:latin typeface="Times New Roman"/>
                <a:cs typeface="Times New Roman"/>
              </a:rPr>
              <a:t>dependence-type</a:t>
            </a:r>
            <a:r>
              <a:rPr i="1" dirty="0">
                <a:solidFill>
                  <a:srgbClr val="008742"/>
                </a:solidFill>
                <a:latin typeface="Times New Roman"/>
                <a:cs typeface="Times New Roman"/>
              </a:rPr>
              <a:t> </a:t>
            </a:r>
            <a:r>
              <a:rPr b="1" dirty="0">
                <a:solidFill>
                  <a:srgbClr val="007733"/>
                </a:solidFill>
                <a:latin typeface="Times New Roman"/>
                <a:cs typeface="Times New Roman"/>
              </a:rPr>
              <a:t>: </a:t>
            </a:r>
            <a:r>
              <a:rPr i="1" spc="-9" dirty="0">
                <a:solidFill>
                  <a:srgbClr val="008742"/>
                </a:solidFill>
                <a:latin typeface="Times New Roman"/>
                <a:cs typeface="Times New Roman"/>
              </a:rPr>
              <a:t>list</a:t>
            </a:r>
            <a:r>
              <a:rPr b="1" dirty="0">
                <a:solidFill>
                  <a:srgbClr val="007733"/>
                </a:solidFill>
                <a:latin typeface="Times New Roman"/>
                <a:cs typeface="Times New Roman"/>
              </a:rPr>
              <a:t>)</a:t>
            </a:r>
            <a:endParaRPr dirty="0">
              <a:latin typeface="Times New Roman"/>
              <a:cs typeface="Times New Roman"/>
            </a:endParaRPr>
          </a:p>
        </p:txBody>
      </p:sp>
      <p:sp>
        <p:nvSpPr>
          <p:cNvPr id="9" name="object 9"/>
          <p:cNvSpPr txBox="1"/>
          <p:nvPr/>
        </p:nvSpPr>
        <p:spPr>
          <a:xfrm>
            <a:off x="1216255" y="5941239"/>
            <a:ext cx="2229427" cy="276999"/>
          </a:xfrm>
          <a:prstGeom prst="rect">
            <a:avLst/>
          </a:prstGeom>
        </p:spPr>
        <p:txBody>
          <a:bodyPr vert="horz" wrap="square" lIns="0" tIns="0" rIns="0" bIns="0" rtlCol="0">
            <a:spAutoFit/>
          </a:bodyPr>
          <a:lstStyle/>
          <a:p>
            <a:pPr marL="11397"/>
            <a:r>
              <a:rPr b="1" dirty="0">
                <a:solidFill>
                  <a:srgbClr val="C00000"/>
                </a:solidFill>
                <a:latin typeface="Times New Roman"/>
                <a:cs typeface="Times New Roman"/>
              </a:rPr>
              <a:t>p</a:t>
            </a:r>
            <a:r>
              <a:rPr b="1" spc="-9" dirty="0">
                <a:solidFill>
                  <a:srgbClr val="C00000"/>
                </a:solidFill>
                <a:latin typeface="Times New Roman"/>
                <a:cs typeface="Times New Roman"/>
              </a:rPr>
              <a:t>riority(</a:t>
            </a:r>
            <a:r>
              <a:rPr i="1" spc="-9" dirty="0">
                <a:solidFill>
                  <a:srgbClr val="CE1C00"/>
                </a:solidFill>
                <a:latin typeface="Times New Roman"/>
                <a:cs typeface="Times New Roman"/>
              </a:rPr>
              <a:t>priority-value</a:t>
            </a:r>
            <a:r>
              <a:rPr b="1" spc="-9" dirty="0">
                <a:solidFill>
                  <a:srgbClr val="C00000"/>
                </a:solidFill>
                <a:latin typeface="Times New Roman"/>
                <a:cs typeface="Times New Roman"/>
              </a:rPr>
              <a:t>)</a:t>
            </a:r>
            <a:endParaRPr dirty="0">
              <a:latin typeface="Times New Roman"/>
              <a:cs typeface="Times New Roman"/>
            </a:endParaRPr>
          </a:p>
        </p:txBody>
      </p:sp>
      <p:sp>
        <p:nvSpPr>
          <p:cNvPr id="10" name="object 10"/>
          <p:cNvSpPr txBox="1">
            <a:spLocks noGrp="1"/>
          </p:cNvSpPr>
          <p:nvPr>
            <p:ph type="sldNum" sz="quarter" idx="4294967295"/>
          </p:nvPr>
        </p:nvSpPr>
        <p:spPr>
          <a:xfrm>
            <a:off x="8368399" y="6102373"/>
            <a:ext cx="305955" cy="200055"/>
          </a:xfrm>
          <a:prstGeom prst="rect">
            <a:avLst/>
          </a:prstGeom>
        </p:spPr>
        <p:txBody>
          <a:bodyPr vert="horz" wrap="square" lIns="0" tIns="0" rIns="0" bIns="0" rtlCol="0">
            <a:spAutoFit/>
          </a:bodyPr>
          <a:lstStyle/>
          <a:p>
            <a:pPr marL="22794"/>
            <a:fld id="{81D60167-4931-47E6-BA6A-407CBD079E47}" type="slidenum">
              <a:rPr sz="1300" dirty="0">
                <a:latin typeface="MS PGothic"/>
                <a:cs typeface="MS PGothic"/>
              </a:rPr>
              <a:pPr marL="22794"/>
              <a:t>44</a:t>
            </a:fld>
            <a:endParaRPr sz="1300" dirty="0">
              <a:latin typeface="MS PGothic"/>
              <a:cs typeface="MS PGothic"/>
            </a:endParaRPr>
          </a:p>
        </p:txBody>
      </p:sp>
      <p:sp>
        <p:nvSpPr>
          <p:cNvPr id="2" name="object 2"/>
          <p:cNvSpPr txBox="1">
            <a:spLocks noGrp="1"/>
          </p:cNvSpPr>
          <p:nvPr>
            <p:ph type="title"/>
          </p:nvPr>
        </p:nvSpPr>
        <p:spPr>
          <a:xfrm>
            <a:off x="214282" y="500042"/>
            <a:ext cx="8715436" cy="713071"/>
          </a:xfrm>
          <a:prstGeom prst="rect">
            <a:avLst/>
          </a:prstGeom>
        </p:spPr>
        <p:txBody>
          <a:bodyPr vert="horz" wrap="square" lIns="0" tIns="35615" rIns="0" bIns="0" rtlCol="0">
            <a:spAutoFit/>
          </a:bodyPr>
          <a:lstStyle/>
          <a:p>
            <a:pPr marL="74080"/>
            <a:r>
              <a:rPr spc="-27" dirty="0"/>
              <a:t>Th</a:t>
            </a:r>
            <a:r>
              <a:rPr dirty="0"/>
              <a:t>e</a:t>
            </a:r>
            <a:r>
              <a:rPr spc="-4" dirty="0"/>
              <a:t> </a:t>
            </a:r>
            <a:r>
              <a:rPr dirty="0"/>
              <a:t>task</a:t>
            </a:r>
            <a:r>
              <a:rPr spc="-4" dirty="0"/>
              <a:t> </a:t>
            </a:r>
            <a:r>
              <a:rPr dirty="0"/>
              <a:t>c</a:t>
            </a:r>
            <a:r>
              <a:rPr spc="-27" dirty="0"/>
              <a:t>on</a:t>
            </a:r>
            <a:r>
              <a:rPr dirty="0"/>
              <a:t>str</a:t>
            </a:r>
            <a:r>
              <a:rPr spc="-27" dirty="0"/>
              <a:t>u</a:t>
            </a:r>
            <a:r>
              <a:rPr dirty="0"/>
              <a:t>ct</a:t>
            </a:r>
            <a:r>
              <a:rPr spc="-4" dirty="0"/>
              <a:t> </a:t>
            </a:r>
            <a:r>
              <a:rPr spc="-13" dirty="0"/>
              <a:t>(</a:t>
            </a:r>
            <a:r>
              <a:rPr spc="-27" dirty="0"/>
              <a:t>Op</a:t>
            </a:r>
            <a:r>
              <a:rPr dirty="0"/>
              <a:t>e</a:t>
            </a:r>
            <a:r>
              <a:rPr spc="-27" dirty="0"/>
              <a:t>n</a:t>
            </a:r>
            <a:r>
              <a:rPr dirty="0"/>
              <a:t>MP</a:t>
            </a:r>
            <a:r>
              <a:rPr spc="-4" dirty="0"/>
              <a:t> </a:t>
            </a:r>
            <a:r>
              <a:rPr dirty="0"/>
              <a:t>4</a:t>
            </a:r>
            <a:r>
              <a:rPr spc="-13" dirty="0"/>
              <a:t>.</a:t>
            </a:r>
            <a:r>
              <a:rPr dirty="0"/>
              <a:t>5)</a:t>
            </a:r>
          </a:p>
        </p:txBody>
      </p:sp>
      <p:sp>
        <p:nvSpPr>
          <p:cNvPr id="3" name="object 3"/>
          <p:cNvSpPr txBox="1"/>
          <p:nvPr/>
        </p:nvSpPr>
        <p:spPr>
          <a:xfrm>
            <a:off x="1216255" y="2713945"/>
            <a:ext cx="2729345" cy="2620974"/>
          </a:xfrm>
          <a:prstGeom prst="rect">
            <a:avLst/>
          </a:prstGeom>
        </p:spPr>
        <p:txBody>
          <a:bodyPr vert="horz" wrap="square" lIns="0" tIns="0" rIns="0" bIns="0" rtlCol="0">
            <a:spAutoFit/>
          </a:bodyPr>
          <a:lstStyle/>
          <a:p>
            <a:pPr marL="11397" marR="4559">
              <a:lnSpc>
                <a:spcPct val="133300"/>
              </a:lnSpc>
            </a:pPr>
            <a:r>
              <a:rPr b="1" spc="-9" dirty="0">
                <a:latin typeface="Times New Roman"/>
                <a:cs typeface="Times New Roman"/>
              </a:rPr>
              <a:t>if(</a:t>
            </a:r>
            <a:r>
              <a:rPr i="1" spc="-9" dirty="0">
                <a:latin typeface="Times New Roman"/>
                <a:cs typeface="Times New Roman"/>
              </a:rPr>
              <a:t>[ </a:t>
            </a:r>
            <a:r>
              <a:rPr b="1" spc="-9" dirty="0">
                <a:latin typeface="Times New Roman"/>
                <a:cs typeface="Times New Roman"/>
              </a:rPr>
              <a:t>task </a:t>
            </a:r>
            <a:r>
              <a:rPr b="1" spc="-4" dirty="0">
                <a:latin typeface="Times New Roman"/>
                <a:cs typeface="Times New Roman"/>
              </a:rPr>
              <a:t>:</a:t>
            </a:r>
            <a:r>
              <a:rPr i="1" dirty="0">
                <a:latin typeface="Times New Roman"/>
                <a:cs typeface="Times New Roman"/>
              </a:rPr>
              <a:t>]s</a:t>
            </a:r>
            <a:r>
              <a:rPr i="1" spc="-9" dirty="0">
                <a:latin typeface="Times New Roman"/>
                <a:cs typeface="Times New Roman"/>
              </a:rPr>
              <a:t>cal</a:t>
            </a:r>
            <a:r>
              <a:rPr i="1" dirty="0">
                <a:latin typeface="Times New Roman"/>
                <a:cs typeface="Times New Roman"/>
              </a:rPr>
              <a:t>a</a:t>
            </a:r>
            <a:r>
              <a:rPr i="1" spc="-40" dirty="0">
                <a:latin typeface="Times New Roman"/>
                <a:cs typeface="Times New Roman"/>
              </a:rPr>
              <a:t>r</a:t>
            </a:r>
            <a:r>
              <a:rPr i="1" spc="-9" dirty="0">
                <a:latin typeface="Times New Roman"/>
                <a:cs typeface="Times New Roman"/>
              </a:rPr>
              <a:t>-ex</a:t>
            </a:r>
            <a:r>
              <a:rPr i="1" dirty="0">
                <a:latin typeface="Times New Roman"/>
                <a:cs typeface="Times New Roman"/>
              </a:rPr>
              <a:t>p</a:t>
            </a:r>
            <a:r>
              <a:rPr i="1" spc="-67" dirty="0">
                <a:latin typeface="Times New Roman"/>
                <a:cs typeface="Times New Roman"/>
              </a:rPr>
              <a:t>r</a:t>
            </a:r>
            <a:r>
              <a:rPr i="1" spc="-9" dirty="0">
                <a:latin typeface="Times New Roman"/>
                <a:cs typeface="Times New Roman"/>
              </a:rPr>
              <a:t>e</a:t>
            </a:r>
            <a:r>
              <a:rPr i="1" dirty="0">
                <a:latin typeface="Times New Roman"/>
                <a:cs typeface="Times New Roman"/>
              </a:rPr>
              <a:t>ss</a:t>
            </a:r>
            <a:r>
              <a:rPr i="1" spc="-9" dirty="0">
                <a:latin typeface="Times New Roman"/>
                <a:cs typeface="Times New Roman"/>
              </a:rPr>
              <a:t>i</a:t>
            </a:r>
            <a:r>
              <a:rPr i="1" dirty="0">
                <a:latin typeface="Times New Roman"/>
                <a:cs typeface="Times New Roman"/>
              </a:rPr>
              <a:t>on</a:t>
            </a:r>
            <a:r>
              <a:rPr b="1" dirty="0">
                <a:latin typeface="Times New Roman"/>
                <a:cs typeface="Times New Roman"/>
              </a:rPr>
              <a:t>) un</a:t>
            </a:r>
            <a:r>
              <a:rPr b="1" spc="-9" dirty="0">
                <a:latin typeface="Times New Roman"/>
                <a:cs typeface="Times New Roman"/>
              </a:rPr>
              <a:t>tie</a:t>
            </a:r>
            <a:r>
              <a:rPr b="1" dirty="0">
                <a:latin typeface="Times New Roman"/>
                <a:cs typeface="Times New Roman"/>
              </a:rPr>
              <a:t>d</a:t>
            </a:r>
            <a:endParaRPr dirty="0">
              <a:latin typeface="Times New Roman"/>
              <a:cs typeface="Times New Roman"/>
            </a:endParaRPr>
          </a:p>
          <a:p>
            <a:pPr marL="11397" marR="557312">
              <a:lnSpc>
                <a:spcPct val="133300"/>
              </a:lnSpc>
            </a:pPr>
            <a:r>
              <a:rPr b="1" dirty="0">
                <a:latin typeface="Times New Roman"/>
                <a:cs typeface="Times New Roman"/>
              </a:rPr>
              <a:t>d</a:t>
            </a:r>
            <a:r>
              <a:rPr b="1" spc="-9" dirty="0">
                <a:latin typeface="Times New Roman"/>
                <a:cs typeface="Times New Roman"/>
              </a:rPr>
              <a:t>efault(sha</a:t>
            </a:r>
            <a:r>
              <a:rPr b="1" spc="-45" dirty="0">
                <a:latin typeface="Times New Roman"/>
                <a:cs typeface="Times New Roman"/>
              </a:rPr>
              <a:t>r</a:t>
            </a:r>
            <a:r>
              <a:rPr b="1" spc="-9" dirty="0">
                <a:latin typeface="Times New Roman"/>
                <a:cs typeface="Times New Roman"/>
              </a:rPr>
              <a:t>e</a:t>
            </a:r>
            <a:r>
              <a:rPr b="1" dirty="0">
                <a:latin typeface="Times New Roman"/>
                <a:cs typeface="Times New Roman"/>
              </a:rPr>
              <a:t>d</a:t>
            </a:r>
            <a:r>
              <a:rPr b="1" spc="-4" dirty="0">
                <a:latin typeface="Times New Roman"/>
                <a:cs typeface="Times New Roman"/>
              </a:rPr>
              <a:t> </a:t>
            </a:r>
            <a:r>
              <a:rPr dirty="0">
                <a:latin typeface="Times New Roman"/>
                <a:cs typeface="Times New Roman"/>
              </a:rPr>
              <a:t>| </a:t>
            </a:r>
            <a:r>
              <a:rPr b="1" dirty="0">
                <a:latin typeface="Times New Roman"/>
                <a:cs typeface="Times New Roman"/>
              </a:rPr>
              <a:t>non</a:t>
            </a:r>
            <a:r>
              <a:rPr b="1" spc="-9" dirty="0">
                <a:latin typeface="Times New Roman"/>
                <a:cs typeface="Times New Roman"/>
              </a:rPr>
              <a:t>e</a:t>
            </a:r>
            <a:r>
              <a:rPr b="1" dirty="0">
                <a:latin typeface="Times New Roman"/>
                <a:cs typeface="Times New Roman"/>
              </a:rPr>
              <a:t>) p</a:t>
            </a:r>
            <a:r>
              <a:rPr b="1" spc="-9" dirty="0">
                <a:latin typeface="Times New Roman"/>
                <a:cs typeface="Times New Roman"/>
              </a:rPr>
              <a:t>rivat</a:t>
            </a:r>
            <a:r>
              <a:rPr b="1" spc="-13" dirty="0">
                <a:latin typeface="Times New Roman"/>
                <a:cs typeface="Times New Roman"/>
              </a:rPr>
              <a:t>e</a:t>
            </a:r>
            <a:r>
              <a:rPr b="1" dirty="0">
                <a:latin typeface="Times New Roman"/>
                <a:cs typeface="Times New Roman"/>
              </a:rPr>
              <a:t>(</a:t>
            </a:r>
            <a:r>
              <a:rPr i="1" spc="-9" dirty="0">
                <a:latin typeface="Times New Roman"/>
                <a:cs typeface="Times New Roman"/>
              </a:rPr>
              <a:t>list</a:t>
            </a:r>
            <a:r>
              <a:rPr b="1" dirty="0">
                <a:latin typeface="Times New Roman"/>
                <a:cs typeface="Times New Roman"/>
              </a:rPr>
              <a:t>) </a:t>
            </a:r>
            <a:r>
              <a:rPr b="1" spc="-9" dirty="0">
                <a:latin typeface="Times New Roman"/>
                <a:cs typeface="Times New Roman"/>
              </a:rPr>
              <a:t>fir</a:t>
            </a:r>
            <a:r>
              <a:rPr b="1" dirty="0">
                <a:latin typeface="Times New Roman"/>
                <a:cs typeface="Times New Roman"/>
              </a:rPr>
              <a:t>stp</a:t>
            </a:r>
            <a:r>
              <a:rPr b="1" spc="-9" dirty="0">
                <a:latin typeface="Times New Roman"/>
                <a:cs typeface="Times New Roman"/>
              </a:rPr>
              <a:t>rivat</a:t>
            </a:r>
            <a:r>
              <a:rPr b="1" spc="-13" dirty="0">
                <a:latin typeface="Times New Roman"/>
                <a:cs typeface="Times New Roman"/>
              </a:rPr>
              <a:t>e</a:t>
            </a:r>
            <a:r>
              <a:rPr b="1" dirty="0">
                <a:latin typeface="Times New Roman"/>
                <a:cs typeface="Times New Roman"/>
              </a:rPr>
              <a:t>(</a:t>
            </a:r>
            <a:r>
              <a:rPr i="1" spc="-9" dirty="0">
                <a:latin typeface="Times New Roman"/>
                <a:cs typeface="Times New Roman"/>
              </a:rPr>
              <a:t>list</a:t>
            </a:r>
            <a:r>
              <a:rPr b="1" dirty="0">
                <a:latin typeface="Times New Roman"/>
                <a:cs typeface="Times New Roman"/>
              </a:rPr>
              <a:t>) sh</a:t>
            </a:r>
            <a:r>
              <a:rPr b="1" spc="-9" dirty="0">
                <a:latin typeface="Times New Roman"/>
                <a:cs typeface="Times New Roman"/>
              </a:rPr>
              <a:t>a</a:t>
            </a:r>
            <a:r>
              <a:rPr b="1" spc="-45" dirty="0">
                <a:latin typeface="Times New Roman"/>
                <a:cs typeface="Times New Roman"/>
              </a:rPr>
              <a:t>r</a:t>
            </a:r>
            <a:r>
              <a:rPr b="1" spc="-9" dirty="0">
                <a:latin typeface="Times New Roman"/>
                <a:cs typeface="Times New Roman"/>
              </a:rPr>
              <a:t>e</a:t>
            </a:r>
            <a:r>
              <a:rPr b="1" dirty="0">
                <a:latin typeface="Times New Roman"/>
                <a:cs typeface="Times New Roman"/>
              </a:rPr>
              <a:t>d</a:t>
            </a:r>
            <a:r>
              <a:rPr b="1" spc="-4" dirty="0">
                <a:latin typeface="Times New Roman"/>
                <a:cs typeface="Times New Roman"/>
              </a:rPr>
              <a:t>(</a:t>
            </a:r>
            <a:r>
              <a:rPr i="1" spc="-9" dirty="0">
                <a:latin typeface="Times New Roman"/>
                <a:cs typeface="Times New Roman"/>
              </a:rPr>
              <a:t>list</a:t>
            </a:r>
            <a:r>
              <a:rPr b="1" dirty="0">
                <a:latin typeface="Times New Roman"/>
                <a:cs typeface="Times New Roman"/>
              </a:rPr>
              <a:t>)</a:t>
            </a:r>
            <a:endParaRPr dirty="0">
              <a:latin typeface="Times New Roman"/>
              <a:cs typeface="Times New Roman"/>
            </a:endParaRPr>
          </a:p>
          <a:p>
            <a:pPr marL="11397">
              <a:spcBef>
                <a:spcPts val="718"/>
              </a:spcBef>
            </a:pPr>
            <a:r>
              <a:rPr b="1" spc="-9" dirty="0">
                <a:solidFill>
                  <a:srgbClr val="0070C0"/>
                </a:solidFill>
                <a:latin typeface="Times New Roman"/>
                <a:cs typeface="Times New Roman"/>
              </a:rPr>
              <a:t>final(scala</a:t>
            </a:r>
            <a:r>
              <a:rPr b="1" spc="-76" dirty="0">
                <a:solidFill>
                  <a:srgbClr val="0070C0"/>
                </a:solidFill>
                <a:latin typeface="Times New Roman"/>
                <a:cs typeface="Times New Roman"/>
              </a:rPr>
              <a:t>r</a:t>
            </a:r>
            <a:r>
              <a:rPr b="1" spc="-9" dirty="0">
                <a:solidFill>
                  <a:srgbClr val="0070C0"/>
                </a:solidFill>
                <a:latin typeface="Times New Roman"/>
                <a:cs typeface="Times New Roman"/>
              </a:rPr>
              <a:t>-e</a:t>
            </a:r>
            <a:r>
              <a:rPr b="1" dirty="0">
                <a:solidFill>
                  <a:srgbClr val="0070C0"/>
                </a:solidFill>
                <a:latin typeface="Times New Roman"/>
                <a:cs typeface="Times New Roman"/>
              </a:rPr>
              <a:t>xp</a:t>
            </a:r>
            <a:r>
              <a:rPr b="1" spc="-45" dirty="0">
                <a:solidFill>
                  <a:srgbClr val="0070C0"/>
                </a:solidFill>
                <a:latin typeface="Times New Roman"/>
                <a:cs typeface="Times New Roman"/>
              </a:rPr>
              <a:t>r</a:t>
            </a:r>
            <a:r>
              <a:rPr b="1" spc="-9" dirty="0">
                <a:solidFill>
                  <a:srgbClr val="0070C0"/>
                </a:solidFill>
                <a:latin typeface="Times New Roman"/>
                <a:cs typeface="Times New Roman"/>
              </a:rPr>
              <a:t>e</a:t>
            </a:r>
            <a:r>
              <a:rPr b="1" dirty="0">
                <a:solidFill>
                  <a:srgbClr val="0070C0"/>
                </a:solidFill>
                <a:latin typeface="Times New Roman"/>
                <a:cs typeface="Times New Roman"/>
              </a:rPr>
              <a:t>ss</a:t>
            </a:r>
            <a:r>
              <a:rPr b="1" spc="-9" dirty="0">
                <a:solidFill>
                  <a:srgbClr val="0070C0"/>
                </a:solidFill>
                <a:latin typeface="Times New Roman"/>
                <a:cs typeface="Times New Roman"/>
              </a:rPr>
              <a:t>i</a:t>
            </a:r>
            <a:r>
              <a:rPr b="1" dirty="0">
                <a:solidFill>
                  <a:srgbClr val="0070C0"/>
                </a:solidFill>
                <a:latin typeface="Times New Roman"/>
                <a:cs typeface="Times New Roman"/>
              </a:rPr>
              <a:t>on)</a:t>
            </a:r>
            <a:endParaRPr dirty="0">
              <a:latin typeface="Times New Roman"/>
              <a:cs typeface="Times New Roman"/>
            </a:endParaRPr>
          </a:p>
        </p:txBody>
      </p:sp>
      <p:sp>
        <p:nvSpPr>
          <p:cNvPr id="4" name="object 4"/>
          <p:cNvSpPr txBox="1"/>
          <p:nvPr/>
        </p:nvSpPr>
        <p:spPr>
          <a:xfrm>
            <a:off x="1683381" y="1267855"/>
            <a:ext cx="4537941" cy="553998"/>
          </a:xfrm>
          <a:prstGeom prst="rect">
            <a:avLst/>
          </a:prstGeom>
          <a:ln w="9524">
            <a:solidFill>
              <a:srgbClr val="005C91"/>
            </a:solidFill>
          </a:ln>
        </p:spPr>
        <p:txBody>
          <a:bodyPr vert="horz" wrap="square" lIns="0" tIns="0" rIns="0" bIns="0" rtlCol="0">
            <a:spAutoFit/>
          </a:bodyPr>
          <a:lstStyle/>
          <a:p>
            <a:pPr marL="898082" marR="580676" indent="-820583"/>
            <a:r>
              <a:rPr b="1" dirty="0">
                <a:latin typeface="Times New Roman"/>
                <a:cs typeface="Times New Roman"/>
              </a:rPr>
              <a:t>#p</a:t>
            </a:r>
            <a:r>
              <a:rPr b="1" spc="-9" dirty="0">
                <a:latin typeface="Times New Roman"/>
                <a:cs typeface="Times New Roman"/>
              </a:rPr>
              <a:t>ragma omp task</a:t>
            </a:r>
            <a:r>
              <a:rPr b="1" spc="-4" dirty="0">
                <a:latin typeface="Times New Roman"/>
                <a:cs typeface="Times New Roman"/>
              </a:rPr>
              <a:t> </a:t>
            </a:r>
            <a:r>
              <a:rPr i="1" dirty="0">
                <a:latin typeface="Times New Roman"/>
                <a:cs typeface="Times New Roman"/>
              </a:rPr>
              <a:t>[</a:t>
            </a:r>
            <a:r>
              <a:rPr i="1" spc="-9" dirty="0">
                <a:latin typeface="Times New Roman"/>
                <a:cs typeface="Times New Roman"/>
              </a:rPr>
              <a:t>cl</a:t>
            </a:r>
            <a:r>
              <a:rPr i="1" dirty="0">
                <a:latin typeface="Times New Roman"/>
                <a:cs typeface="Times New Roman"/>
              </a:rPr>
              <a:t>aus</a:t>
            </a:r>
            <a:r>
              <a:rPr i="1" spc="-9" dirty="0">
                <a:latin typeface="Times New Roman"/>
                <a:cs typeface="Times New Roman"/>
              </a:rPr>
              <a:t>e</a:t>
            </a:r>
            <a:r>
              <a:rPr i="1" dirty="0">
                <a:latin typeface="Times New Roman"/>
                <a:cs typeface="Times New Roman"/>
              </a:rPr>
              <a:t>[[</a:t>
            </a:r>
            <a:r>
              <a:rPr b="1" dirty="0">
                <a:latin typeface="Times New Roman"/>
                <a:cs typeface="Times New Roman"/>
              </a:rPr>
              <a:t>,</a:t>
            </a:r>
            <a:r>
              <a:rPr i="1" dirty="0">
                <a:latin typeface="Times New Roman"/>
                <a:cs typeface="Times New Roman"/>
              </a:rPr>
              <a:t>]</a:t>
            </a:r>
            <a:r>
              <a:rPr i="1" spc="-9" dirty="0">
                <a:latin typeface="Times New Roman"/>
                <a:cs typeface="Times New Roman"/>
              </a:rPr>
              <a:t>cl</a:t>
            </a:r>
            <a:r>
              <a:rPr i="1" dirty="0">
                <a:latin typeface="Times New Roman"/>
                <a:cs typeface="Times New Roman"/>
              </a:rPr>
              <a:t>aus</a:t>
            </a:r>
            <a:r>
              <a:rPr i="1" spc="-9" dirty="0">
                <a:latin typeface="Times New Roman"/>
                <a:cs typeface="Times New Roman"/>
              </a:rPr>
              <a:t>e</a:t>
            </a:r>
            <a:r>
              <a:rPr i="1" dirty="0">
                <a:latin typeface="Times New Roman"/>
                <a:cs typeface="Times New Roman"/>
              </a:rPr>
              <a:t>]...] s</a:t>
            </a:r>
            <a:r>
              <a:rPr i="1" spc="-9" dirty="0">
                <a:latin typeface="Times New Roman"/>
                <a:cs typeface="Times New Roman"/>
              </a:rPr>
              <a:t>t</a:t>
            </a:r>
            <a:r>
              <a:rPr i="1" dirty="0">
                <a:latin typeface="Times New Roman"/>
                <a:cs typeface="Times New Roman"/>
              </a:rPr>
              <a:t>r</a:t>
            </a:r>
            <a:r>
              <a:rPr i="1" spc="-9" dirty="0">
                <a:latin typeface="Times New Roman"/>
                <a:cs typeface="Times New Roman"/>
              </a:rPr>
              <a:t>uct</a:t>
            </a:r>
            <a:r>
              <a:rPr i="1" dirty="0">
                <a:latin typeface="Times New Roman"/>
                <a:cs typeface="Times New Roman"/>
              </a:rPr>
              <a:t>u</a:t>
            </a:r>
            <a:r>
              <a:rPr i="1" spc="-67" dirty="0">
                <a:latin typeface="Times New Roman"/>
                <a:cs typeface="Times New Roman"/>
              </a:rPr>
              <a:t>r</a:t>
            </a:r>
            <a:r>
              <a:rPr i="1" spc="-9" dirty="0">
                <a:latin typeface="Times New Roman"/>
                <a:cs typeface="Times New Roman"/>
              </a:rPr>
              <a:t>ed-block</a:t>
            </a:r>
            <a:endParaRPr dirty="0">
              <a:latin typeface="Times New Roman"/>
              <a:cs typeface="Times New Roman"/>
            </a:endParaRPr>
          </a:p>
        </p:txBody>
      </p:sp>
      <p:sp>
        <p:nvSpPr>
          <p:cNvPr id="5" name="object 5"/>
          <p:cNvSpPr txBox="1"/>
          <p:nvPr/>
        </p:nvSpPr>
        <p:spPr>
          <a:xfrm>
            <a:off x="639593" y="2144249"/>
            <a:ext cx="3447473" cy="276999"/>
          </a:xfrm>
          <a:prstGeom prst="rect">
            <a:avLst/>
          </a:prstGeom>
        </p:spPr>
        <p:txBody>
          <a:bodyPr vert="horz" wrap="square" lIns="0" tIns="0" rIns="0" bIns="0" rtlCol="0">
            <a:spAutoFit/>
          </a:bodyPr>
          <a:lstStyle/>
          <a:p>
            <a:pPr marL="11397"/>
            <a:r>
              <a:rPr dirty="0">
                <a:latin typeface="Times New Roman"/>
                <a:cs typeface="Times New Roman"/>
              </a:rPr>
              <a:t>w</a:t>
            </a:r>
            <a:r>
              <a:rPr spc="-9" dirty="0">
                <a:latin typeface="Times New Roman"/>
                <a:cs typeface="Times New Roman"/>
              </a:rPr>
              <a:t>here </a:t>
            </a:r>
            <a:r>
              <a:rPr i="1" spc="-9" dirty="0">
                <a:latin typeface="Times New Roman"/>
                <a:cs typeface="Times New Roman"/>
              </a:rPr>
              <a:t>clause </a:t>
            </a:r>
            <a:r>
              <a:rPr spc="-9" dirty="0">
                <a:latin typeface="Times New Roman"/>
                <a:cs typeface="Times New Roman"/>
              </a:rPr>
              <a:t>is one of the following:</a:t>
            </a:r>
            <a:endParaRPr dirty="0">
              <a:latin typeface="Times New Roman"/>
              <a:cs typeface="Times New Roman"/>
            </a:endParaRPr>
          </a:p>
        </p:txBody>
      </p:sp>
      <p:sp>
        <p:nvSpPr>
          <p:cNvPr id="6" name="object 6"/>
          <p:cNvSpPr txBox="1"/>
          <p:nvPr/>
        </p:nvSpPr>
        <p:spPr>
          <a:xfrm>
            <a:off x="4501455" y="3172950"/>
            <a:ext cx="3429000" cy="1962076"/>
          </a:xfrm>
          <a:prstGeom prst="rect">
            <a:avLst/>
          </a:prstGeom>
          <a:ln w="19049">
            <a:solidFill>
              <a:srgbClr val="005C91"/>
            </a:solidFill>
          </a:ln>
        </p:spPr>
        <p:txBody>
          <a:bodyPr vert="horz" wrap="square" lIns="0" tIns="0" rIns="0" bIns="0" rtlCol="0">
            <a:spAutoFit/>
          </a:bodyPr>
          <a:lstStyle/>
          <a:p>
            <a:pPr marL="15386" algn="ctr"/>
            <a:r>
              <a:rPr sz="1600" spc="-9" dirty="0">
                <a:latin typeface="Times New Roman"/>
                <a:cs typeface="Times New Roman"/>
              </a:rPr>
              <a:t>The evolution of the task construct</a:t>
            </a:r>
            <a:endParaRPr sz="1600" dirty="0">
              <a:latin typeface="Times New Roman"/>
              <a:cs typeface="Times New Roman"/>
            </a:endParaRPr>
          </a:p>
          <a:p>
            <a:pPr>
              <a:spcBef>
                <a:spcPts val="50"/>
              </a:spcBef>
            </a:pPr>
            <a:endParaRPr sz="2000" dirty="0">
              <a:latin typeface="Times New Roman"/>
              <a:cs typeface="Times New Roman"/>
            </a:endParaRPr>
          </a:p>
          <a:p>
            <a:pPr marL="829700"/>
            <a:r>
              <a:rPr sz="1600" b="1" spc="-13" dirty="0">
                <a:latin typeface="Times New Roman"/>
                <a:cs typeface="Times New Roman"/>
              </a:rPr>
              <a:t>Op</a:t>
            </a:r>
            <a:r>
              <a:rPr sz="1600" b="1" spc="-9" dirty="0">
                <a:latin typeface="Times New Roman"/>
                <a:cs typeface="Times New Roman"/>
              </a:rPr>
              <a:t>en</a:t>
            </a:r>
            <a:r>
              <a:rPr sz="1600" b="1" spc="-13" dirty="0">
                <a:latin typeface="Times New Roman"/>
                <a:cs typeface="Times New Roman"/>
              </a:rPr>
              <a:t>MP</a:t>
            </a:r>
            <a:r>
              <a:rPr sz="1600" b="1" spc="-90" dirty="0">
                <a:latin typeface="Times New Roman"/>
                <a:cs typeface="Times New Roman"/>
              </a:rPr>
              <a:t> </a:t>
            </a:r>
            <a:r>
              <a:rPr sz="1600" b="1" dirty="0">
                <a:latin typeface="Times New Roman"/>
                <a:cs typeface="Times New Roman"/>
              </a:rPr>
              <a:t>3.0 </a:t>
            </a:r>
            <a:r>
              <a:rPr sz="1600" b="1" spc="-13" dirty="0">
                <a:latin typeface="Times New Roman"/>
                <a:cs typeface="Times New Roman"/>
              </a:rPr>
              <a:t>(M</a:t>
            </a:r>
            <a:r>
              <a:rPr sz="1600" b="1" dirty="0">
                <a:latin typeface="Times New Roman"/>
                <a:cs typeface="Times New Roman"/>
              </a:rPr>
              <a:t>ay’08)</a:t>
            </a:r>
            <a:endParaRPr sz="1600" dirty="0">
              <a:latin typeface="Times New Roman"/>
              <a:cs typeface="Times New Roman"/>
            </a:endParaRPr>
          </a:p>
          <a:p>
            <a:pPr marL="829700">
              <a:spcBef>
                <a:spcPts val="1023"/>
              </a:spcBef>
            </a:pPr>
            <a:r>
              <a:rPr sz="1600" b="1" spc="-13" dirty="0">
                <a:solidFill>
                  <a:srgbClr val="0070C0"/>
                </a:solidFill>
                <a:latin typeface="Times New Roman"/>
                <a:cs typeface="Times New Roman"/>
              </a:rPr>
              <a:t>Op</a:t>
            </a:r>
            <a:r>
              <a:rPr sz="1600" b="1" spc="-9" dirty="0">
                <a:solidFill>
                  <a:srgbClr val="0070C0"/>
                </a:solidFill>
                <a:latin typeface="Times New Roman"/>
                <a:cs typeface="Times New Roman"/>
              </a:rPr>
              <a:t>en</a:t>
            </a:r>
            <a:r>
              <a:rPr sz="1600" b="1" spc="-13" dirty="0">
                <a:solidFill>
                  <a:srgbClr val="0070C0"/>
                </a:solidFill>
                <a:latin typeface="Times New Roman"/>
                <a:cs typeface="Times New Roman"/>
              </a:rPr>
              <a:t>MP</a:t>
            </a:r>
            <a:r>
              <a:rPr sz="1600" b="1" spc="-90" dirty="0">
                <a:solidFill>
                  <a:srgbClr val="0070C0"/>
                </a:solidFill>
                <a:latin typeface="Times New Roman"/>
                <a:cs typeface="Times New Roman"/>
              </a:rPr>
              <a:t> </a:t>
            </a:r>
            <a:r>
              <a:rPr sz="1600" b="1" dirty="0">
                <a:solidFill>
                  <a:srgbClr val="0070C0"/>
                </a:solidFill>
                <a:latin typeface="Times New Roman"/>
                <a:cs typeface="Times New Roman"/>
              </a:rPr>
              <a:t>3.1 (Ju</a:t>
            </a:r>
            <a:r>
              <a:rPr sz="1600" b="1" spc="-4" dirty="0">
                <a:solidFill>
                  <a:srgbClr val="0070C0"/>
                </a:solidFill>
                <a:latin typeface="Times New Roman"/>
                <a:cs typeface="Times New Roman"/>
              </a:rPr>
              <a:t>l</a:t>
            </a:r>
            <a:r>
              <a:rPr sz="1600" b="1" dirty="0">
                <a:solidFill>
                  <a:srgbClr val="0070C0"/>
                </a:solidFill>
                <a:latin typeface="Times New Roman"/>
                <a:cs typeface="Times New Roman"/>
              </a:rPr>
              <a:t>’</a:t>
            </a:r>
            <a:r>
              <a:rPr sz="1600" b="1" spc="-90" dirty="0">
                <a:solidFill>
                  <a:srgbClr val="0070C0"/>
                </a:solidFill>
                <a:latin typeface="Times New Roman"/>
                <a:cs typeface="Times New Roman"/>
              </a:rPr>
              <a:t>1</a:t>
            </a:r>
            <a:r>
              <a:rPr sz="1600" b="1" dirty="0">
                <a:solidFill>
                  <a:srgbClr val="0070C0"/>
                </a:solidFill>
                <a:latin typeface="Times New Roman"/>
                <a:cs typeface="Times New Roman"/>
              </a:rPr>
              <a:t>1)</a:t>
            </a:r>
            <a:endParaRPr sz="1600" dirty="0">
              <a:latin typeface="Times New Roman"/>
              <a:cs typeface="Times New Roman"/>
            </a:endParaRPr>
          </a:p>
          <a:p>
            <a:pPr marL="829700">
              <a:spcBef>
                <a:spcPts val="1113"/>
              </a:spcBef>
            </a:pPr>
            <a:r>
              <a:rPr sz="1600" b="1" spc="-13" dirty="0">
                <a:solidFill>
                  <a:srgbClr val="007733"/>
                </a:solidFill>
                <a:latin typeface="Times New Roman"/>
                <a:cs typeface="Times New Roman"/>
              </a:rPr>
              <a:t>Op</a:t>
            </a:r>
            <a:r>
              <a:rPr sz="1600" b="1" spc="-9" dirty="0">
                <a:solidFill>
                  <a:srgbClr val="007733"/>
                </a:solidFill>
                <a:latin typeface="Times New Roman"/>
                <a:cs typeface="Times New Roman"/>
              </a:rPr>
              <a:t>en</a:t>
            </a:r>
            <a:r>
              <a:rPr sz="1600" b="1" spc="-13" dirty="0">
                <a:solidFill>
                  <a:srgbClr val="007733"/>
                </a:solidFill>
                <a:latin typeface="Times New Roman"/>
                <a:cs typeface="Times New Roman"/>
              </a:rPr>
              <a:t>MP</a:t>
            </a:r>
            <a:r>
              <a:rPr sz="1600" b="1" spc="-90" dirty="0">
                <a:solidFill>
                  <a:srgbClr val="007733"/>
                </a:solidFill>
                <a:latin typeface="Times New Roman"/>
                <a:cs typeface="Times New Roman"/>
              </a:rPr>
              <a:t> </a:t>
            </a:r>
            <a:r>
              <a:rPr sz="1600" b="1" dirty="0">
                <a:solidFill>
                  <a:srgbClr val="007733"/>
                </a:solidFill>
                <a:latin typeface="Times New Roman"/>
                <a:cs typeface="Times New Roman"/>
              </a:rPr>
              <a:t>4.0 (Ju</a:t>
            </a:r>
            <a:r>
              <a:rPr sz="1600" b="1" spc="-4" dirty="0">
                <a:solidFill>
                  <a:srgbClr val="007733"/>
                </a:solidFill>
                <a:latin typeface="Times New Roman"/>
                <a:cs typeface="Times New Roman"/>
              </a:rPr>
              <a:t>l</a:t>
            </a:r>
            <a:r>
              <a:rPr sz="1600" b="1" dirty="0">
                <a:solidFill>
                  <a:srgbClr val="007733"/>
                </a:solidFill>
                <a:latin typeface="Times New Roman"/>
                <a:cs typeface="Times New Roman"/>
              </a:rPr>
              <a:t>’13)</a:t>
            </a:r>
            <a:endParaRPr sz="1600" dirty="0">
              <a:latin typeface="Times New Roman"/>
              <a:cs typeface="Times New Roman"/>
            </a:endParaRPr>
          </a:p>
          <a:p>
            <a:pPr marL="829700">
              <a:spcBef>
                <a:spcPts val="1023"/>
              </a:spcBef>
            </a:pPr>
            <a:r>
              <a:rPr sz="1600" b="1" spc="-13" dirty="0">
                <a:solidFill>
                  <a:srgbClr val="C00000"/>
                </a:solidFill>
                <a:latin typeface="Times New Roman"/>
                <a:cs typeface="Times New Roman"/>
              </a:rPr>
              <a:t>Op</a:t>
            </a:r>
            <a:r>
              <a:rPr sz="1600" b="1" spc="-9" dirty="0">
                <a:solidFill>
                  <a:srgbClr val="C00000"/>
                </a:solidFill>
                <a:latin typeface="Times New Roman"/>
                <a:cs typeface="Times New Roman"/>
              </a:rPr>
              <a:t>en</a:t>
            </a:r>
            <a:r>
              <a:rPr sz="1600" b="1" spc="-13" dirty="0">
                <a:solidFill>
                  <a:srgbClr val="C00000"/>
                </a:solidFill>
                <a:latin typeface="Times New Roman"/>
                <a:cs typeface="Times New Roman"/>
              </a:rPr>
              <a:t>MP</a:t>
            </a:r>
            <a:r>
              <a:rPr sz="1600" b="1" spc="-90" dirty="0">
                <a:solidFill>
                  <a:srgbClr val="C00000"/>
                </a:solidFill>
                <a:latin typeface="Times New Roman"/>
                <a:cs typeface="Times New Roman"/>
              </a:rPr>
              <a:t> </a:t>
            </a:r>
            <a:r>
              <a:rPr sz="1600" b="1" dirty="0">
                <a:solidFill>
                  <a:srgbClr val="C00000"/>
                </a:solidFill>
                <a:latin typeface="Times New Roman"/>
                <a:cs typeface="Times New Roman"/>
              </a:rPr>
              <a:t>4.5 (Nov’15)</a:t>
            </a:r>
            <a:endParaRPr sz="1600" dirty="0">
              <a:latin typeface="Times New Roman"/>
              <a:cs typeface="Times New Roman"/>
            </a:endParaRPr>
          </a:p>
        </p:txBody>
      </p:sp>
      <p:sp>
        <p:nvSpPr>
          <p:cNvPr id="7" name="object 7"/>
          <p:cNvSpPr txBox="1"/>
          <p:nvPr/>
        </p:nvSpPr>
        <p:spPr>
          <a:xfrm>
            <a:off x="6761593" y="1337535"/>
            <a:ext cx="1222086" cy="553998"/>
          </a:xfrm>
          <a:prstGeom prst="rect">
            <a:avLst/>
          </a:prstGeom>
        </p:spPr>
        <p:txBody>
          <a:bodyPr vert="horz" wrap="square" lIns="0" tIns="0" rIns="0" bIns="0" rtlCol="0">
            <a:spAutoFit/>
          </a:bodyPr>
          <a:lstStyle/>
          <a:p>
            <a:pPr marL="11397" marR="4559"/>
            <a:r>
              <a:rPr dirty="0">
                <a:latin typeface="Times New Roman"/>
                <a:cs typeface="Times New Roman"/>
              </a:rPr>
              <a:t>G</a:t>
            </a:r>
            <a:r>
              <a:rPr spc="-9" dirty="0">
                <a:latin typeface="Times New Roman"/>
                <a:cs typeface="Times New Roman"/>
              </a:rPr>
              <a:t>enerates an explicit task</a:t>
            </a:r>
            <a:endParaRPr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713071"/>
          </a:xfrm>
          <a:prstGeom prst="rect">
            <a:avLst/>
          </a:prstGeom>
        </p:spPr>
        <p:txBody>
          <a:bodyPr vert="horz" wrap="square" lIns="0" tIns="35615" rIns="0" bIns="0" rtlCol="0">
            <a:spAutoFit/>
          </a:bodyPr>
          <a:lstStyle/>
          <a:p>
            <a:pPr marL="74080"/>
            <a:r>
              <a:rPr spc="-27" dirty="0"/>
              <a:t>Th</a:t>
            </a:r>
            <a:r>
              <a:rPr dirty="0"/>
              <a:t>e</a:t>
            </a:r>
            <a:r>
              <a:rPr spc="-4" dirty="0"/>
              <a:t> </a:t>
            </a:r>
            <a:r>
              <a:rPr dirty="0"/>
              <a:t>task</a:t>
            </a:r>
            <a:r>
              <a:rPr spc="-4" dirty="0"/>
              <a:t> </a:t>
            </a:r>
            <a:r>
              <a:rPr dirty="0"/>
              <a:t>c</a:t>
            </a:r>
            <a:r>
              <a:rPr spc="-27" dirty="0"/>
              <a:t>on</a:t>
            </a:r>
            <a:r>
              <a:rPr dirty="0"/>
              <a:t>str</a:t>
            </a:r>
            <a:r>
              <a:rPr spc="-27" dirty="0"/>
              <a:t>u</a:t>
            </a:r>
            <a:r>
              <a:rPr dirty="0"/>
              <a:t>ct</a:t>
            </a:r>
            <a:r>
              <a:rPr spc="-4" dirty="0"/>
              <a:t> </a:t>
            </a:r>
            <a:r>
              <a:rPr spc="-13" dirty="0"/>
              <a:t>(</a:t>
            </a:r>
            <a:r>
              <a:rPr spc="-27" dirty="0"/>
              <a:t>Op</a:t>
            </a:r>
            <a:r>
              <a:rPr dirty="0"/>
              <a:t>e</a:t>
            </a:r>
            <a:r>
              <a:rPr spc="-27" dirty="0"/>
              <a:t>n</a:t>
            </a:r>
            <a:r>
              <a:rPr dirty="0"/>
              <a:t>MP</a:t>
            </a:r>
            <a:r>
              <a:rPr spc="-4" dirty="0"/>
              <a:t> </a:t>
            </a:r>
            <a:r>
              <a:rPr dirty="0"/>
              <a:t>4</a:t>
            </a:r>
            <a:r>
              <a:rPr spc="-13" dirty="0"/>
              <a:t>.</a:t>
            </a:r>
            <a:r>
              <a:rPr dirty="0"/>
              <a:t>5)</a:t>
            </a:r>
          </a:p>
        </p:txBody>
      </p:sp>
      <p:sp>
        <p:nvSpPr>
          <p:cNvPr id="3" name="object 3"/>
          <p:cNvSpPr txBox="1"/>
          <p:nvPr/>
        </p:nvSpPr>
        <p:spPr>
          <a:xfrm>
            <a:off x="639593" y="2144249"/>
            <a:ext cx="3447473" cy="1270220"/>
          </a:xfrm>
          <a:prstGeom prst="rect">
            <a:avLst/>
          </a:prstGeom>
        </p:spPr>
        <p:txBody>
          <a:bodyPr vert="horz" wrap="square" lIns="0" tIns="0" rIns="0" bIns="0" rtlCol="0">
            <a:spAutoFit/>
          </a:bodyPr>
          <a:lstStyle/>
          <a:p>
            <a:pPr marL="580106" indent="-569279"/>
            <a:r>
              <a:rPr dirty="0">
                <a:latin typeface="Times New Roman"/>
                <a:cs typeface="Times New Roman"/>
              </a:rPr>
              <a:t>w</a:t>
            </a:r>
            <a:r>
              <a:rPr spc="-9" dirty="0">
                <a:latin typeface="Times New Roman"/>
                <a:cs typeface="Times New Roman"/>
              </a:rPr>
              <a:t>here </a:t>
            </a:r>
            <a:r>
              <a:rPr i="1" spc="-9" dirty="0">
                <a:latin typeface="Times New Roman"/>
                <a:cs typeface="Times New Roman"/>
              </a:rPr>
              <a:t>clause </a:t>
            </a:r>
            <a:r>
              <a:rPr spc="-9" dirty="0">
                <a:latin typeface="Times New Roman"/>
                <a:cs typeface="Times New Roman"/>
              </a:rPr>
              <a:t>is one of the following:</a:t>
            </a:r>
            <a:endParaRPr dirty="0">
              <a:latin typeface="Times New Roman"/>
              <a:cs typeface="Times New Roman"/>
            </a:endParaRPr>
          </a:p>
          <a:p>
            <a:pPr>
              <a:spcBef>
                <a:spcPts val="39"/>
              </a:spcBef>
            </a:pPr>
            <a:endParaRPr sz="1400" dirty="0">
              <a:latin typeface="Times New Roman"/>
              <a:cs typeface="Times New Roman"/>
            </a:endParaRPr>
          </a:p>
          <a:p>
            <a:pPr marL="580106" marR="144172">
              <a:lnSpc>
                <a:spcPct val="133300"/>
              </a:lnSpc>
            </a:pPr>
            <a:r>
              <a:rPr b="1" spc="-9" dirty="0">
                <a:latin typeface="Times New Roman"/>
                <a:cs typeface="Times New Roman"/>
              </a:rPr>
              <a:t>if(</a:t>
            </a:r>
            <a:r>
              <a:rPr i="1" spc="-9" dirty="0">
                <a:latin typeface="Times New Roman"/>
                <a:cs typeface="Times New Roman"/>
              </a:rPr>
              <a:t>[ </a:t>
            </a:r>
            <a:r>
              <a:rPr b="1" spc="-9" dirty="0">
                <a:latin typeface="Times New Roman"/>
                <a:cs typeface="Times New Roman"/>
              </a:rPr>
              <a:t>task </a:t>
            </a:r>
            <a:r>
              <a:rPr b="1" spc="-4" dirty="0">
                <a:latin typeface="Times New Roman"/>
                <a:cs typeface="Times New Roman"/>
              </a:rPr>
              <a:t>:</a:t>
            </a:r>
            <a:r>
              <a:rPr i="1" dirty="0">
                <a:latin typeface="Times New Roman"/>
                <a:cs typeface="Times New Roman"/>
              </a:rPr>
              <a:t>]s</a:t>
            </a:r>
            <a:r>
              <a:rPr i="1" spc="-9" dirty="0">
                <a:latin typeface="Times New Roman"/>
                <a:cs typeface="Times New Roman"/>
              </a:rPr>
              <a:t>cal</a:t>
            </a:r>
            <a:r>
              <a:rPr i="1" dirty="0">
                <a:latin typeface="Times New Roman"/>
                <a:cs typeface="Times New Roman"/>
              </a:rPr>
              <a:t>a</a:t>
            </a:r>
            <a:r>
              <a:rPr i="1" spc="-40" dirty="0">
                <a:latin typeface="Times New Roman"/>
                <a:cs typeface="Times New Roman"/>
              </a:rPr>
              <a:t>r</a:t>
            </a:r>
            <a:r>
              <a:rPr i="1" spc="-9" dirty="0">
                <a:latin typeface="Times New Roman"/>
                <a:cs typeface="Times New Roman"/>
              </a:rPr>
              <a:t>-ex</a:t>
            </a:r>
            <a:r>
              <a:rPr i="1" dirty="0">
                <a:latin typeface="Times New Roman"/>
                <a:cs typeface="Times New Roman"/>
              </a:rPr>
              <a:t>p</a:t>
            </a:r>
            <a:r>
              <a:rPr i="1" spc="-67" dirty="0">
                <a:latin typeface="Times New Roman"/>
                <a:cs typeface="Times New Roman"/>
              </a:rPr>
              <a:t>r</a:t>
            </a:r>
            <a:r>
              <a:rPr i="1" spc="-9" dirty="0">
                <a:latin typeface="Times New Roman"/>
                <a:cs typeface="Times New Roman"/>
              </a:rPr>
              <a:t>e</a:t>
            </a:r>
            <a:r>
              <a:rPr i="1" dirty="0">
                <a:latin typeface="Times New Roman"/>
                <a:cs typeface="Times New Roman"/>
              </a:rPr>
              <a:t>ss</a:t>
            </a:r>
            <a:r>
              <a:rPr i="1" spc="-9" dirty="0">
                <a:latin typeface="Times New Roman"/>
                <a:cs typeface="Times New Roman"/>
              </a:rPr>
              <a:t>i</a:t>
            </a:r>
            <a:r>
              <a:rPr i="1" dirty="0">
                <a:latin typeface="Times New Roman"/>
                <a:cs typeface="Times New Roman"/>
              </a:rPr>
              <a:t>on</a:t>
            </a:r>
            <a:r>
              <a:rPr b="1" dirty="0">
                <a:latin typeface="Times New Roman"/>
                <a:cs typeface="Times New Roman"/>
              </a:rPr>
              <a:t>) un</a:t>
            </a:r>
            <a:r>
              <a:rPr b="1" spc="-9" dirty="0">
                <a:latin typeface="Times New Roman"/>
                <a:cs typeface="Times New Roman"/>
              </a:rPr>
              <a:t>tie</a:t>
            </a:r>
            <a:r>
              <a:rPr b="1" dirty="0">
                <a:latin typeface="Times New Roman"/>
                <a:cs typeface="Times New Roman"/>
              </a:rPr>
              <a:t>d</a:t>
            </a:r>
            <a:endParaRPr dirty="0">
              <a:latin typeface="Times New Roman"/>
              <a:cs typeface="Times New Roman"/>
            </a:endParaRPr>
          </a:p>
        </p:txBody>
      </p:sp>
      <p:sp>
        <p:nvSpPr>
          <p:cNvPr id="4" name="object 4"/>
          <p:cNvSpPr txBox="1"/>
          <p:nvPr/>
        </p:nvSpPr>
        <p:spPr>
          <a:xfrm>
            <a:off x="1216255" y="3431122"/>
            <a:ext cx="2169391" cy="736868"/>
          </a:xfrm>
          <a:prstGeom prst="rect">
            <a:avLst/>
          </a:prstGeom>
        </p:spPr>
        <p:txBody>
          <a:bodyPr vert="horz" wrap="square" lIns="0" tIns="0" rIns="0" bIns="0" rtlCol="0">
            <a:spAutoFit/>
          </a:bodyPr>
          <a:lstStyle/>
          <a:p>
            <a:pPr marL="11397" marR="4559">
              <a:lnSpc>
                <a:spcPct val="133300"/>
              </a:lnSpc>
            </a:pPr>
            <a:r>
              <a:rPr b="1" dirty="0">
                <a:latin typeface="Times New Roman"/>
                <a:cs typeface="Times New Roman"/>
              </a:rPr>
              <a:t>d</a:t>
            </a:r>
            <a:r>
              <a:rPr b="1" spc="-9" dirty="0">
                <a:latin typeface="Times New Roman"/>
                <a:cs typeface="Times New Roman"/>
              </a:rPr>
              <a:t>efault(sha</a:t>
            </a:r>
            <a:r>
              <a:rPr b="1" spc="-45" dirty="0">
                <a:latin typeface="Times New Roman"/>
                <a:cs typeface="Times New Roman"/>
              </a:rPr>
              <a:t>r</a:t>
            </a:r>
            <a:r>
              <a:rPr b="1" spc="-9" dirty="0">
                <a:latin typeface="Times New Roman"/>
                <a:cs typeface="Times New Roman"/>
              </a:rPr>
              <a:t>e</a:t>
            </a:r>
            <a:r>
              <a:rPr b="1" dirty="0">
                <a:latin typeface="Times New Roman"/>
                <a:cs typeface="Times New Roman"/>
              </a:rPr>
              <a:t>d</a:t>
            </a:r>
            <a:r>
              <a:rPr b="1" spc="-4" dirty="0">
                <a:latin typeface="Times New Roman"/>
                <a:cs typeface="Times New Roman"/>
              </a:rPr>
              <a:t> </a:t>
            </a:r>
            <a:r>
              <a:rPr dirty="0">
                <a:latin typeface="Times New Roman"/>
                <a:cs typeface="Times New Roman"/>
              </a:rPr>
              <a:t>| </a:t>
            </a:r>
            <a:r>
              <a:rPr b="1" dirty="0">
                <a:latin typeface="Times New Roman"/>
                <a:cs typeface="Times New Roman"/>
              </a:rPr>
              <a:t>non</a:t>
            </a:r>
            <a:r>
              <a:rPr b="1" spc="-9" dirty="0">
                <a:latin typeface="Times New Roman"/>
                <a:cs typeface="Times New Roman"/>
              </a:rPr>
              <a:t>e</a:t>
            </a:r>
            <a:r>
              <a:rPr b="1" dirty="0">
                <a:latin typeface="Times New Roman"/>
                <a:cs typeface="Times New Roman"/>
              </a:rPr>
              <a:t>) p</a:t>
            </a:r>
            <a:r>
              <a:rPr b="1" spc="-9" dirty="0">
                <a:latin typeface="Times New Roman"/>
                <a:cs typeface="Times New Roman"/>
              </a:rPr>
              <a:t>rivat</a:t>
            </a:r>
            <a:r>
              <a:rPr b="1" spc="-13" dirty="0">
                <a:latin typeface="Times New Roman"/>
                <a:cs typeface="Times New Roman"/>
              </a:rPr>
              <a:t>e</a:t>
            </a:r>
            <a:r>
              <a:rPr b="1" dirty="0">
                <a:latin typeface="Times New Roman"/>
                <a:cs typeface="Times New Roman"/>
              </a:rPr>
              <a:t>(</a:t>
            </a:r>
            <a:r>
              <a:rPr i="1" spc="-9" dirty="0">
                <a:latin typeface="Times New Roman"/>
                <a:cs typeface="Times New Roman"/>
              </a:rPr>
              <a:t>list</a:t>
            </a:r>
            <a:r>
              <a:rPr b="1" dirty="0">
                <a:latin typeface="Times New Roman"/>
                <a:cs typeface="Times New Roman"/>
              </a:rPr>
              <a:t>)</a:t>
            </a:r>
            <a:endParaRPr dirty="0">
              <a:latin typeface="Times New Roman"/>
              <a:cs typeface="Times New Roman"/>
            </a:endParaRPr>
          </a:p>
        </p:txBody>
      </p:sp>
      <p:sp>
        <p:nvSpPr>
          <p:cNvPr id="5" name="object 5"/>
          <p:cNvSpPr txBox="1"/>
          <p:nvPr/>
        </p:nvSpPr>
        <p:spPr>
          <a:xfrm>
            <a:off x="1216255" y="4148298"/>
            <a:ext cx="1575376" cy="736868"/>
          </a:xfrm>
          <a:prstGeom prst="rect">
            <a:avLst/>
          </a:prstGeom>
        </p:spPr>
        <p:txBody>
          <a:bodyPr vert="horz" wrap="square" lIns="0" tIns="0" rIns="0" bIns="0" rtlCol="0">
            <a:spAutoFit/>
          </a:bodyPr>
          <a:lstStyle/>
          <a:p>
            <a:pPr marL="11397" marR="4559">
              <a:lnSpc>
                <a:spcPct val="133300"/>
              </a:lnSpc>
            </a:pPr>
            <a:r>
              <a:rPr b="1" spc="-9" dirty="0">
                <a:latin typeface="Times New Roman"/>
                <a:cs typeface="Times New Roman"/>
              </a:rPr>
              <a:t>firstprivat</a:t>
            </a:r>
            <a:r>
              <a:rPr b="1" spc="-13" dirty="0">
                <a:latin typeface="Times New Roman"/>
                <a:cs typeface="Times New Roman"/>
              </a:rPr>
              <a:t>e</a:t>
            </a:r>
            <a:r>
              <a:rPr b="1" dirty="0">
                <a:latin typeface="Times New Roman"/>
                <a:cs typeface="Times New Roman"/>
              </a:rPr>
              <a:t>(</a:t>
            </a:r>
            <a:r>
              <a:rPr i="1" spc="-9" dirty="0">
                <a:latin typeface="Times New Roman"/>
                <a:cs typeface="Times New Roman"/>
              </a:rPr>
              <a:t>list</a:t>
            </a:r>
            <a:r>
              <a:rPr b="1" dirty="0">
                <a:latin typeface="Times New Roman"/>
                <a:cs typeface="Times New Roman"/>
              </a:rPr>
              <a:t>) sh</a:t>
            </a:r>
            <a:r>
              <a:rPr b="1" spc="-9" dirty="0">
                <a:latin typeface="Times New Roman"/>
                <a:cs typeface="Times New Roman"/>
              </a:rPr>
              <a:t>a</a:t>
            </a:r>
            <a:r>
              <a:rPr b="1" spc="-45" dirty="0">
                <a:latin typeface="Times New Roman"/>
                <a:cs typeface="Times New Roman"/>
              </a:rPr>
              <a:t>r</a:t>
            </a:r>
            <a:r>
              <a:rPr b="1" spc="-9" dirty="0">
                <a:latin typeface="Times New Roman"/>
                <a:cs typeface="Times New Roman"/>
              </a:rPr>
              <a:t>e</a:t>
            </a:r>
            <a:r>
              <a:rPr b="1" dirty="0">
                <a:latin typeface="Times New Roman"/>
                <a:cs typeface="Times New Roman"/>
              </a:rPr>
              <a:t>d</a:t>
            </a:r>
            <a:r>
              <a:rPr b="1" spc="-4" dirty="0">
                <a:latin typeface="Times New Roman"/>
                <a:cs typeface="Times New Roman"/>
              </a:rPr>
              <a:t>(</a:t>
            </a:r>
            <a:r>
              <a:rPr i="1" spc="-9" dirty="0">
                <a:latin typeface="Times New Roman"/>
                <a:cs typeface="Times New Roman"/>
              </a:rPr>
              <a:t>list</a:t>
            </a:r>
            <a:r>
              <a:rPr b="1" dirty="0">
                <a:latin typeface="Times New Roman"/>
                <a:cs typeface="Times New Roman"/>
              </a:rPr>
              <a:t>)</a:t>
            </a:r>
            <a:endParaRPr dirty="0">
              <a:latin typeface="Times New Roman"/>
              <a:cs typeface="Times New Roman"/>
            </a:endParaRPr>
          </a:p>
        </p:txBody>
      </p:sp>
      <p:sp>
        <p:nvSpPr>
          <p:cNvPr id="6" name="object 6"/>
          <p:cNvSpPr txBox="1"/>
          <p:nvPr/>
        </p:nvSpPr>
        <p:spPr>
          <a:xfrm>
            <a:off x="1216254" y="4865475"/>
            <a:ext cx="2319482" cy="276999"/>
          </a:xfrm>
          <a:prstGeom prst="rect">
            <a:avLst/>
          </a:prstGeom>
        </p:spPr>
        <p:txBody>
          <a:bodyPr vert="horz" wrap="square" lIns="0" tIns="0" rIns="0" bIns="0" rtlCol="0">
            <a:spAutoFit/>
          </a:bodyPr>
          <a:lstStyle/>
          <a:p>
            <a:pPr marL="11397"/>
            <a:r>
              <a:rPr b="1" spc="-9" dirty="0">
                <a:solidFill>
                  <a:srgbClr val="0070C0"/>
                </a:solidFill>
                <a:latin typeface="Times New Roman"/>
                <a:cs typeface="Times New Roman"/>
              </a:rPr>
              <a:t>final(scala</a:t>
            </a:r>
            <a:r>
              <a:rPr b="1" spc="-76" dirty="0">
                <a:solidFill>
                  <a:srgbClr val="0070C0"/>
                </a:solidFill>
                <a:latin typeface="Times New Roman"/>
                <a:cs typeface="Times New Roman"/>
              </a:rPr>
              <a:t>r</a:t>
            </a:r>
            <a:r>
              <a:rPr b="1" spc="-9" dirty="0">
                <a:solidFill>
                  <a:srgbClr val="0070C0"/>
                </a:solidFill>
                <a:latin typeface="Times New Roman"/>
                <a:cs typeface="Times New Roman"/>
              </a:rPr>
              <a:t>-e</a:t>
            </a:r>
            <a:r>
              <a:rPr b="1" dirty="0">
                <a:solidFill>
                  <a:srgbClr val="0070C0"/>
                </a:solidFill>
                <a:latin typeface="Times New Roman"/>
                <a:cs typeface="Times New Roman"/>
              </a:rPr>
              <a:t>xp</a:t>
            </a:r>
            <a:r>
              <a:rPr b="1" spc="-45" dirty="0">
                <a:solidFill>
                  <a:srgbClr val="0070C0"/>
                </a:solidFill>
                <a:latin typeface="Times New Roman"/>
                <a:cs typeface="Times New Roman"/>
              </a:rPr>
              <a:t>r</a:t>
            </a:r>
            <a:r>
              <a:rPr b="1" spc="-9" dirty="0">
                <a:solidFill>
                  <a:srgbClr val="0070C0"/>
                </a:solidFill>
                <a:latin typeface="Times New Roman"/>
                <a:cs typeface="Times New Roman"/>
              </a:rPr>
              <a:t>e</a:t>
            </a:r>
            <a:r>
              <a:rPr b="1" dirty="0">
                <a:solidFill>
                  <a:srgbClr val="0070C0"/>
                </a:solidFill>
                <a:latin typeface="Times New Roman"/>
                <a:cs typeface="Times New Roman"/>
              </a:rPr>
              <a:t>ss</a:t>
            </a:r>
            <a:r>
              <a:rPr b="1" spc="-9" dirty="0">
                <a:solidFill>
                  <a:srgbClr val="0070C0"/>
                </a:solidFill>
                <a:latin typeface="Times New Roman"/>
                <a:cs typeface="Times New Roman"/>
              </a:rPr>
              <a:t>i</a:t>
            </a:r>
            <a:r>
              <a:rPr b="1" dirty="0">
                <a:solidFill>
                  <a:srgbClr val="0070C0"/>
                </a:solidFill>
                <a:latin typeface="Times New Roman"/>
                <a:cs typeface="Times New Roman"/>
              </a:rPr>
              <a:t>on)</a:t>
            </a:r>
            <a:endParaRPr dirty="0">
              <a:latin typeface="Times New Roman"/>
              <a:cs typeface="Times New Roman"/>
            </a:endParaRPr>
          </a:p>
        </p:txBody>
      </p:sp>
      <p:sp>
        <p:nvSpPr>
          <p:cNvPr id="7" name="object 7"/>
          <p:cNvSpPr txBox="1"/>
          <p:nvPr/>
        </p:nvSpPr>
        <p:spPr>
          <a:xfrm>
            <a:off x="1683381" y="1267855"/>
            <a:ext cx="4537941" cy="553998"/>
          </a:xfrm>
          <a:prstGeom prst="rect">
            <a:avLst/>
          </a:prstGeom>
          <a:ln w="9524">
            <a:solidFill>
              <a:srgbClr val="005C91"/>
            </a:solidFill>
          </a:ln>
        </p:spPr>
        <p:txBody>
          <a:bodyPr vert="horz" wrap="square" lIns="0" tIns="0" rIns="0" bIns="0" rtlCol="0">
            <a:spAutoFit/>
          </a:bodyPr>
          <a:lstStyle/>
          <a:p>
            <a:pPr marL="898082" marR="580676" indent="-820583"/>
            <a:r>
              <a:rPr b="1" dirty="0">
                <a:latin typeface="Times New Roman"/>
                <a:cs typeface="Times New Roman"/>
              </a:rPr>
              <a:t>#p</a:t>
            </a:r>
            <a:r>
              <a:rPr b="1" spc="-9" dirty="0">
                <a:latin typeface="Times New Roman"/>
                <a:cs typeface="Times New Roman"/>
              </a:rPr>
              <a:t>ragma omp task</a:t>
            </a:r>
            <a:r>
              <a:rPr b="1" spc="-4" dirty="0">
                <a:latin typeface="Times New Roman"/>
                <a:cs typeface="Times New Roman"/>
              </a:rPr>
              <a:t> </a:t>
            </a:r>
            <a:r>
              <a:rPr i="1" dirty="0">
                <a:latin typeface="Times New Roman"/>
                <a:cs typeface="Times New Roman"/>
              </a:rPr>
              <a:t>[</a:t>
            </a:r>
            <a:r>
              <a:rPr i="1" spc="-9" dirty="0">
                <a:latin typeface="Times New Roman"/>
                <a:cs typeface="Times New Roman"/>
              </a:rPr>
              <a:t>cl</a:t>
            </a:r>
            <a:r>
              <a:rPr i="1" dirty="0">
                <a:latin typeface="Times New Roman"/>
                <a:cs typeface="Times New Roman"/>
              </a:rPr>
              <a:t>aus</a:t>
            </a:r>
            <a:r>
              <a:rPr i="1" spc="-9" dirty="0">
                <a:latin typeface="Times New Roman"/>
                <a:cs typeface="Times New Roman"/>
              </a:rPr>
              <a:t>e</a:t>
            </a:r>
            <a:r>
              <a:rPr i="1" dirty="0">
                <a:latin typeface="Times New Roman"/>
                <a:cs typeface="Times New Roman"/>
              </a:rPr>
              <a:t>[[</a:t>
            </a:r>
            <a:r>
              <a:rPr b="1" dirty="0">
                <a:latin typeface="Times New Roman"/>
                <a:cs typeface="Times New Roman"/>
              </a:rPr>
              <a:t>,</a:t>
            </a:r>
            <a:r>
              <a:rPr i="1" dirty="0">
                <a:latin typeface="Times New Roman"/>
                <a:cs typeface="Times New Roman"/>
              </a:rPr>
              <a:t>]</a:t>
            </a:r>
            <a:r>
              <a:rPr i="1" spc="-9" dirty="0">
                <a:latin typeface="Times New Roman"/>
                <a:cs typeface="Times New Roman"/>
              </a:rPr>
              <a:t>cl</a:t>
            </a:r>
            <a:r>
              <a:rPr i="1" dirty="0">
                <a:latin typeface="Times New Roman"/>
                <a:cs typeface="Times New Roman"/>
              </a:rPr>
              <a:t>aus</a:t>
            </a:r>
            <a:r>
              <a:rPr i="1" spc="-9" dirty="0">
                <a:latin typeface="Times New Roman"/>
                <a:cs typeface="Times New Roman"/>
              </a:rPr>
              <a:t>e</a:t>
            </a:r>
            <a:r>
              <a:rPr i="1" dirty="0">
                <a:latin typeface="Times New Roman"/>
                <a:cs typeface="Times New Roman"/>
              </a:rPr>
              <a:t>]...] s</a:t>
            </a:r>
            <a:r>
              <a:rPr i="1" spc="-9" dirty="0">
                <a:latin typeface="Times New Roman"/>
                <a:cs typeface="Times New Roman"/>
              </a:rPr>
              <a:t>t</a:t>
            </a:r>
            <a:r>
              <a:rPr i="1" dirty="0">
                <a:latin typeface="Times New Roman"/>
                <a:cs typeface="Times New Roman"/>
              </a:rPr>
              <a:t>r</a:t>
            </a:r>
            <a:r>
              <a:rPr i="1" spc="-9" dirty="0">
                <a:latin typeface="Times New Roman"/>
                <a:cs typeface="Times New Roman"/>
              </a:rPr>
              <a:t>uct</a:t>
            </a:r>
            <a:r>
              <a:rPr i="1" dirty="0">
                <a:latin typeface="Times New Roman"/>
                <a:cs typeface="Times New Roman"/>
              </a:rPr>
              <a:t>u</a:t>
            </a:r>
            <a:r>
              <a:rPr i="1" spc="-67" dirty="0">
                <a:latin typeface="Times New Roman"/>
                <a:cs typeface="Times New Roman"/>
              </a:rPr>
              <a:t>r</a:t>
            </a:r>
            <a:r>
              <a:rPr i="1" spc="-9" dirty="0">
                <a:latin typeface="Times New Roman"/>
                <a:cs typeface="Times New Roman"/>
              </a:rPr>
              <a:t>ed-block</a:t>
            </a:r>
            <a:endParaRPr dirty="0">
              <a:latin typeface="Times New Roman"/>
              <a:cs typeface="Times New Roman"/>
            </a:endParaRPr>
          </a:p>
        </p:txBody>
      </p:sp>
      <p:sp>
        <p:nvSpPr>
          <p:cNvPr id="8" name="object 8"/>
          <p:cNvSpPr txBox="1"/>
          <p:nvPr/>
        </p:nvSpPr>
        <p:spPr>
          <a:xfrm>
            <a:off x="6079705" y="3948434"/>
            <a:ext cx="1132032" cy="633507"/>
          </a:xfrm>
          <a:prstGeom prst="rect">
            <a:avLst/>
          </a:prstGeom>
        </p:spPr>
        <p:txBody>
          <a:bodyPr vert="horz" wrap="square" lIns="0" tIns="0" rIns="0" bIns="0" rtlCol="0">
            <a:spAutoFit/>
          </a:bodyPr>
          <a:lstStyle/>
          <a:p>
            <a:pPr marL="11397"/>
            <a:r>
              <a:rPr sz="1600" b="1" spc="-13" dirty="0">
                <a:latin typeface="Times New Roman"/>
                <a:cs typeface="Times New Roman"/>
              </a:rPr>
              <a:t>Op</a:t>
            </a:r>
            <a:r>
              <a:rPr sz="1600" b="1" spc="-9" dirty="0">
                <a:latin typeface="Times New Roman"/>
                <a:cs typeface="Times New Roman"/>
              </a:rPr>
              <a:t>en</a:t>
            </a:r>
            <a:r>
              <a:rPr sz="1600" b="1" spc="-13" dirty="0">
                <a:latin typeface="Times New Roman"/>
                <a:cs typeface="Times New Roman"/>
              </a:rPr>
              <a:t>MP</a:t>
            </a:r>
            <a:r>
              <a:rPr sz="1600" b="1" spc="-90" dirty="0">
                <a:latin typeface="Times New Roman"/>
                <a:cs typeface="Times New Roman"/>
              </a:rPr>
              <a:t> </a:t>
            </a:r>
            <a:r>
              <a:rPr sz="1600" b="1" dirty="0">
                <a:latin typeface="Times New Roman"/>
                <a:cs typeface="Times New Roman"/>
              </a:rPr>
              <a:t>3.0</a:t>
            </a:r>
            <a:endParaRPr sz="1600" dirty="0">
              <a:latin typeface="Times New Roman"/>
              <a:cs typeface="Times New Roman"/>
            </a:endParaRPr>
          </a:p>
          <a:p>
            <a:pPr marL="11397">
              <a:spcBef>
                <a:spcPts val="1023"/>
              </a:spcBef>
            </a:pPr>
            <a:r>
              <a:rPr sz="1600" b="1" spc="-13" dirty="0">
                <a:solidFill>
                  <a:srgbClr val="0070C0"/>
                </a:solidFill>
                <a:latin typeface="Times New Roman"/>
                <a:cs typeface="Times New Roman"/>
              </a:rPr>
              <a:t>Op</a:t>
            </a:r>
            <a:r>
              <a:rPr sz="1600" b="1" spc="-9" dirty="0">
                <a:solidFill>
                  <a:srgbClr val="0070C0"/>
                </a:solidFill>
                <a:latin typeface="Times New Roman"/>
                <a:cs typeface="Times New Roman"/>
              </a:rPr>
              <a:t>en</a:t>
            </a:r>
            <a:r>
              <a:rPr sz="1600" b="1" spc="-13" dirty="0">
                <a:solidFill>
                  <a:srgbClr val="0070C0"/>
                </a:solidFill>
                <a:latin typeface="Times New Roman"/>
                <a:cs typeface="Times New Roman"/>
              </a:rPr>
              <a:t>MP</a:t>
            </a:r>
            <a:r>
              <a:rPr sz="1600" b="1" spc="-90" dirty="0">
                <a:solidFill>
                  <a:srgbClr val="0070C0"/>
                </a:solidFill>
                <a:latin typeface="Times New Roman"/>
                <a:cs typeface="Times New Roman"/>
              </a:rPr>
              <a:t> </a:t>
            </a:r>
            <a:r>
              <a:rPr sz="1600" b="1" dirty="0">
                <a:solidFill>
                  <a:srgbClr val="0070C0"/>
                </a:solidFill>
                <a:latin typeface="Times New Roman"/>
                <a:cs typeface="Times New Roman"/>
              </a:rPr>
              <a:t>3.1</a:t>
            </a:r>
            <a:endParaRPr sz="1600" dirty="0">
              <a:latin typeface="Times New Roman"/>
              <a:cs typeface="Times New Roman"/>
            </a:endParaRPr>
          </a:p>
        </p:txBody>
      </p:sp>
      <p:sp>
        <p:nvSpPr>
          <p:cNvPr id="9" name="object 9"/>
          <p:cNvSpPr txBox="1"/>
          <p:nvPr/>
        </p:nvSpPr>
        <p:spPr>
          <a:xfrm>
            <a:off x="6079705" y="4699228"/>
            <a:ext cx="1132032" cy="633507"/>
          </a:xfrm>
          <a:prstGeom prst="rect">
            <a:avLst/>
          </a:prstGeom>
        </p:spPr>
        <p:txBody>
          <a:bodyPr vert="horz" wrap="square" lIns="0" tIns="0" rIns="0" bIns="0" rtlCol="0">
            <a:spAutoFit/>
          </a:bodyPr>
          <a:lstStyle/>
          <a:p>
            <a:pPr marL="11397"/>
            <a:r>
              <a:rPr sz="1600" b="1" spc="-13" dirty="0">
                <a:solidFill>
                  <a:srgbClr val="007733"/>
                </a:solidFill>
                <a:latin typeface="Times New Roman"/>
                <a:cs typeface="Times New Roman"/>
              </a:rPr>
              <a:t>Op</a:t>
            </a:r>
            <a:r>
              <a:rPr sz="1600" b="1" spc="-9" dirty="0">
                <a:solidFill>
                  <a:srgbClr val="007733"/>
                </a:solidFill>
                <a:latin typeface="Times New Roman"/>
                <a:cs typeface="Times New Roman"/>
              </a:rPr>
              <a:t>en</a:t>
            </a:r>
            <a:r>
              <a:rPr sz="1600" b="1" spc="-13" dirty="0">
                <a:solidFill>
                  <a:srgbClr val="007733"/>
                </a:solidFill>
                <a:latin typeface="Times New Roman"/>
                <a:cs typeface="Times New Roman"/>
              </a:rPr>
              <a:t>MP</a:t>
            </a:r>
            <a:r>
              <a:rPr sz="1600" b="1" spc="-90" dirty="0">
                <a:solidFill>
                  <a:srgbClr val="007733"/>
                </a:solidFill>
                <a:latin typeface="Times New Roman"/>
                <a:cs typeface="Times New Roman"/>
              </a:rPr>
              <a:t> </a:t>
            </a:r>
            <a:r>
              <a:rPr sz="1600" b="1" dirty="0">
                <a:solidFill>
                  <a:srgbClr val="007733"/>
                </a:solidFill>
                <a:latin typeface="Times New Roman"/>
                <a:cs typeface="Times New Roman"/>
              </a:rPr>
              <a:t>4.0</a:t>
            </a:r>
            <a:endParaRPr sz="1600" dirty="0">
              <a:latin typeface="Times New Roman"/>
              <a:cs typeface="Times New Roman"/>
            </a:endParaRPr>
          </a:p>
          <a:p>
            <a:pPr marL="11397">
              <a:spcBef>
                <a:spcPts val="1023"/>
              </a:spcBef>
            </a:pPr>
            <a:r>
              <a:rPr sz="1600" b="1" spc="-13" dirty="0">
                <a:solidFill>
                  <a:srgbClr val="C00000"/>
                </a:solidFill>
                <a:latin typeface="Times New Roman"/>
                <a:cs typeface="Times New Roman"/>
              </a:rPr>
              <a:t>Op</a:t>
            </a:r>
            <a:r>
              <a:rPr sz="1600" b="1" spc="-9" dirty="0">
                <a:solidFill>
                  <a:srgbClr val="C00000"/>
                </a:solidFill>
                <a:latin typeface="Times New Roman"/>
                <a:cs typeface="Times New Roman"/>
              </a:rPr>
              <a:t>en</a:t>
            </a:r>
            <a:r>
              <a:rPr sz="1600" b="1" spc="-13" dirty="0">
                <a:solidFill>
                  <a:srgbClr val="C00000"/>
                </a:solidFill>
                <a:latin typeface="Times New Roman"/>
                <a:cs typeface="Times New Roman"/>
              </a:rPr>
              <a:t>MP</a:t>
            </a:r>
            <a:r>
              <a:rPr sz="1600" b="1" spc="-90" dirty="0">
                <a:solidFill>
                  <a:srgbClr val="C00000"/>
                </a:solidFill>
                <a:latin typeface="Times New Roman"/>
                <a:cs typeface="Times New Roman"/>
              </a:rPr>
              <a:t> </a:t>
            </a:r>
            <a:r>
              <a:rPr sz="1600" b="1" dirty="0">
                <a:solidFill>
                  <a:srgbClr val="C00000"/>
                </a:solidFill>
                <a:latin typeface="Times New Roman"/>
                <a:cs typeface="Times New Roman"/>
              </a:rPr>
              <a:t>4.5</a:t>
            </a:r>
            <a:endParaRPr sz="1600" dirty="0">
              <a:latin typeface="Times New Roman"/>
              <a:cs typeface="Times New Roman"/>
            </a:endParaRPr>
          </a:p>
        </p:txBody>
      </p:sp>
      <p:sp>
        <p:nvSpPr>
          <p:cNvPr id="10" name="object 10"/>
          <p:cNvSpPr txBox="1"/>
          <p:nvPr/>
        </p:nvSpPr>
        <p:spPr>
          <a:xfrm>
            <a:off x="5235458" y="3416518"/>
            <a:ext cx="2914650" cy="246221"/>
          </a:xfrm>
          <a:prstGeom prst="rect">
            <a:avLst/>
          </a:prstGeom>
        </p:spPr>
        <p:txBody>
          <a:bodyPr vert="horz" wrap="square" lIns="0" tIns="0" rIns="0" bIns="0" rtlCol="0">
            <a:spAutoFit/>
          </a:bodyPr>
          <a:lstStyle/>
          <a:p>
            <a:pPr marL="11397"/>
            <a:r>
              <a:rPr sz="1600" spc="-9" dirty="0">
                <a:latin typeface="Times New Roman"/>
                <a:cs typeface="Times New Roman"/>
              </a:rPr>
              <a:t>The evolution of the task construct</a:t>
            </a:r>
            <a:endParaRPr sz="1600" dirty="0">
              <a:latin typeface="Times New Roman"/>
              <a:cs typeface="Times New Roman"/>
            </a:endParaRPr>
          </a:p>
        </p:txBody>
      </p:sp>
      <p:sp>
        <p:nvSpPr>
          <p:cNvPr id="11" name="object 11"/>
          <p:cNvSpPr/>
          <p:nvPr/>
        </p:nvSpPr>
        <p:spPr>
          <a:xfrm>
            <a:off x="5460243" y="3347986"/>
            <a:ext cx="2451677" cy="1998569"/>
          </a:xfrm>
          <a:custGeom>
            <a:avLst/>
            <a:gdLst/>
            <a:ahLst/>
            <a:cxnLst/>
            <a:rect l="l" t="t" r="r" b="b"/>
            <a:pathLst>
              <a:path w="2696845" h="2265045">
                <a:moveTo>
                  <a:pt x="0" y="0"/>
                </a:moveTo>
                <a:lnTo>
                  <a:pt x="2696703" y="0"/>
                </a:lnTo>
                <a:lnTo>
                  <a:pt x="2696703" y="2264830"/>
                </a:lnTo>
                <a:lnTo>
                  <a:pt x="0" y="2264830"/>
                </a:lnTo>
                <a:lnTo>
                  <a:pt x="0" y="0"/>
                </a:lnTo>
                <a:close/>
              </a:path>
            </a:pathLst>
          </a:custGeom>
          <a:ln w="19049">
            <a:solidFill>
              <a:srgbClr val="005C91"/>
            </a:solidFill>
          </a:ln>
        </p:spPr>
        <p:txBody>
          <a:bodyPr wrap="square" lIns="0" tIns="0" rIns="0" bIns="0" rtlCol="0"/>
          <a:lstStyle/>
          <a:p>
            <a:endParaRPr/>
          </a:p>
        </p:txBody>
      </p:sp>
      <p:sp>
        <p:nvSpPr>
          <p:cNvPr id="12" name="object 12"/>
          <p:cNvSpPr txBox="1"/>
          <p:nvPr/>
        </p:nvSpPr>
        <p:spPr>
          <a:xfrm>
            <a:off x="6761593" y="1337535"/>
            <a:ext cx="1222086" cy="553998"/>
          </a:xfrm>
          <a:prstGeom prst="rect">
            <a:avLst/>
          </a:prstGeom>
        </p:spPr>
        <p:txBody>
          <a:bodyPr vert="horz" wrap="square" lIns="0" tIns="0" rIns="0" bIns="0" rtlCol="0">
            <a:spAutoFit/>
          </a:bodyPr>
          <a:lstStyle/>
          <a:p>
            <a:pPr marL="11397" marR="4559"/>
            <a:r>
              <a:rPr dirty="0">
                <a:latin typeface="Times New Roman"/>
                <a:cs typeface="Times New Roman"/>
              </a:rPr>
              <a:t>G</a:t>
            </a:r>
            <a:r>
              <a:rPr spc="-9" dirty="0">
                <a:latin typeface="Times New Roman"/>
                <a:cs typeface="Times New Roman"/>
              </a:rPr>
              <a:t>enerates an explicit task</a:t>
            </a:r>
            <a:endParaRPr dirty="0">
              <a:latin typeface="Times New Roman"/>
              <a:cs typeface="Times New Roman"/>
            </a:endParaRPr>
          </a:p>
        </p:txBody>
      </p:sp>
      <p:sp>
        <p:nvSpPr>
          <p:cNvPr id="13" name="object 13"/>
          <p:cNvSpPr/>
          <p:nvPr/>
        </p:nvSpPr>
        <p:spPr>
          <a:xfrm>
            <a:off x="1039930" y="3347986"/>
            <a:ext cx="2951018" cy="1466290"/>
          </a:xfrm>
          <a:custGeom>
            <a:avLst/>
            <a:gdLst/>
            <a:ahLst/>
            <a:cxnLst/>
            <a:rect l="l" t="t" r="r" b="b"/>
            <a:pathLst>
              <a:path w="3246120" h="1661795">
                <a:moveTo>
                  <a:pt x="0" y="0"/>
                </a:moveTo>
                <a:lnTo>
                  <a:pt x="3246119" y="0"/>
                </a:lnTo>
                <a:lnTo>
                  <a:pt x="3246119" y="1661536"/>
                </a:lnTo>
                <a:lnTo>
                  <a:pt x="0" y="1661536"/>
                </a:lnTo>
                <a:lnTo>
                  <a:pt x="0" y="0"/>
                </a:lnTo>
                <a:close/>
              </a:path>
            </a:pathLst>
          </a:custGeom>
          <a:ln w="19049">
            <a:solidFill>
              <a:srgbClr val="002F73"/>
            </a:solidFill>
          </a:ln>
        </p:spPr>
        <p:txBody>
          <a:bodyPr wrap="square" lIns="0" tIns="0" rIns="0" bIns="0" rtlCol="0"/>
          <a:lstStyle/>
          <a:p>
            <a:endParaRPr/>
          </a:p>
        </p:txBody>
      </p:sp>
      <p:sp>
        <p:nvSpPr>
          <p:cNvPr id="14" name="object 14"/>
          <p:cNvSpPr/>
          <p:nvPr/>
        </p:nvSpPr>
        <p:spPr>
          <a:xfrm>
            <a:off x="3463891" y="3817619"/>
            <a:ext cx="2299855" cy="815228"/>
          </a:xfrm>
          <a:custGeom>
            <a:avLst/>
            <a:gdLst/>
            <a:ahLst/>
            <a:cxnLst/>
            <a:rect l="l" t="t" r="r" b="b"/>
            <a:pathLst>
              <a:path w="2529840" h="923925">
                <a:moveTo>
                  <a:pt x="0" y="0"/>
                </a:moveTo>
                <a:lnTo>
                  <a:pt x="2529838" y="0"/>
                </a:lnTo>
                <a:lnTo>
                  <a:pt x="2529838" y="923329"/>
                </a:lnTo>
                <a:lnTo>
                  <a:pt x="0" y="923329"/>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463891" y="3817619"/>
            <a:ext cx="2299855" cy="815228"/>
          </a:xfrm>
          <a:custGeom>
            <a:avLst/>
            <a:gdLst/>
            <a:ahLst/>
            <a:cxnLst/>
            <a:rect l="l" t="t" r="r" b="b"/>
            <a:pathLst>
              <a:path w="2529840" h="923925">
                <a:moveTo>
                  <a:pt x="0" y="0"/>
                </a:moveTo>
                <a:lnTo>
                  <a:pt x="2529839" y="0"/>
                </a:lnTo>
                <a:lnTo>
                  <a:pt x="2529839" y="923329"/>
                </a:lnTo>
                <a:lnTo>
                  <a:pt x="0" y="923329"/>
                </a:lnTo>
                <a:lnTo>
                  <a:pt x="0" y="0"/>
                </a:lnTo>
                <a:close/>
              </a:path>
            </a:pathLst>
          </a:custGeom>
          <a:ln w="9524">
            <a:solidFill>
              <a:srgbClr val="000000"/>
            </a:solidFill>
          </a:ln>
        </p:spPr>
        <p:txBody>
          <a:bodyPr wrap="square" lIns="0" tIns="0" rIns="0" bIns="0" rtlCol="0"/>
          <a:lstStyle/>
          <a:p>
            <a:endParaRPr/>
          </a:p>
        </p:txBody>
      </p:sp>
      <p:sp>
        <p:nvSpPr>
          <p:cNvPr id="16" name="object 16"/>
          <p:cNvSpPr txBox="1"/>
          <p:nvPr/>
        </p:nvSpPr>
        <p:spPr>
          <a:xfrm>
            <a:off x="3535472" y="3886152"/>
            <a:ext cx="1477818" cy="246221"/>
          </a:xfrm>
          <a:prstGeom prst="rect">
            <a:avLst/>
          </a:prstGeom>
        </p:spPr>
        <p:txBody>
          <a:bodyPr vert="horz" wrap="square" lIns="0" tIns="0" rIns="0" bIns="0" rtlCol="0">
            <a:spAutoFit/>
          </a:bodyPr>
          <a:lstStyle/>
          <a:p>
            <a:pPr marL="11397"/>
            <a:r>
              <a:rPr sz="1600" dirty="0">
                <a:latin typeface="Times New Roman"/>
                <a:cs typeface="Times New Roman"/>
              </a:rPr>
              <a:t>Cons</a:t>
            </a:r>
            <a:r>
              <a:rPr sz="1600" spc="-9" dirty="0">
                <a:latin typeface="Times New Roman"/>
                <a:cs typeface="Times New Roman"/>
              </a:rPr>
              <a:t>ider the data</a:t>
            </a:r>
            <a:endParaRPr sz="1600" dirty="0">
              <a:latin typeface="Times New Roman"/>
              <a:cs typeface="Times New Roman"/>
            </a:endParaRPr>
          </a:p>
        </p:txBody>
      </p:sp>
      <p:sp>
        <p:nvSpPr>
          <p:cNvPr id="19" name="object 19"/>
          <p:cNvSpPr txBox="1"/>
          <p:nvPr/>
        </p:nvSpPr>
        <p:spPr>
          <a:xfrm>
            <a:off x="1216255" y="5224062"/>
            <a:ext cx="2921577" cy="736868"/>
          </a:xfrm>
          <a:prstGeom prst="rect">
            <a:avLst/>
          </a:prstGeom>
        </p:spPr>
        <p:txBody>
          <a:bodyPr vert="horz" wrap="square" lIns="0" tIns="0" rIns="0" bIns="0" rtlCol="0">
            <a:spAutoFit/>
          </a:bodyPr>
          <a:lstStyle/>
          <a:p>
            <a:pPr marL="11397" marR="4559">
              <a:lnSpc>
                <a:spcPct val="133300"/>
              </a:lnSpc>
            </a:pPr>
            <a:r>
              <a:rPr b="1" spc="-13" dirty="0">
                <a:solidFill>
                  <a:srgbClr val="0070C0"/>
                </a:solidFill>
                <a:latin typeface="Times New Roman"/>
                <a:cs typeface="Times New Roman"/>
              </a:rPr>
              <a:t>mergeab</a:t>
            </a:r>
            <a:r>
              <a:rPr b="1" spc="-9" dirty="0">
                <a:solidFill>
                  <a:srgbClr val="0070C0"/>
                </a:solidFill>
                <a:latin typeface="Times New Roman"/>
                <a:cs typeface="Times New Roman"/>
              </a:rPr>
              <a:t>le</a:t>
            </a:r>
            <a:r>
              <a:rPr b="1" spc="-4" dirty="0">
                <a:solidFill>
                  <a:srgbClr val="0070C0"/>
                </a:solidFill>
                <a:latin typeface="Times New Roman"/>
                <a:cs typeface="Times New Roman"/>
              </a:rPr>
              <a:t> </a:t>
            </a:r>
            <a:r>
              <a:rPr b="1" spc="-4" dirty="0">
                <a:solidFill>
                  <a:srgbClr val="007733"/>
                </a:solidFill>
                <a:latin typeface="Times New Roman"/>
                <a:cs typeface="Times New Roman"/>
              </a:rPr>
              <a:t>depend(</a:t>
            </a:r>
            <a:r>
              <a:rPr i="1" spc="-9" dirty="0">
                <a:solidFill>
                  <a:srgbClr val="008742"/>
                </a:solidFill>
                <a:latin typeface="Times New Roman"/>
                <a:cs typeface="Times New Roman"/>
              </a:rPr>
              <a:t>dependence-type</a:t>
            </a:r>
            <a:r>
              <a:rPr i="1" dirty="0">
                <a:solidFill>
                  <a:srgbClr val="008742"/>
                </a:solidFill>
                <a:latin typeface="Times New Roman"/>
                <a:cs typeface="Times New Roman"/>
              </a:rPr>
              <a:t> </a:t>
            </a:r>
            <a:r>
              <a:rPr b="1" dirty="0">
                <a:solidFill>
                  <a:srgbClr val="007733"/>
                </a:solidFill>
                <a:latin typeface="Times New Roman"/>
                <a:cs typeface="Times New Roman"/>
              </a:rPr>
              <a:t>: </a:t>
            </a:r>
            <a:r>
              <a:rPr i="1" spc="-9" dirty="0">
                <a:solidFill>
                  <a:srgbClr val="008742"/>
                </a:solidFill>
                <a:latin typeface="Times New Roman"/>
                <a:cs typeface="Times New Roman"/>
              </a:rPr>
              <a:t>list</a:t>
            </a:r>
            <a:r>
              <a:rPr b="1" dirty="0">
                <a:solidFill>
                  <a:srgbClr val="007733"/>
                </a:solidFill>
                <a:latin typeface="Times New Roman"/>
                <a:cs typeface="Times New Roman"/>
              </a:rPr>
              <a:t>)</a:t>
            </a:r>
            <a:endParaRPr dirty="0">
              <a:latin typeface="Times New Roman"/>
              <a:cs typeface="Times New Roman"/>
            </a:endParaRPr>
          </a:p>
        </p:txBody>
      </p:sp>
      <p:sp>
        <p:nvSpPr>
          <p:cNvPr id="20" name="object 20"/>
          <p:cNvSpPr txBox="1"/>
          <p:nvPr/>
        </p:nvSpPr>
        <p:spPr>
          <a:xfrm>
            <a:off x="1216255" y="5941239"/>
            <a:ext cx="2229427" cy="276999"/>
          </a:xfrm>
          <a:prstGeom prst="rect">
            <a:avLst/>
          </a:prstGeom>
        </p:spPr>
        <p:txBody>
          <a:bodyPr vert="horz" wrap="square" lIns="0" tIns="0" rIns="0" bIns="0" rtlCol="0">
            <a:spAutoFit/>
          </a:bodyPr>
          <a:lstStyle/>
          <a:p>
            <a:pPr marL="11397"/>
            <a:r>
              <a:rPr b="1" dirty="0">
                <a:solidFill>
                  <a:srgbClr val="C00000"/>
                </a:solidFill>
                <a:latin typeface="Times New Roman"/>
                <a:cs typeface="Times New Roman"/>
              </a:rPr>
              <a:t>p</a:t>
            </a:r>
            <a:r>
              <a:rPr b="1" spc="-9" dirty="0">
                <a:solidFill>
                  <a:srgbClr val="C00000"/>
                </a:solidFill>
                <a:latin typeface="Times New Roman"/>
                <a:cs typeface="Times New Roman"/>
              </a:rPr>
              <a:t>riority(</a:t>
            </a:r>
            <a:r>
              <a:rPr i="1" spc="-9" dirty="0">
                <a:solidFill>
                  <a:srgbClr val="CE1C00"/>
                </a:solidFill>
                <a:latin typeface="Times New Roman"/>
                <a:cs typeface="Times New Roman"/>
              </a:rPr>
              <a:t>priority-value</a:t>
            </a:r>
            <a:r>
              <a:rPr b="1" spc="-9" dirty="0">
                <a:solidFill>
                  <a:srgbClr val="C00000"/>
                </a:solidFill>
                <a:latin typeface="Times New Roman"/>
                <a:cs typeface="Times New Roman"/>
              </a:rPr>
              <a:t>)</a:t>
            </a:r>
            <a:endParaRPr dirty="0">
              <a:latin typeface="Times New Roman"/>
              <a:cs typeface="Times New Roman"/>
            </a:endParaRPr>
          </a:p>
        </p:txBody>
      </p:sp>
      <p:sp>
        <p:nvSpPr>
          <p:cNvPr id="21" name="object 21"/>
          <p:cNvSpPr txBox="1">
            <a:spLocks noGrp="1"/>
          </p:cNvSpPr>
          <p:nvPr>
            <p:ph type="sldNum" sz="quarter" idx="4294967295"/>
          </p:nvPr>
        </p:nvSpPr>
        <p:spPr>
          <a:xfrm>
            <a:off x="8368399" y="6102373"/>
            <a:ext cx="305955" cy="200055"/>
          </a:xfrm>
          <a:prstGeom prst="rect">
            <a:avLst/>
          </a:prstGeom>
        </p:spPr>
        <p:txBody>
          <a:bodyPr vert="horz" wrap="square" lIns="0" tIns="0" rIns="0" bIns="0" rtlCol="0">
            <a:spAutoFit/>
          </a:bodyPr>
          <a:lstStyle/>
          <a:p>
            <a:pPr marL="22794"/>
            <a:fld id="{81D60167-4931-47E6-BA6A-407CBD079E47}" type="slidenum">
              <a:rPr sz="1300" dirty="0">
                <a:latin typeface="MS PGothic"/>
                <a:cs typeface="MS PGothic"/>
              </a:rPr>
              <a:pPr marL="22794"/>
              <a:t>45</a:t>
            </a:fld>
            <a:endParaRPr sz="1300" dirty="0">
              <a:latin typeface="MS PGothic"/>
              <a:cs typeface="MS PGothic"/>
            </a:endParaRPr>
          </a:p>
        </p:txBody>
      </p:sp>
      <p:sp>
        <p:nvSpPr>
          <p:cNvPr id="17" name="object 17"/>
          <p:cNvSpPr txBox="1"/>
          <p:nvPr/>
        </p:nvSpPr>
        <p:spPr>
          <a:xfrm>
            <a:off x="3535472" y="4121476"/>
            <a:ext cx="1979468" cy="246221"/>
          </a:xfrm>
          <a:prstGeom prst="rect">
            <a:avLst/>
          </a:prstGeom>
        </p:spPr>
        <p:txBody>
          <a:bodyPr vert="horz" wrap="square" lIns="0" tIns="0" rIns="0" bIns="0" rtlCol="0">
            <a:spAutoFit/>
          </a:bodyPr>
          <a:lstStyle/>
          <a:p>
            <a:pPr marL="11397"/>
            <a:r>
              <a:rPr sz="1600" spc="-9" dirty="0">
                <a:latin typeface="Times New Roman"/>
                <a:cs typeface="Times New Roman"/>
              </a:rPr>
              <a:t>environment associated</a:t>
            </a:r>
            <a:endParaRPr sz="1600" dirty="0">
              <a:latin typeface="Times New Roman"/>
              <a:cs typeface="Times New Roman"/>
            </a:endParaRPr>
          </a:p>
        </p:txBody>
      </p:sp>
      <p:sp>
        <p:nvSpPr>
          <p:cNvPr id="18" name="object 18"/>
          <p:cNvSpPr txBox="1"/>
          <p:nvPr/>
        </p:nvSpPr>
        <p:spPr>
          <a:xfrm>
            <a:off x="3535472" y="4368005"/>
            <a:ext cx="923636" cy="246221"/>
          </a:xfrm>
          <a:prstGeom prst="rect">
            <a:avLst/>
          </a:prstGeom>
        </p:spPr>
        <p:txBody>
          <a:bodyPr vert="horz" wrap="square" lIns="0" tIns="0" rIns="0" bIns="0" rtlCol="0">
            <a:spAutoFit/>
          </a:bodyPr>
          <a:lstStyle/>
          <a:p>
            <a:pPr marL="11397"/>
            <a:r>
              <a:rPr sz="1600" dirty="0">
                <a:latin typeface="Times New Roman"/>
                <a:cs typeface="Times New Roman"/>
              </a:rPr>
              <a:t>w</a:t>
            </a:r>
            <a:r>
              <a:rPr sz="1600" spc="-4" dirty="0">
                <a:latin typeface="Times New Roman"/>
                <a:cs typeface="Times New Roman"/>
              </a:rPr>
              <a:t>ith </a:t>
            </a:r>
            <a:r>
              <a:rPr sz="1600" spc="-9" dirty="0">
                <a:latin typeface="Times New Roman"/>
                <a:cs typeface="Times New Roman"/>
              </a:rPr>
              <a:t>a task</a:t>
            </a:r>
            <a:endParaRPr sz="16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496312"/>
          </a:xfrm>
          <a:prstGeom prst="rect">
            <a:avLst/>
          </a:prstGeom>
        </p:spPr>
        <p:txBody>
          <a:bodyPr vert="horz" wrap="square" lIns="0" tIns="47012" rIns="0" bIns="0" rtlCol="0">
            <a:spAutoFit/>
          </a:bodyPr>
          <a:lstStyle/>
          <a:p>
            <a:pPr marL="74080">
              <a:lnSpc>
                <a:spcPts val="3522"/>
              </a:lnSpc>
            </a:pPr>
            <a:r>
              <a:rPr dirty="0"/>
              <a:t>Data</a:t>
            </a:r>
            <a:r>
              <a:rPr spc="-4" dirty="0"/>
              <a:t> </a:t>
            </a:r>
            <a:r>
              <a:rPr dirty="0"/>
              <a:t>sc</a:t>
            </a:r>
            <a:r>
              <a:rPr spc="-22" dirty="0"/>
              <a:t>oping</a:t>
            </a:r>
            <a:r>
              <a:rPr spc="-4" dirty="0"/>
              <a:t> </a:t>
            </a:r>
            <a:r>
              <a:rPr spc="-22" dirty="0"/>
              <a:t>wi</a:t>
            </a:r>
            <a:r>
              <a:rPr spc="-18" dirty="0"/>
              <a:t>th</a:t>
            </a:r>
            <a:r>
              <a:rPr spc="-4" dirty="0"/>
              <a:t> </a:t>
            </a:r>
            <a:r>
              <a:rPr dirty="0"/>
              <a:t>tasks</a:t>
            </a:r>
          </a:p>
        </p:txBody>
      </p:sp>
      <p:sp>
        <p:nvSpPr>
          <p:cNvPr id="3" name="object 3"/>
          <p:cNvSpPr txBox="1"/>
          <p:nvPr/>
        </p:nvSpPr>
        <p:spPr>
          <a:xfrm>
            <a:off x="428596" y="1427560"/>
            <a:ext cx="8511047" cy="4287456"/>
          </a:xfrm>
          <a:prstGeom prst="rect">
            <a:avLst/>
          </a:prstGeom>
        </p:spPr>
        <p:txBody>
          <a:bodyPr vert="horz" wrap="square" lIns="0" tIns="0" rIns="0" bIns="0" rtlCol="0">
            <a:spAutoFit/>
          </a:bodyPr>
          <a:lstStyle/>
          <a:p>
            <a:pPr marL="205146" marR="4559" indent="-193749">
              <a:lnSpc>
                <a:spcPts val="2513"/>
              </a:lnSpc>
              <a:buFont typeface="Arial"/>
              <a:buChar char="•"/>
              <a:tabLst>
                <a:tab pos="213693" algn="l"/>
              </a:tabLst>
            </a:pPr>
            <a:r>
              <a:rPr sz="2200" dirty="0">
                <a:latin typeface="Arial"/>
                <a:cs typeface="Arial"/>
              </a:rPr>
              <a:t>Variables</a:t>
            </a:r>
            <a:r>
              <a:rPr sz="2200" spc="-4" dirty="0">
                <a:latin typeface="Arial"/>
                <a:cs typeface="Arial"/>
              </a:rPr>
              <a:t> </a:t>
            </a:r>
            <a:r>
              <a:rPr sz="2200" dirty="0">
                <a:latin typeface="Arial"/>
                <a:cs typeface="Arial"/>
              </a:rPr>
              <a:t>can</a:t>
            </a:r>
            <a:r>
              <a:rPr sz="2200" spc="-4" dirty="0">
                <a:latin typeface="Arial"/>
                <a:cs typeface="Arial"/>
              </a:rPr>
              <a:t> </a:t>
            </a:r>
            <a:r>
              <a:rPr sz="2200" dirty="0">
                <a:latin typeface="Arial"/>
                <a:cs typeface="Arial"/>
              </a:rPr>
              <a:t>be</a:t>
            </a:r>
            <a:r>
              <a:rPr sz="2200" spc="-4" dirty="0">
                <a:latin typeface="Arial"/>
                <a:cs typeface="Arial"/>
              </a:rPr>
              <a:t> </a:t>
            </a:r>
            <a:r>
              <a:rPr sz="2200" dirty="0">
                <a:latin typeface="Arial"/>
                <a:cs typeface="Arial"/>
              </a:rPr>
              <a:t>shared</a:t>
            </a:r>
            <a:r>
              <a:rPr sz="2200" spc="-9" dirty="0">
                <a:latin typeface="Arial"/>
                <a:cs typeface="Arial"/>
              </a:rPr>
              <a:t>,</a:t>
            </a:r>
            <a:r>
              <a:rPr sz="2200" spc="-4" dirty="0">
                <a:latin typeface="Arial"/>
                <a:cs typeface="Arial"/>
              </a:rPr>
              <a:t> </a:t>
            </a:r>
            <a:r>
              <a:rPr sz="2200" dirty="0">
                <a:latin typeface="Arial"/>
                <a:cs typeface="Arial"/>
              </a:rPr>
              <a:t>priva</a:t>
            </a:r>
            <a:r>
              <a:rPr sz="2200" spc="-9" dirty="0">
                <a:latin typeface="Arial"/>
                <a:cs typeface="Arial"/>
              </a:rPr>
              <a:t>t</a:t>
            </a:r>
            <a:r>
              <a:rPr sz="2200" dirty="0">
                <a:latin typeface="Arial"/>
                <a:cs typeface="Arial"/>
              </a:rPr>
              <a:t>e</a:t>
            </a:r>
            <a:r>
              <a:rPr sz="2200" spc="-4" dirty="0">
                <a:latin typeface="Arial"/>
                <a:cs typeface="Arial"/>
              </a:rPr>
              <a:t> </a:t>
            </a:r>
            <a:r>
              <a:rPr sz="2200" dirty="0">
                <a:latin typeface="Arial"/>
                <a:cs typeface="Arial"/>
              </a:rPr>
              <a:t>or</a:t>
            </a:r>
            <a:r>
              <a:rPr sz="2200" spc="-4" dirty="0">
                <a:latin typeface="Arial"/>
                <a:cs typeface="Arial"/>
              </a:rPr>
              <a:t> </a:t>
            </a:r>
            <a:r>
              <a:rPr sz="2200" spc="-9" dirty="0">
                <a:latin typeface="Arial"/>
                <a:cs typeface="Arial"/>
              </a:rPr>
              <a:t>f</a:t>
            </a:r>
            <a:r>
              <a:rPr sz="2200" dirty="0">
                <a:latin typeface="Arial"/>
                <a:cs typeface="Arial"/>
              </a:rPr>
              <a:t>i</a:t>
            </a:r>
            <a:r>
              <a:rPr sz="2200" spc="-9" dirty="0">
                <a:latin typeface="Arial"/>
                <a:cs typeface="Arial"/>
              </a:rPr>
              <a:t>rst</a:t>
            </a:r>
            <a:r>
              <a:rPr sz="2200" dirty="0">
                <a:latin typeface="Arial"/>
                <a:cs typeface="Arial"/>
              </a:rPr>
              <a:t>priva</a:t>
            </a:r>
            <a:r>
              <a:rPr sz="2200" spc="-9" dirty="0">
                <a:latin typeface="Arial"/>
                <a:cs typeface="Arial"/>
              </a:rPr>
              <a:t>t</a:t>
            </a:r>
            <a:r>
              <a:rPr sz="2200" dirty="0">
                <a:latin typeface="Arial"/>
                <a:cs typeface="Arial"/>
              </a:rPr>
              <a:t>e</a:t>
            </a:r>
            <a:r>
              <a:rPr sz="2200" spc="-4" dirty="0">
                <a:latin typeface="Arial"/>
                <a:cs typeface="Arial"/>
              </a:rPr>
              <a:t> </a:t>
            </a:r>
            <a:r>
              <a:rPr sz="2200" dirty="0">
                <a:latin typeface="Arial"/>
                <a:cs typeface="Arial"/>
              </a:rPr>
              <a:t>wi</a:t>
            </a:r>
            <a:r>
              <a:rPr sz="2200" spc="-9" dirty="0">
                <a:latin typeface="Arial"/>
                <a:cs typeface="Arial"/>
              </a:rPr>
              <a:t>t</a:t>
            </a:r>
            <a:r>
              <a:rPr sz="2200" dirty="0">
                <a:latin typeface="Arial"/>
                <a:cs typeface="Arial"/>
              </a:rPr>
              <a:t>h</a:t>
            </a:r>
            <a:r>
              <a:rPr sz="2200" spc="-4" dirty="0">
                <a:latin typeface="Arial"/>
                <a:cs typeface="Arial"/>
              </a:rPr>
              <a:t> </a:t>
            </a:r>
            <a:r>
              <a:rPr sz="2200" dirty="0">
                <a:latin typeface="Arial"/>
                <a:cs typeface="Arial"/>
              </a:rPr>
              <a:t>respe</a:t>
            </a:r>
            <a:r>
              <a:rPr sz="2200" spc="-9" dirty="0">
                <a:latin typeface="Arial"/>
                <a:cs typeface="Arial"/>
              </a:rPr>
              <a:t>ct</a:t>
            </a:r>
            <a:r>
              <a:rPr sz="2200" spc="-4" dirty="0">
                <a:latin typeface="Arial"/>
                <a:cs typeface="Arial"/>
              </a:rPr>
              <a:t> </a:t>
            </a:r>
            <a:r>
              <a:rPr sz="2200" spc="-9" dirty="0">
                <a:latin typeface="Arial"/>
                <a:cs typeface="Arial"/>
              </a:rPr>
              <a:t>t</a:t>
            </a:r>
            <a:r>
              <a:rPr sz="2200" dirty="0">
                <a:latin typeface="Arial"/>
                <a:cs typeface="Arial"/>
              </a:rPr>
              <a:t>o </a:t>
            </a:r>
            <a:r>
              <a:rPr sz="2200" spc="-9" dirty="0">
                <a:latin typeface="Arial"/>
                <a:cs typeface="Arial"/>
              </a:rPr>
              <a:t>t</a:t>
            </a:r>
            <a:r>
              <a:rPr sz="2200" dirty="0">
                <a:latin typeface="Arial"/>
                <a:cs typeface="Arial"/>
              </a:rPr>
              <a:t>ask</a:t>
            </a:r>
          </a:p>
          <a:p>
            <a:pPr marL="205146" marR="946519" indent="-193749">
              <a:lnSpc>
                <a:spcPct val="101499"/>
              </a:lnSpc>
              <a:spcBef>
                <a:spcPts val="422"/>
              </a:spcBef>
              <a:buFont typeface="Arial"/>
              <a:buChar char="•"/>
              <a:tabLst>
                <a:tab pos="213693" algn="l"/>
              </a:tabLst>
            </a:pPr>
            <a:r>
              <a:rPr sz="2200" spc="-13" dirty="0">
                <a:latin typeface="Arial"/>
                <a:cs typeface="Arial"/>
              </a:rPr>
              <a:t>T</a:t>
            </a:r>
            <a:r>
              <a:rPr sz="2200" dirty="0">
                <a:latin typeface="Arial"/>
                <a:cs typeface="Arial"/>
              </a:rPr>
              <a:t>hese</a:t>
            </a:r>
            <a:r>
              <a:rPr sz="2200" spc="-4" dirty="0">
                <a:latin typeface="Arial"/>
                <a:cs typeface="Arial"/>
              </a:rPr>
              <a:t> </a:t>
            </a:r>
            <a:r>
              <a:rPr sz="2200" dirty="0">
                <a:latin typeface="Arial"/>
                <a:cs typeface="Arial"/>
              </a:rPr>
              <a:t>concep</a:t>
            </a:r>
            <a:r>
              <a:rPr sz="2200" spc="-9" dirty="0">
                <a:latin typeface="Arial"/>
                <a:cs typeface="Arial"/>
              </a:rPr>
              <a:t>t</a:t>
            </a:r>
            <a:r>
              <a:rPr sz="2200" dirty="0">
                <a:latin typeface="Arial"/>
                <a:cs typeface="Arial"/>
              </a:rPr>
              <a:t>s</a:t>
            </a:r>
            <a:r>
              <a:rPr sz="2200" spc="-4" dirty="0">
                <a:latin typeface="Arial"/>
                <a:cs typeface="Arial"/>
              </a:rPr>
              <a:t> </a:t>
            </a:r>
            <a:r>
              <a:rPr sz="2200" dirty="0">
                <a:latin typeface="Arial"/>
                <a:cs typeface="Arial"/>
              </a:rPr>
              <a:t>are</a:t>
            </a:r>
            <a:r>
              <a:rPr sz="2200" spc="-4" dirty="0">
                <a:latin typeface="Arial"/>
                <a:cs typeface="Arial"/>
              </a:rPr>
              <a:t> </a:t>
            </a:r>
            <a:r>
              <a:rPr sz="2200" dirty="0">
                <a:latin typeface="Arial"/>
                <a:cs typeface="Arial"/>
              </a:rPr>
              <a:t>a</a:t>
            </a:r>
            <a:r>
              <a:rPr sz="2200" spc="-4" dirty="0">
                <a:latin typeface="Arial"/>
                <a:cs typeface="Arial"/>
              </a:rPr>
              <a:t> </a:t>
            </a:r>
            <a:r>
              <a:rPr sz="2200" dirty="0">
                <a:latin typeface="Arial"/>
                <a:cs typeface="Arial"/>
              </a:rPr>
              <a:t>li</a:t>
            </a:r>
            <a:r>
              <a:rPr sz="2200" spc="-9" dirty="0">
                <a:latin typeface="Arial"/>
                <a:cs typeface="Arial"/>
              </a:rPr>
              <a:t>tt</a:t>
            </a:r>
            <a:r>
              <a:rPr sz="2200" dirty="0">
                <a:latin typeface="Arial"/>
                <a:cs typeface="Arial"/>
              </a:rPr>
              <a:t>le</a:t>
            </a:r>
            <a:r>
              <a:rPr sz="2200" spc="-4" dirty="0">
                <a:latin typeface="Arial"/>
                <a:cs typeface="Arial"/>
              </a:rPr>
              <a:t> </a:t>
            </a:r>
            <a:r>
              <a:rPr sz="2200" dirty="0">
                <a:latin typeface="Arial"/>
                <a:cs typeface="Arial"/>
              </a:rPr>
              <a:t>bi</a:t>
            </a:r>
            <a:r>
              <a:rPr sz="2200" spc="-9" dirty="0">
                <a:latin typeface="Arial"/>
                <a:cs typeface="Arial"/>
              </a:rPr>
              <a:t>t</a:t>
            </a:r>
            <a:r>
              <a:rPr sz="2200" spc="-4" dirty="0">
                <a:latin typeface="Arial"/>
                <a:cs typeface="Arial"/>
              </a:rPr>
              <a:t> </a:t>
            </a:r>
            <a:r>
              <a:rPr sz="2200" dirty="0">
                <a:latin typeface="Arial"/>
                <a:cs typeface="Arial"/>
              </a:rPr>
              <a:t>di</a:t>
            </a:r>
            <a:r>
              <a:rPr sz="2200" spc="-9" dirty="0">
                <a:latin typeface="Arial"/>
                <a:cs typeface="Arial"/>
              </a:rPr>
              <a:t>ff</a:t>
            </a:r>
            <a:r>
              <a:rPr sz="2200" dirty="0">
                <a:latin typeface="Arial"/>
                <a:cs typeface="Arial"/>
              </a:rPr>
              <a:t>eren</a:t>
            </a:r>
            <a:r>
              <a:rPr sz="2200" spc="-9" dirty="0">
                <a:latin typeface="Arial"/>
                <a:cs typeface="Arial"/>
              </a:rPr>
              <a:t>t</a:t>
            </a:r>
            <a:r>
              <a:rPr sz="2200" spc="-4" dirty="0">
                <a:latin typeface="Arial"/>
                <a:cs typeface="Arial"/>
              </a:rPr>
              <a:t> </a:t>
            </a:r>
            <a:r>
              <a:rPr sz="2200" dirty="0">
                <a:latin typeface="Arial"/>
                <a:cs typeface="Arial"/>
              </a:rPr>
              <a:t>compared</a:t>
            </a:r>
            <a:r>
              <a:rPr sz="2200" spc="-4" dirty="0">
                <a:latin typeface="Arial"/>
                <a:cs typeface="Arial"/>
              </a:rPr>
              <a:t> </a:t>
            </a:r>
            <a:r>
              <a:rPr sz="2200" dirty="0">
                <a:latin typeface="Arial"/>
                <a:cs typeface="Arial"/>
              </a:rPr>
              <a:t>wi</a:t>
            </a:r>
            <a:r>
              <a:rPr sz="2200" spc="-9" dirty="0">
                <a:latin typeface="Arial"/>
                <a:cs typeface="Arial"/>
              </a:rPr>
              <a:t>t</a:t>
            </a:r>
            <a:r>
              <a:rPr sz="2200" dirty="0">
                <a:latin typeface="Arial"/>
                <a:cs typeface="Arial"/>
              </a:rPr>
              <a:t>h </a:t>
            </a:r>
            <a:r>
              <a:rPr sz="2200" spc="-9" dirty="0">
                <a:latin typeface="Arial"/>
                <a:cs typeface="Arial"/>
              </a:rPr>
              <a:t>t</a:t>
            </a:r>
            <a:r>
              <a:rPr sz="2200" dirty="0">
                <a:latin typeface="Arial"/>
                <a:cs typeface="Arial"/>
              </a:rPr>
              <a:t>hread</a:t>
            </a:r>
            <a:r>
              <a:rPr sz="2200" spc="-9" dirty="0">
                <a:latin typeface="Arial"/>
                <a:cs typeface="Arial"/>
              </a:rPr>
              <a:t>s:</a:t>
            </a:r>
            <a:endParaRPr sz="2200" dirty="0">
              <a:latin typeface="Arial"/>
              <a:cs typeface="Arial"/>
            </a:endParaRPr>
          </a:p>
          <a:p>
            <a:pPr marL="524261" marR="156708" lvl="1" indent="-216543">
              <a:lnSpc>
                <a:spcPct val="100400"/>
              </a:lnSpc>
              <a:spcBef>
                <a:spcPts val="350"/>
              </a:spcBef>
              <a:buFont typeface="Verdana"/>
              <a:buChar char="–"/>
              <a:tabLst>
                <a:tab pos="520272" algn="l"/>
              </a:tabLst>
            </a:pPr>
            <a:r>
              <a:rPr sz="2000" spc="-9" dirty="0">
                <a:latin typeface="Arial"/>
                <a:cs typeface="Arial"/>
              </a:rPr>
              <a:t>If</a:t>
            </a:r>
            <a:r>
              <a:rPr sz="2000" spc="-4" dirty="0">
                <a:latin typeface="Arial"/>
                <a:cs typeface="Arial"/>
              </a:rPr>
              <a:t> </a:t>
            </a:r>
            <a:r>
              <a:rPr sz="2000" dirty="0">
                <a:latin typeface="Arial"/>
                <a:cs typeface="Arial"/>
              </a:rPr>
              <a:t>a</a:t>
            </a:r>
            <a:r>
              <a:rPr sz="2000" spc="-4" dirty="0">
                <a:latin typeface="Arial"/>
                <a:cs typeface="Arial"/>
              </a:rPr>
              <a:t> </a:t>
            </a:r>
            <a:r>
              <a:rPr sz="2000" dirty="0">
                <a:latin typeface="Arial"/>
                <a:cs typeface="Arial"/>
              </a:rPr>
              <a:t>variable</a:t>
            </a:r>
            <a:r>
              <a:rPr sz="2000" spc="-4" dirty="0">
                <a:latin typeface="Arial"/>
                <a:cs typeface="Arial"/>
              </a:rPr>
              <a:t> </a:t>
            </a:r>
            <a:r>
              <a:rPr sz="2000" dirty="0">
                <a:latin typeface="Arial"/>
                <a:cs typeface="Arial"/>
              </a:rPr>
              <a:t>is</a:t>
            </a:r>
            <a:r>
              <a:rPr sz="2000" spc="-4" dirty="0">
                <a:latin typeface="Arial"/>
                <a:cs typeface="Arial"/>
              </a:rPr>
              <a:t> </a:t>
            </a:r>
            <a:r>
              <a:rPr sz="2000" dirty="0">
                <a:solidFill>
                  <a:srgbClr val="CD120E"/>
                </a:solidFill>
                <a:latin typeface="Arial"/>
                <a:cs typeface="Arial"/>
              </a:rPr>
              <a:t>shared</a:t>
            </a:r>
            <a:r>
              <a:rPr sz="2000" spc="-4" dirty="0">
                <a:solidFill>
                  <a:srgbClr val="CD120E"/>
                </a:solidFill>
                <a:latin typeface="Arial"/>
                <a:cs typeface="Arial"/>
              </a:rPr>
              <a:t> </a:t>
            </a:r>
            <a:r>
              <a:rPr sz="2000" dirty="0">
                <a:latin typeface="Arial"/>
                <a:cs typeface="Arial"/>
              </a:rPr>
              <a:t>on</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re</a:t>
            </a:r>
            <a:r>
              <a:rPr sz="2000" spc="-9" dirty="0">
                <a:latin typeface="Arial"/>
                <a:cs typeface="Arial"/>
              </a:rPr>
              <a:t>f</a:t>
            </a:r>
            <a:r>
              <a:rPr sz="2000" dirty="0">
                <a:latin typeface="Arial"/>
                <a:cs typeface="Arial"/>
              </a:rPr>
              <a:t>erences</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dirty="0">
                <a:latin typeface="Arial"/>
                <a:cs typeface="Arial"/>
              </a:rPr>
              <a:t>i</a:t>
            </a:r>
            <a:r>
              <a:rPr sz="2000" spc="-9" dirty="0">
                <a:latin typeface="Arial"/>
                <a:cs typeface="Arial"/>
              </a:rPr>
              <a:t>t</a:t>
            </a:r>
            <a:r>
              <a:rPr sz="2000" spc="-4" dirty="0">
                <a:latin typeface="Arial"/>
                <a:cs typeface="Arial"/>
              </a:rPr>
              <a:t> </a:t>
            </a:r>
            <a:r>
              <a:rPr sz="2000" dirty="0">
                <a:latin typeface="Arial"/>
                <a:cs typeface="Arial"/>
              </a:rPr>
              <a:t>inside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dirty="0">
                <a:latin typeface="Arial"/>
                <a:cs typeface="Arial"/>
              </a:rPr>
              <a:t>are</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spc="-9" dirty="0">
                <a:latin typeface="Arial"/>
                <a:cs typeface="Arial"/>
              </a:rPr>
              <a:t>st</a:t>
            </a:r>
            <a:r>
              <a:rPr sz="2000" dirty="0">
                <a:latin typeface="Arial"/>
                <a:cs typeface="Arial"/>
              </a:rPr>
              <a:t>orage</a:t>
            </a:r>
            <a:r>
              <a:rPr sz="2000" spc="-4" dirty="0">
                <a:latin typeface="Arial"/>
                <a:cs typeface="Arial"/>
              </a:rPr>
              <a:t> </a:t>
            </a:r>
            <a:r>
              <a:rPr sz="2000" dirty="0">
                <a:latin typeface="Arial"/>
                <a:cs typeface="Arial"/>
              </a:rPr>
              <a:t>wi</a:t>
            </a:r>
            <a:r>
              <a:rPr sz="2000" spc="-9" dirty="0">
                <a:latin typeface="Arial"/>
                <a:cs typeface="Arial"/>
              </a:rPr>
              <a:t>t</a:t>
            </a:r>
            <a:r>
              <a:rPr sz="2000" dirty="0">
                <a:latin typeface="Arial"/>
                <a:cs typeface="Arial"/>
              </a:rPr>
              <a:t>h</a:t>
            </a:r>
            <a:r>
              <a:rPr sz="2000" spc="-4" dirty="0">
                <a:latin typeface="Arial"/>
                <a:cs typeface="Arial"/>
              </a:rPr>
              <a:t> </a:t>
            </a:r>
            <a:r>
              <a:rPr sz="2000" spc="-9" dirty="0">
                <a:latin typeface="Arial"/>
                <a:cs typeface="Arial"/>
              </a:rPr>
              <a:t>t</a:t>
            </a:r>
            <a:r>
              <a:rPr sz="2000" dirty="0">
                <a:latin typeface="Arial"/>
                <a:cs typeface="Arial"/>
              </a:rPr>
              <a:t>ha</a:t>
            </a:r>
            <a:r>
              <a:rPr sz="2000" spc="-9" dirty="0">
                <a:latin typeface="Arial"/>
                <a:cs typeface="Arial"/>
              </a:rPr>
              <a:t>t</a:t>
            </a:r>
            <a:r>
              <a:rPr sz="2000" spc="-4" dirty="0">
                <a:latin typeface="Arial"/>
                <a:cs typeface="Arial"/>
              </a:rPr>
              <a:t> </a:t>
            </a:r>
            <a:r>
              <a:rPr sz="2000" dirty="0">
                <a:latin typeface="Arial"/>
                <a:cs typeface="Arial"/>
              </a:rPr>
              <a:t>name</a:t>
            </a:r>
            <a:r>
              <a:rPr sz="2000" spc="-4" dirty="0">
                <a:latin typeface="Arial"/>
                <a:cs typeface="Arial"/>
              </a:rPr>
              <a:t> </a:t>
            </a:r>
            <a:r>
              <a:rPr sz="2000" dirty="0">
                <a:latin typeface="Arial"/>
                <a:cs typeface="Arial"/>
              </a:rPr>
              <a:t>a</a:t>
            </a:r>
            <a:r>
              <a:rPr sz="2000" spc="-9" dirty="0">
                <a:latin typeface="Arial"/>
                <a:cs typeface="Arial"/>
              </a:rPr>
              <a:t>t</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poin</a:t>
            </a:r>
            <a:r>
              <a:rPr sz="2000" spc="-9" dirty="0">
                <a:latin typeface="Arial"/>
                <a:cs typeface="Arial"/>
              </a:rPr>
              <a:t>t</a:t>
            </a:r>
            <a:r>
              <a:rPr sz="2000" spc="-4" dirty="0">
                <a:latin typeface="Arial"/>
                <a:cs typeface="Arial"/>
              </a:rPr>
              <a:t> </a:t>
            </a:r>
            <a:r>
              <a:rPr sz="2000" dirty="0">
                <a:latin typeface="Arial"/>
                <a:cs typeface="Arial"/>
              </a:rPr>
              <a:t>where</a:t>
            </a:r>
            <a:r>
              <a:rPr sz="2000" spc="-4" dirty="0">
                <a:latin typeface="Arial"/>
                <a:cs typeface="Arial"/>
              </a:rPr>
              <a:t> </a:t>
            </a:r>
            <a:r>
              <a:rPr sz="2000" spc="-9" dirty="0">
                <a:latin typeface="Arial"/>
                <a:cs typeface="Arial"/>
              </a:rPr>
              <a:t>t</a:t>
            </a:r>
            <a:r>
              <a:rPr sz="2000" dirty="0">
                <a:latin typeface="Arial"/>
                <a:cs typeface="Arial"/>
              </a:rPr>
              <a:t>he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was</a:t>
            </a:r>
            <a:r>
              <a:rPr sz="2000" spc="-4" dirty="0">
                <a:latin typeface="Arial"/>
                <a:cs typeface="Arial"/>
              </a:rPr>
              <a:t> </a:t>
            </a:r>
            <a:r>
              <a:rPr sz="2000" dirty="0">
                <a:latin typeface="Arial"/>
                <a:cs typeface="Arial"/>
              </a:rPr>
              <a:t>encoun</a:t>
            </a:r>
            <a:r>
              <a:rPr sz="2000" spc="-9" dirty="0">
                <a:latin typeface="Arial"/>
                <a:cs typeface="Arial"/>
              </a:rPr>
              <a:t>t</a:t>
            </a:r>
            <a:r>
              <a:rPr sz="2000" dirty="0">
                <a:latin typeface="Arial"/>
                <a:cs typeface="Arial"/>
              </a:rPr>
              <a:t>ered</a:t>
            </a:r>
          </a:p>
          <a:p>
            <a:pPr marL="524261" marR="118529" lvl="1" indent="-216543">
              <a:lnSpc>
                <a:spcPct val="100400"/>
              </a:lnSpc>
              <a:spcBef>
                <a:spcPts val="422"/>
              </a:spcBef>
              <a:buFont typeface="Verdana"/>
              <a:buChar char="–"/>
              <a:tabLst>
                <a:tab pos="520272" algn="l"/>
              </a:tabLst>
            </a:pPr>
            <a:r>
              <a:rPr sz="2000" spc="-9" dirty="0">
                <a:latin typeface="Arial"/>
                <a:cs typeface="Arial"/>
              </a:rPr>
              <a:t>If</a:t>
            </a:r>
            <a:r>
              <a:rPr sz="2000" spc="-4" dirty="0">
                <a:latin typeface="Arial"/>
                <a:cs typeface="Arial"/>
              </a:rPr>
              <a:t> </a:t>
            </a:r>
            <a:r>
              <a:rPr sz="2000" dirty="0">
                <a:latin typeface="Arial"/>
                <a:cs typeface="Arial"/>
              </a:rPr>
              <a:t>a</a:t>
            </a:r>
            <a:r>
              <a:rPr sz="2000" spc="-4" dirty="0">
                <a:latin typeface="Arial"/>
                <a:cs typeface="Arial"/>
              </a:rPr>
              <a:t> </a:t>
            </a:r>
            <a:r>
              <a:rPr sz="2000" dirty="0">
                <a:latin typeface="Arial"/>
                <a:cs typeface="Arial"/>
              </a:rPr>
              <a:t>variable</a:t>
            </a:r>
            <a:r>
              <a:rPr sz="2000" spc="-4" dirty="0">
                <a:latin typeface="Arial"/>
                <a:cs typeface="Arial"/>
              </a:rPr>
              <a:t> </a:t>
            </a:r>
            <a:r>
              <a:rPr sz="2000" dirty="0">
                <a:latin typeface="Arial"/>
                <a:cs typeface="Arial"/>
              </a:rPr>
              <a:t>is</a:t>
            </a:r>
            <a:r>
              <a:rPr sz="2000" spc="-4" dirty="0">
                <a:latin typeface="Arial"/>
                <a:cs typeface="Arial"/>
              </a:rPr>
              <a:t> </a:t>
            </a:r>
            <a:r>
              <a:rPr sz="2000" dirty="0">
                <a:solidFill>
                  <a:srgbClr val="CD120E"/>
                </a:solidFill>
                <a:latin typeface="Arial"/>
                <a:cs typeface="Arial"/>
              </a:rPr>
              <a:t>priva</a:t>
            </a:r>
            <a:r>
              <a:rPr sz="2000" spc="-9" dirty="0">
                <a:solidFill>
                  <a:srgbClr val="CD120E"/>
                </a:solidFill>
                <a:latin typeface="Arial"/>
                <a:cs typeface="Arial"/>
              </a:rPr>
              <a:t>t</a:t>
            </a:r>
            <a:r>
              <a:rPr sz="2000" dirty="0">
                <a:solidFill>
                  <a:srgbClr val="CD120E"/>
                </a:solidFill>
                <a:latin typeface="Arial"/>
                <a:cs typeface="Arial"/>
              </a:rPr>
              <a:t>e</a:t>
            </a:r>
            <a:r>
              <a:rPr sz="2000" spc="-4" dirty="0">
                <a:solidFill>
                  <a:srgbClr val="CD120E"/>
                </a:solidFill>
                <a:latin typeface="Arial"/>
                <a:cs typeface="Arial"/>
              </a:rPr>
              <a:t> </a:t>
            </a:r>
            <a:r>
              <a:rPr sz="2000" dirty="0">
                <a:latin typeface="Arial"/>
                <a:cs typeface="Arial"/>
              </a:rPr>
              <a:t>on</a:t>
            </a:r>
            <a:r>
              <a:rPr sz="2000" spc="-4" dirty="0">
                <a:latin typeface="Arial"/>
                <a:cs typeface="Arial"/>
              </a:rPr>
              <a:t> </a:t>
            </a:r>
            <a:r>
              <a:rPr sz="2000" dirty="0">
                <a:latin typeface="Arial"/>
                <a:cs typeface="Arial"/>
              </a:rPr>
              <a:t>a</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re</a:t>
            </a:r>
            <a:r>
              <a:rPr sz="2000" spc="-9" dirty="0">
                <a:latin typeface="Arial"/>
                <a:cs typeface="Arial"/>
              </a:rPr>
              <a:t>f</a:t>
            </a:r>
            <a:r>
              <a:rPr sz="2000" dirty="0">
                <a:latin typeface="Arial"/>
                <a:cs typeface="Arial"/>
              </a:rPr>
              <a:t>erences</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dirty="0">
                <a:latin typeface="Arial"/>
                <a:cs typeface="Arial"/>
              </a:rPr>
              <a:t>i</a:t>
            </a:r>
            <a:r>
              <a:rPr sz="2000" spc="-9" dirty="0">
                <a:latin typeface="Arial"/>
                <a:cs typeface="Arial"/>
              </a:rPr>
              <a:t>t</a:t>
            </a:r>
            <a:r>
              <a:rPr sz="2000" spc="-4" dirty="0">
                <a:latin typeface="Arial"/>
                <a:cs typeface="Arial"/>
              </a:rPr>
              <a:t> </a:t>
            </a:r>
            <a:r>
              <a:rPr sz="2000" dirty="0">
                <a:latin typeface="Arial"/>
                <a:cs typeface="Arial"/>
              </a:rPr>
              <a:t>inside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dirty="0">
                <a:latin typeface="Arial"/>
                <a:cs typeface="Arial"/>
              </a:rPr>
              <a:t>are</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dirty="0">
                <a:latin typeface="Arial"/>
                <a:cs typeface="Arial"/>
              </a:rPr>
              <a:t>new</a:t>
            </a:r>
            <a:r>
              <a:rPr sz="2000" spc="-4" dirty="0">
                <a:latin typeface="Arial"/>
                <a:cs typeface="Arial"/>
              </a:rPr>
              <a:t> </a:t>
            </a:r>
            <a:r>
              <a:rPr sz="2000" dirty="0">
                <a:latin typeface="Arial"/>
                <a:cs typeface="Arial"/>
              </a:rPr>
              <a:t>unini</a:t>
            </a:r>
            <a:r>
              <a:rPr sz="2000" spc="-9" dirty="0">
                <a:latin typeface="Arial"/>
                <a:cs typeface="Arial"/>
              </a:rPr>
              <a:t>t</a:t>
            </a:r>
            <a:r>
              <a:rPr sz="2000" dirty="0">
                <a:latin typeface="Arial"/>
                <a:cs typeface="Arial"/>
              </a:rPr>
              <a:t>ialized</a:t>
            </a:r>
            <a:r>
              <a:rPr sz="2000" spc="-4" dirty="0">
                <a:latin typeface="Arial"/>
                <a:cs typeface="Arial"/>
              </a:rPr>
              <a:t> </a:t>
            </a:r>
            <a:r>
              <a:rPr sz="2000" spc="-9" dirty="0">
                <a:latin typeface="Arial"/>
                <a:cs typeface="Arial"/>
              </a:rPr>
              <a:t>st</a:t>
            </a:r>
            <a:r>
              <a:rPr sz="2000" dirty="0">
                <a:latin typeface="Arial"/>
                <a:cs typeface="Arial"/>
              </a:rPr>
              <a:t>orage</a:t>
            </a:r>
            <a:r>
              <a:rPr sz="2000" spc="-4" dirty="0">
                <a:latin typeface="Arial"/>
                <a:cs typeface="Arial"/>
              </a:rPr>
              <a:t> </a:t>
            </a:r>
            <a:r>
              <a:rPr sz="2000" spc="-9" dirty="0">
                <a:latin typeface="Arial"/>
                <a:cs typeface="Arial"/>
              </a:rPr>
              <a:t>t</a:t>
            </a:r>
            <a:r>
              <a:rPr sz="2000" dirty="0">
                <a:latin typeface="Arial"/>
                <a:cs typeface="Arial"/>
              </a:rPr>
              <a:t>ha</a:t>
            </a:r>
            <a:r>
              <a:rPr sz="2000" spc="-9" dirty="0">
                <a:latin typeface="Arial"/>
                <a:cs typeface="Arial"/>
              </a:rPr>
              <a:t>t</a:t>
            </a:r>
            <a:r>
              <a:rPr sz="2000" spc="-4" dirty="0">
                <a:latin typeface="Arial"/>
                <a:cs typeface="Arial"/>
              </a:rPr>
              <a:t> </a:t>
            </a:r>
            <a:r>
              <a:rPr sz="2000" dirty="0">
                <a:latin typeface="Arial"/>
                <a:cs typeface="Arial"/>
              </a:rPr>
              <a:t>is</a:t>
            </a:r>
            <a:r>
              <a:rPr sz="2000" spc="-4" dirty="0">
                <a:latin typeface="Arial"/>
                <a:cs typeface="Arial"/>
              </a:rPr>
              <a:t> </a:t>
            </a:r>
            <a:r>
              <a:rPr sz="2000" dirty="0">
                <a:latin typeface="Arial"/>
                <a:cs typeface="Arial"/>
              </a:rPr>
              <a:t>crea</a:t>
            </a:r>
            <a:r>
              <a:rPr sz="2000" spc="-9" dirty="0">
                <a:latin typeface="Arial"/>
                <a:cs typeface="Arial"/>
              </a:rPr>
              <a:t>t</a:t>
            </a:r>
            <a:r>
              <a:rPr sz="2000" dirty="0">
                <a:latin typeface="Arial"/>
                <a:cs typeface="Arial"/>
              </a:rPr>
              <a:t>ed</a:t>
            </a:r>
            <a:r>
              <a:rPr sz="2000" spc="-4" dirty="0">
                <a:latin typeface="Arial"/>
                <a:cs typeface="Arial"/>
              </a:rPr>
              <a:t> </a:t>
            </a:r>
            <a:r>
              <a:rPr sz="2000" dirty="0">
                <a:latin typeface="Arial"/>
                <a:cs typeface="Arial"/>
              </a:rPr>
              <a:t>when</a:t>
            </a:r>
            <a:r>
              <a:rPr sz="2000" spc="-4" dirty="0">
                <a:latin typeface="Arial"/>
                <a:cs typeface="Arial"/>
              </a:rPr>
              <a:t> </a:t>
            </a:r>
            <a:r>
              <a:rPr sz="2000" spc="-9" dirty="0">
                <a:latin typeface="Arial"/>
                <a:cs typeface="Arial"/>
              </a:rPr>
              <a:t>t</a:t>
            </a:r>
            <a:r>
              <a:rPr sz="2000" dirty="0">
                <a:latin typeface="Arial"/>
                <a:cs typeface="Arial"/>
              </a:rPr>
              <a:t>he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is</a:t>
            </a:r>
            <a:r>
              <a:rPr sz="2000" spc="-4" dirty="0">
                <a:latin typeface="Arial"/>
                <a:cs typeface="Arial"/>
              </a:rPr>
              <a:t> </a:t>
            </a:r>
            <a:r>
              <a:rPr sz="2000" dirty="0">
                <a:latin typeface="Arial"/>
                <a:cs typeface="Arial"/>
              </a:rPr>
              <a:t>execu</a:t>
            </a:r>
            <a:r>
              <a:rPr sz="2000" spc="-9" dirty="0">
                <a:latin typeface="Arial"/>
                <a:cs typeface="Arial"/>
              </a:rPr>
              <a:t>t</a:t>
            </a:r>
            <a:r>
              <a:rPr sz="2000" dirty="0">
                <a:latin typeface="Arial"/>
                <a:cs typeface="Arial"/>
              </a:rPr>
              <a:t>ed</a:t>
            </a:r>
          </a:p>
          <a:p>
            <a:pPr marL="524261" marR="47867" lvl="1" indent="-216543">
              <a:lnSpc>
                <a:spcPct val="100299"/>
              </a:lnSpc>
              <a:spcBef>
                <a:spcPts val="422"/>
              </a:spcBef>
              <a:buFont typeface="Verdana"/>
              <a:buChar char="–"/>
              <a:tabLst>
                <a:tab pos="520272" algn="l"/>
              </a:tabLst>
            </a:pPr>
            <a:r>
              <a:rPr sz="2000" spc="-9" dirty="0">
                <a:latin typeface="Arial"/>
                <a:cs typeface="Arial"/>
              </a:rPr>
              <a:t>If</a:t>
            </a:r>
            <a:r>
              <a:rPr sz="2000" spc="-4" dirty="0">
                <a:latin typeface="Arial"/>
                <a:cs typeface="Arial"/>
              </a:rPr>
              <a:t> </a:t>
            </a:r>
            <a:r>
              <a:rPr sz="2000" dirty="0">
                <a:latin typeface="Arial"/>
                <a:cs typeface="Arial"/>
              </a:rPr>
              <a:t>a</a:t>
            </a:r>
            <a:r>
              <a:rPr sz="2000" spc="-4" dirty="0">
                <a:latin typeface="Arial"/>
                <a:cs typeface="Arial"/>
              </a:rPr>
              <a:t> </a:t>
            </a:r>
            <a:r>
              <a:rPr sz="2000" dirty="0">
                <a:latin typeface="Arial"/>
                <a:cs typeface="Arial"/>
              </a:rPr>
              <a:t>variable</a:t>
            </a:r>
            <a:r>
              <a:rPr sz="2000" spc="-4" dirty="0">
                <a:latin typeface="Arial"/>
                <a:cs typeface="Arial"/>
              </a:rPr>
              <a:t> </a:t>
            </a:r>
            <a:r>
              <a:rPr sz="2000" dirty="0">
                <a:latin typeface="Arial"/>
                <a:cs typeface="Arial"/>
              </a:rPr>
              <a:t>is</a:t>
            </a:r>
            <a:r>
              <a:rPr sz="2000" spc="-4" dirty="0">
                <a:latin typeface="Arial"/>
                <a:cs typeface="Arial"/>
              </a:rPr>
              <a:t> </a:t>
            </a:r>
            <a:r>
              <a:rPr sz="2000" spc="-9" dirty="0">
                <a:solidFill>
                  <a:srgbClr val="CD120E"/>
                </a:solidFill>
                <a:latin typeface="Arial"/>
                <a:cs typeface="Arial"/>
              </a:rPr>
              <a:t>f</a:t>
            </a:r>
            <a:r>
              <a:rPr sz="2000" dirty="0">
                <a:solidFill>
                  <a:srgbClr val="CD120E"/>
                </a:solidFill>
                <a:latin typeface="Arial"/>
                <a:cs typeface="Arial"/>
              </a:rPr>
              <a:t>i</a:t>
            </a:r>
            <a:r>
              <a:rPr sz="2000" spc="-9" dirty="0">
                <a:solidFill>
                  <a:srgbClr val="CD120E"/>
                </a:solidFill>
                <a:latin typeface="Arial"/>
                <a:cs typeface="Arial"/>
              </a:rPr>
              <a:t>rst</a:t>
            </a:r>
            <a:r>
              <a:rPr sz="2000" dirty="0">
                <a:solidFill>
                  <a:srgbClr val="CD120E"/>
                </a:solidFill>
                <a:latin typeface="Arial"/>
                <a:cs typeface="Arial"/>
              </a:rPr>
              <a:t>priva</a:t>
            </a:r>
            <a:r>
              <a:rPr sz="2000" spc="-9" dirty="0">
                <a:solidFill>
                  <a:srgbClr val="CD120E"/>
                </a:solidFill>
                <a:latin typeface="Arial"/>
                <a:cs typeface="Arial"/>
              </a:rPr>
              <a:t>t</a:t>
            </a:r>
            <a:r>
              <a:rPr sz="2000" dirty="0">
                <a:solidFill>
                  <a:srgbClr val="CD120E"/>
                </a:solidFill>
                <a:latin typeface="Arial"/>
                <a:cs typeface="Arial"/>
              </a:rPr>
              <a:t>e</a:t>
            </a:r>
            <a:r>
              <a:rPr sz="2000" spc="-4" dirty="0">
                <a:solidFill>
                  <a:srgbClr val="CD120E"/>
                </a:solidFill>
                <a:latin typeface="Arial"/>
                <a:cs typeface="Arial"/>
              </a:rPr>
              <a:t> </a:t>
            </a:r>
            <a:r>
              <a:rPr sz="2000" dirty="0">
                <a:latin typeface="Arial"/>
                <a:cs typeface="Arial"/>
              </a:rPr>
              <a:t>on</a:t>
            </a:r>
            <a:r>
              <a:rPr sz="2000" spc="-4" dirty="0">
                <a:latin typeface="Arial"/>
                <a:cs typeface="Arial"/>
              </a:rPr>
              <a:t> </a:t>
            </a:r>
            <a:r>
              <a:rPr sz="2000" dirty="0">
                <a:latin typeface="Arial"/>
                <a:cs typeface="Arial"/>
              </a:rPr>
              <a:t>a</a:t>
            </a:r>
            <a:r>
              <a:rPr sz="2000" spc="-4" dirty="0">
                <a:latin typeface="Arial"/>
                <a:cs typeface="Arial"/>
              </a:rPr>
              <a:t> </a:t>
            </a:r>
            <a:r>
              <a:rPr sz="2000" dirty="0">
                <a:latin typeface="Arial"/>
                <a:cs typeface="Arial"/>
              </a:rPr>
              <a:t>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re</a:t>
            </a:r>
            <a:r>
              <a:rPr sz="2000" spc="-9" dirty="0">
                <a:latin typeface="Arial"/>
                <a:cs typeface="Arial"/>
              </a:rPr>
              <a:t>f</a:t>
            </a:r>
            <a:r>
              <a:rPr sz="2000" dirty="0">
                <a:latin typeface="Arial"/>
                <a:cs typeface="Arial"/>
              </a:rPr>
              <a:t>erences</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dirty="0">
                <a:latin typeface="Arial"/>
                <a:cs typeface="Arial"/>
              </a:rPr>
              <a:t>i</a:t>
            </a:r>
            <a:r>
              <a:rPr sz="2000" spc="-9" dirty="0">
                <a:latin typeface="Arial"/>
                <a:cs typeface="Arial"/>
              </a:rPr>
              <a:t>t</a:t>
            </a:r>
            <a:r>
              <a:rPr sz="2000" spc="-4" dirty="0">
                <a:latin typeface="Arial"/>
                <a:cs typeface="Arial"/>
              </a:rPr>
              <a:t> </a:t>
            </a:r>
            <a:r>
              <a:rPr sz="2000" dirty="0">
                <a:latin typeface="Arial"/>
                <a:cs typeface="Arial"/>
              </a:rPr>
              <a:t>inside</a:t>
            </a:r>
            <a:r>
              <a:rPr sz="2000" spc="-4" dirty="0">
                <a:latin typeface="Arial"/>
                <a:cs typeface="Arial"/>
              </a:rPr>
              <a:t> </a:t>
            </a:r>
            <a:r>
              <a:rPr sz="2000" spc="-9" dirty="0">
                <a:latin typeface="Arial"/>
                <a:cs typeface="Arial"/>
              </a:rPr>
              <a:t>t</a:t>
            </a:r>
            <a:r>
              <a:rPr sz="2000" dirty="0">
                <a:latin typeface="Arial"/>
                <a:cs typeface="Arial"/>
              </a:rPr>
              <a:t>he con</a:t>
            </a:r>
            <a:r>
              <a:rPr sz="2000" spc="-9" dirty="0">
                <a:latin typeface="Arial"/>
                <a:cs typeface="Arial"/>
              </a:rPr>
              <a:t>st</a:t>
            </a:r>
            <a:r>
              <a:rPr sz="2000" dirty="0">
                <a:latin typeface="Arial"/>
                <a:cs typeface="Arial"/>
              </a:rPr>
              <a:t>ru</a:t>
            </a:r>
            <a:r>
              <a:rPr sz="2000" spc="-9" dirty="0">
                <a:latin typeface="Arial"/>
                <a:cs typeface="Arial"/>
              </a:rPr>
              <a:t>ct</a:t>
            </a:r>
            <a:r>
              <a:rPr sz="2000" spc="-4" dirty="0">
                <a:latin typeface="Arial"/>
                <a:cs typeface="Arial"/>
              </a:rPr>
              <a:t> </a:t>
            </a:r>
            <a:r>
              <a:rPr sz="2000" dirty="0">
                <a:latin typeface="Arial"/>
                <a:cs typeface="Arial"/>
              </a:rPr>
              <a:t>are</a:t>
            </a:r>
            <a:r>
              <a:rPr sz="2000" spc="-4" dirty="0">
                <a:latin typeface="Arial"/>
                <a:cs typeface="Arial"/>
              </a:rPr>
              <a:t> </a:t>
            </a:r>
            <a:r>
              <a:rPr sz="2000" spc="-9" dirty="0">
                <a:latin typeface="Arial"/>
                <a:cs typeface="Arial"/>
              </a:rPr>
              <a:t>t</a:t>
            </a:r>
            <a:r>
              <a:rPr sz="2000" dirty="0">
                <a:latin typeface="Arial"/>
                <a:cs typeface="Arial"/>
              </a:rPr>
              <a:t>o</a:t>
            </a:r>
            <a:r>
              <a:rPr sz="2000" spc="-4" dirty="0">
                <a:latin typeface="Arial"/>
                <a:cs typeface="Arial"/>
              </a:rPr>
              <a:t> </a:t>
            </a:r>
            <a:r>
              <a:rPr sz="2000" dirty="0">
                <a:latin typeface="Arial"/>
                <a:cs typeface="Arial"/>
              </a:rPr>
              <a:t>new</a:t>
            </a:r>
            <a:r>
              <a:rPr sz="2000" spc="-4" dirty="0">
                <a:latin typeface="Arial"/>
                <a:cs typeface="Arial"/>
              </a:rPr>
              <a:t> </a:t>
            </a:r>
            <a:r>
              <a:rPr sz="2000" spc="-9" dirty="0">
                <a:latin typeface="Arial"/>
                <a:cs typeface="Arial"/>
              </a:rPr>
              <a:t>st</a:t>
            </a:r>
            <a:r>
              <a:rPr sz="2000" dirty="0">
                <a:latin typeface="Arial"/>
                <a:cs typeface="Arial"/>
              </a:rPr>
              <a:t>orage</a:t>
            </a:r>
            <a:r>
              <a:rPr sz="2000" spc="-4" dirty="0">
                <a:latin typeface="Arial"/>
                <a:cs typeface="Arial"/>
              </a:rPr>
              <a:t> </a:t>
            </a:r>
            <a:r>
              <a:rPr sz="2000" spc="-9" dirty="0">
                <a:latin typeface="Arial"/>
                <a:cs typeface="Arial"/>
              </a:rPr>
              <a:t>t</a:t>
            </a:r>
            <a:r>
              <a:rPr sz="2000" dirty="0">
                <a:latin typeface="Arial"/>
                <a:cs typeface="Arial"/>
              </a:rPr>
              <a:t>ha</a:t>
            </a:r>
            <a:r>
              <a:rPr sz="2000" spc="-9" dirty="0">
                <a:latin typeface="Arial"/>
                <a:cs typeface="Arial"/>
              </a:rPr>
              <a:t>t</a:t>
            </a:r>
            <a:r>
              <a:rPr sz="2000" spc="-4" dirty="0">
                <a:latin typeface="Arial"/>
                <a:cs typeface="Arial"/>
              </a:rPr>
              <a:t> </a:t>
            </a:r>
            <a:r>
              <a:rPr sz="2000" dirty="0">
                <a:latin typeface="Arial"/>
                <a:cs typeface="Arial"/>
              </a:rPr>
              <a:t>is</a:t>
            </a:r>
            <a:r>
              <a:rPr sz="2000" spc="-4" dirty="0">
                <a:latin typeface="Arial"/>
                <a:cs typeface="Arial"/>
              </a:rPr>
              <a:t> </a:t>
            </a:r>
            <a:r>
              <a:rPr sz="2000" dirty="0">
                <a:latin typeface="Arial"/>
                <a:cs typeface="Arial"/>
              </a:rPr>
              <a:t>crea</a:t>
            </a:r>
            <a:r>
              <a:rPr sz="2000" spc="-9" dirty="0">
                <a:latin typeface="Arial"/>
                <a:cs typeface="Arial"/>
              </a:rPr>
              <a:t>t</a:t>
            </a:r>
            <a:r>
              <a:rPr sz="2000" dirty="0">
                <a:latin typeface="Arial"/>
                <a:cs typeface="Arial"/>
              </a:rPr>
              <a:t>ed</a:t>
            </a:r>
            <a:r>
              <a:rPr sz="2000" spc="-4" dirty="0">
                <a:latin typeface="Arial"/>
                <a:cs typeface="Arial"/>
              </a:rPr>
              <a:t> </a:t>
            </a:r>
            <a:r>
              <a:rPr sz="2000" dirty="0">
                <a:latin typeface="Arial"/>
                <a:cs typeface="Arial"/>
              </a:rPr>
              <a:t>and</a:t>
            </a:r>
            <a:r>
              <a:rPr sz="2000" spc="-4" dirty="0">
                <a:latin typeface="Arial"/>
                <a:cs typeface="Arial"/>
              </a:rPr>
              <a:t> </a:t>
            </a:r>
            <a:r>
              <a:rPr sz="2000" dirty="0">
                <a:latin typeface="Arial"/>
                <a:cs typeface="Arial"/>
              </a:rPr>
              <a:t>ini</a:t>
            </a:r>
            <a:r>
              <a:rPr sz="2000" spc="-9" dirty="0">
                <a:latin typeface="Arial"/>
                <a:cs typeface="Arial"/>
              </a:rPr>
              <a:t>t</a:t>
            </a:r>
            <a:r>
              <a:rPr sz="2000" dirty="0">
                <a:latin typeface="Arial"/>
                <a:cs typeface="Arial"/>
              </a:rPr>
              <a:t>ialized</a:t>
            </a:r>
            <a:r>
              <a:rPr sz="2000" spc="-4" dirty="0">
                <a:latin typeface="Arial"/>
                <a:cs typeface="Arial"/>
              </a:rPr>
              <a:t> </a:t>
            </a:r>
            <a:r>
              <a:rPr sz="2000" dirty="0">
                <a:latin typeface="Arial"/>
                <a:cs typeface="Arial"/>
              </a:rPr>
              <a:t>wi</a:t>
            </a:r>
            <a:r>
              <a:rPr sz="2000" spc="-9" dirty="0">
                <a:latin typeface="Arial"/>
                <a:cs typeface="Arial"/>
              </a:rPr>
              <a:t>t</a:t>
            </a:r>
            <a:r>
              <a:rPr sz="2000" dirty="0">
                <a:latin typeface="Arial"/>
                <a:cs typeface="Arial"/>
              </a:rPr>
              <a:t>h</a:t>
            </a:r>
            <a:r>
              <a:rPr sz="2000" spc="-4" dirty="0">
                <a:latin typeface="Arial"/>
                <a:cs typeface="Arial"/>
              </a:rPr>
              <a:t> </a:t>
            </a:r>
            <a:r>
              <a:rPr sz="2000" spc="-9" dirty="0">
                <a:latin typeface="Arial"/>
                <a:cs typeface="Arial"/>
              </a:rPr>
              <a:t>t</a:t>
            </a:r>
            <a:r>
              <a:rPr sz="2000" dirty="0">
                <a:latin typeface="Arial"/>
                <a:cs typeface="Arial"/>
              </a:rPr>
              <a:t>he value</a:t>
            </a:r>
            <a:r>
              <a:rPr sz="2000" spc="-4" dirty="0">
                <a:latin typeface="Arial"/>
                <a:cs typeface="Arial"/>
              </a:rPr>
              <a:t> </a:t>
            </a:r>
            <a:r>
              <a:rPr sz="2000" dirty="0">
                <a:latin typeface="Arial"/>
                <a:cs typeface="Arial"/>
              </a:rPr>
              <a:t>o</a:t>
            </a:r>
            <a:r>
              <a:rPr sz="2000" spc="-9" dirty="0">
                <a:latin typeface="Arial"/>
                <a:cs typeface="Arial"/>
              </a:rPr>
              <a:t>f</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dirty="0">
                <a:latin typeface="Arial"/>
                <a:cs typeface="Arial"/>
              </a:rPr>
              <a:t>exi</a:t>
            </a:r>
            <a:r>
              <a:rPr sz="2000" spc="-9" dirty="0">
                <a:latin typeface="Arial"/>
                <a:cs typeface="Arial"/>
              </a:rPr>
              <a:t>st</a:t>
            </a:r>
            <a:r>
              <a:rPr sz="2000" dirty="0">
                <a:latin typeface="Arial"/>
                <a:cs typeface="Arial"/>
              </a:rPr>
              <a:t>ing</a:t>
            </a:r>
            <a:r>
              <a:rPr sz="2000" spc="-4" dirty="0">
                <a:latin typeface="Arial"/>
                <a:cs typeface="Arial"/>
              </a:rPr>
              <a:t> </a:t>
            </a:r>
            <a:r>
              <a:rPr sz="2000" spc="-9" dirty="0">
                <a:latin typeface="Arial"/>
                <a:cs typeface="Arial"/>
              </a:rPr>
              <a:t>st</a:t>
            </a:r>
            <a:r>
              <a:rPr sz="2000" dirty="0">
                <a:latin typeface="Arial"/>
                <a:cs typeface="Arial"/>
              </a:rPr>
              <a:t>orage</a:t>
            </a:r>
            <a:r>
              <a:rPr sz="2000" spc="-4" dirty="0">
                <a:latin typeface="Arial"/>
                <a:cs typeface="Arial"/>
              </a:rPr>
              <a:t> </a:t>
            </a:r>
            <a:r>
              <a:rPr sz="2000" dirty="0">
                <a:latin typeface="Arial"/>
                <a:cs typeface="Arial"/>
              </a:rPr>
              <a:t>o</a:t>
            </a:r>
            <a:r>
              <a:rPr sz="2000" spc="-9" dirty="0">
                <a:latin typeface="Arial"/>
                <a:cs typeface="Arial"/>
              </a:rPr>
              <a:t>f</a:t>
            </a:r>
            <a:r>
              <a:rPr sz="2000" spc="-4" dirty="0">
                <a:latin typeface="Arial"/>
                <a:cs typeface="Arial"/>
              </a:rPr>
              <a:t> </a:t>
            </a:r>
            <a:r>
              <a:rPr sz="2000" spc="-9" dirty="0">
                <a:latin typeface="Arial"/>
                <a:cs typeface="Arial"/>
              </a:rPr>
              <a:t>t</a:t>
            </a:r>
            <a:r>
              <a:rPr sz="2000" dirty="0">
                <a:latin typeface="Arial"/>
                <a:cs typeface="Arial"/>
              </a:rPr>
              <a:t>ha</a:t>
            </a:r>
            <a:r>
              <a:rPr sz="2000" spc="-9" dirty="0">
                <a:latin typeface="Arial"/>
                <a:cs typeface="Arial"/>
              </a:rPr>
              <a:t>t</a:t>
            </a:r>
            <a:r>
              <a:rPr sz="2000" spc="-4" dirty="0">
                <a:latin typeface="Arial"/>
                <a:cs typeface="Arial"/>
              </a:rPr>
              <a:t> </a:t>
            </a:r>
            <a:r>
              <a:rPr sz="2000" dirty="0">
                <a:latin typeface="Arial"/>
                <a:cs typeface="Arial"/>
              </a:rPr>
              <a:t>name</a:t>
            </a:r>
            <a:r>
              <a:rPr sz="2000" spc="-4" dirty="0">
                <a:latin typeface="Arial"/>
                <a:cs typeface="Arial"/>
              </a:rPr>
              <a:t> </a:t>
            </a:r>
            <a:r>
              <a:rPr sz="2000" dirty="0">
                <a:latin typeface="Arial"/>
                <a:cs typeface="Arial"/>
              </a:rPr>
              <a:t>when</a:t>
            </a:r>
            <a:r>
              <a:rPr sz="2000" spc="-4" dirty="0">
                <a:latin typeface="Arial"/>
                <a:cs typeface="Arial"/>
              </a:rPr>
              <a:t> </a:t>
            </a:r>
            <a:r>
              <a:rPr sz="2000" spc="-9" dirty="0">
                <a:latin typeface="Arial"/>
                <a:cs typeface="Arial"/>
              </a:rPr>
              <a:t>t</a:t>
            </a:r>
            <a:r>
              <a:rPr sz="2000" dirty="0">
                <a:latin typeface="Arial"/>
                <a:cs typeface="Arial"/>
              </a:rPr>
              <a:t>he</a:t>
            </a:r>
            <a:r>
              <a:rPr sz="2000" spc="-4" dirty="0">
                <a:latin typeface="Arial"/>
                <a:cs typeface="Arial"/>
              </a:rPr>
              <a:t> </a:t>
            </a:r>
            <a:r>
              <a:rPr sz="2000" spc="-9" dirty="0">
                <a:latin typeface="Arial"/>
                <a:cs typeface="Arial"/>
              </a:rPr>
              <a:t>t</a:t>
            </a:r>
            <a:r>
              <a:rPr sz="2000" dirty="0">
                <a:latin typeface="Arial"/>
                <a:cs typeface="Arial"/>
              </a:rPr>
              <a:t>ask</a:t>
            </a:r>
            <a:r>
              <a:rPr sz="2000" spc="-4" dirty="0">
                <a:latin typeface="Arial"/>
                <a:cs typeface="Arial"/>
              </a:rPr>
              <a:t> </a:t>
            </a:r>
            <a:r>
              <a:rPr sz="2000" dirty="0">
                <a:latin typeface="Arial"/>
                <a:cs typeface="Arial"/>
              </a:rPr>
              <a:t>is encoun</a:t>
            </a:r>
            <a:r>
              <a:rPr sz="2000" spc="-9" dirty="0">
                <a:latin typeface="Arial"/>
                <a:cs typeface="Arial"/>
              </a:rPr>
              <a:t>t</a:t>
            </a:r>
            <a:r>
              <a:rPr sz="2000" dirty="0">
                <a:latin typeface="Arial"/>
                <a:cs typeface="Arial"/>
              </a:rPr>
              <a:t>ered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72" y="494848"/>
            <a:ext cx="3982027" cy="461665"/>
          </a:xfrm>
          <a:prstGeom prst="rect">
            <a:avLst/>
          </a:prstGeom>
        </p:spPr>
        <p:txBody>
          <a:bodyPr vert="horz" wrap="square" lIns="0" tIns="0" rIns="0" bIns="0" rtlCol="0">
            <a:spAutoFit/>
          </a:bodyPr>
          <a:lstStyle/>
          <a:p>
            <a:pPr marL="11397"/>
            <a:r>
              <a:rPr sz="3000" b="1" dirty="0">
                <a:solidFill>
                  <a:srgbClr val="0860A8"/>
                </a:solidFill>
                <a:latin typeface="Arial"/>
                <a:cs typeface="Arial"/>
              </a:rPr>
              <a:t>Data</a:t>
            </a:r>
            <a:r>
              <a:rPr sz="3000" b="1" spc="-4" dirty="0">
                <a:solidFill>
                  <a:srgbClr val="0860A8"/>
                </a:solidFill>
                <a:latin typeface="Arial"/>
                <a:cs typeface="Arial"/>
              </a:rPr>
              <a:t> </a:t>
            </a:r>
            <a:r>
              <a:rPr sz="3000" b="1" dirty="0">
                <a:solidFill>
                  <a:srgbClr val="0860A8"/>
                </a:solidFill>
                <a:latin typeface="Arial"/>
                <a:cs typeface="Arial"/>
              </a:rPr>
              <a:t>sc</a:t>
            </a:r>
            <a:r>
              <a:rPr sz="3000" b="1" spc="-22" dirty="0">
                <a:solidFill>
                  <a:srgbClr val="0860A8"/>
                </a:solidFill>
                <a:latin typeface="Arial"/>
                <a:cs typeface="Arial"/>
              </a:rPr>
              <a:t>oping</a:t>
            </a:r>
            <a:r>
              <a:rPr sz="3000" b="1" spc="-4" dirty="0">
                <a:solidFill>
                  <a:srgbClr val="0860A8"/>
                </a:solidFill>
                <a:latin typeface="Arial"/>
                <a:cs typeface="Arial"/>
              </a:rPr>
              <a:t> </a:t>
            </a:r>
            <a:r>
              <a:rPr sz="3000" b="1" spc="-27" dirty="0">
                <a:solidFill>
                  <a:srgbClr val="0860A8"/>
                </a:solidFill>
                <a:latin typeface="Arial"/>
                <a:cs typeface="Arial"/>
              </a:rPr>
              <a:t>d</a:t>
            </a:r>
            <a:r>
              <a:rPr sz="3000" b="1" dirty="0">
                <a:solidFill>
                  <a:srgbClr val="0860A8"/>
                </a:solidFill>
                <a:latin typeface="Arial"/>
                <a:cs typeface="Arial"/>
              </a:rPr>
              <a:t>efa</a:t>
            </a:r>
            <a:r>
              <a:rPr sz="3000" b="1" spc="-18" dirty="0">
                <a:solidFill>
                  <a:srgbClr val="0860A8"/>
                </a:solidFill>
                <a:latin typeface="Arial"/>
                <a:cs typeface="Arial"/>
              </a:rPr>
              <a:t>ul</a:t>
            </a:r>
            <a:r>
              <a:rPr sz="3000" b="1" dirty="0">
                <a:solidFill>
                  <a:srgbClr val="0860A8"/>
                </a:solidFill>
                <a:latin typeface="Arial"/>
                <a:cs typeface="Arial"/>
              </a:rPr>
              <a:t>ts</a:t>
            </a:r>
            <a:endParaRPr sz="3000" dirty="0">
              <a:latin typeface="Arial"/>
              <a:cs typeface="Arial"/>
            </a:endParaRPr>
          </a:p>
        </p:txBody>
      </p:sp>
      <p:sp>
        <p:nvSpPr>
          <p:cNvPr id="3" name="object 3"/>
          <p:cNvSpPr txBox="1"/>
          <p:nvPr/>
        </p:nvSpPr>
        <p:spPr>
          <a:xfrm>
            <a:off x="586771" y="1150494"/>
            <a:ext cx="7573241" cy="1986185"/>
          </a:xfrm>
          <a:prstGeom prst="rect">
            <a:avLst/>
          </a:prstGeom>
        </p:spPr>
        <p:txBody>
          <a:bodyPr vert="horz" wrap="square" lIns="0" tIns="0" rIns="0" bIns="0" rtlCol="0">
            <a:spAutoFit/>
          </a:bodyPr>
          <a:lstStyle/>
          <a:p>
            <a:pPr marL="262131" marR="4559" indent="-250734">
              <a:buFont typeface="Arial"/>
              <a:buChar char="•"/>
              <a:tabLst>
                <a:tab pos="267829" algn="l"/>
              </a:tabLst>
            </a:pPr>
            <a:r>
              <a:rPr spc="-13" dirty="0">
                <a:latin typeface="Arial"/>
                <a:cs typeface="Arial"/>
              </a:rPr>
              <a:t>The</a:t>
            </a:r>
            <a:r>
              <a:rPr spc="-4" dirty="0">
                <a:latin typeface="Arial"/>
                <a:cs typeface="Arial"/>
              </a:rPr>
              <a:t> </a:t>
            </a:r>
            <a:r>
              <a:rPr dirty="0">
                <a:latin typeface="Arial"/>
                <a:cs typeface="Arial"/>
              </a:rPr>
              <a:t>behavior</a:t>
            </a:r>
            <a:r>
              <a:rPr spc="-4" dirty="0">
                <a:latin typeface="Arial"/>
                <a:cs typeface="Arial"/>
              </a:rPr>
              <a:t> </a:t>
            </a:r>
            <a:r>
              <a:rPr dirty="0">
                <a:latin typeface="Arial"/>
                <a:cs typeface="Arial"/>
              </a:rPr>
              <a:t>you</a:t>
            </a:r>
            <a:r>
              <a:rPr spc="-4" dirty="0">
                <a:latin typeface="Arial"/>
                <a:cs typeface="Arial"/>
              </a:rPr>
              <a:t> </a:t>
            </a:r>
            <a:r>
              <a:rPr dirty="0">
                <a:latin typeface="Arial"/>
                <a:cs typeface="Arial"/>
              </a:rPr>
              <a:t>wan</a:t>
            </a:r>
            <a:r>
              <a:rPr spc="-9" dirty="0">
                <a:latin typeface="Arial"/>
                <a:cs typeface="Arial"/>
              </a:rPr>
              <a:t>t</a:t>
            </a:r>
            <a:r>
              <a:rPr spc="-4" dirty="0">
                <a:latin typeface="Arial"/>
                <a:cs typeface="Arial"/>
              </a:rPr>
              <a:t> </a:t>
            </a:r>
            <a:r>
              <a:rPr spc="-9" dirty="0">
                <a:latin typeface="Arial"/>
                <a:cs typeface="Arial"/>
              </a:rPr>
              <a:t>f</a:t>
            </a:r>
            <a:r>
              <a:rPr dirty="0">
                <a:latin typeface="Arial"/>
                <a:cs typeface="Arial"/>
              </a:rPr>
              <a:t>or</a:t>
            </a:r>
            <a:r>
              <a:rPr spc="-4" dirty="0">
                <a:latin typeface="Arial"/>
                <a:cs typeface="Arial"/>
              </a:rPr>
              <a:t> </a:t>
            </a:r>
            <a:r>
              <a:rPr spc="-9" dirty="0">
                <a:latin typeface="Arial"/>
                <a:cs typeface="Arial"/>
              </a:rPr>
              <a:t>t</a:t>
            </a:r>
            <a:r>
              <a:rPr dirty="0">
                <a:latin typeface="Arial"/>
                <a:cs typeface="Arial"/>
              </a:rPr>
              <a:t>asks</a:t>
            </a:r>
            <a:r>
              <a:rPr spc="-4" dirty="0">
                <a:latin typeface="Arial"/>
                <a:cs typeface="Arial"/>
              </a:rPr>
              <a:t> </a:t>
            </a:r>
            <a:r>
              <a:rPr dirty="0">
                <a:latin typeface="Arial"/>
                <a:cs typeface="Arial"/>
              </a:rPr>
              <a:t>is</a:t>
            </a:r>
            <a:r>
              <a:rPr spc="-4" dirty="0">
                <a:latin typeface="Arial"/>
                <a:cs typeface="Arial"/>
              </a:rPr>
              <a:t> </a:t>
            </a:r>
            <a:r>
              <a:rPr dirty="0">
                <a:latin typeface="Arial"/>
                <a:cs typeface="Arial"/>
              </a:rPr>
              <a:t>usually</a:t>
            </a:r>
            <a:r>
              <a:rPr spc="-4" dirty="0">
                <a:latin typeface="Arial"/>
                <a:cs typeface="Arial"/>
              </a:rPr>
              <a:t> </a:t>
            </a:r>
            <a:r>
              <a:rPr spc="-9" dirty="0">
                <a:latin typeface="Arial"/>
                <a:cs typeface="Arial"/>
              </a:rPr>
              <a:t>f</a:t>
            </a:r>
            <a:r>
              <a:rPr dirty="0">
                <a:latin typeface="Arial"/>
                <a:cs typeface="Arial"/>
              </a:rPr>
              <a:t>i</a:t>
            </a:r>
            <a:r>
              <a:rPr spc="-9" dirty="0">
                <a:latin typeface="Arial"/>
                <a:cs typeface="Arial"/>
              </a:rPr>
              <a:t>rst</a:t>
            </a:r>
            <a:r>
              <a:rPr dirty="0">
                <a:latin typeface="Arial"/>
                <a:cs typeface="Arial"/>
              </a:rPr>
              <a:t>priva</a:t>
            </a:r>
            <a:r>
              <a:rPr spc="-9" dirty="0">
                <a:latin typeface="Arial"/>
                <a:cs typeface="Arial"/>
              </a:rPr>
              <a:t>t</a:t>
            </a:r>
            <a:r>
              <a:rPr dirty="0">
                <a:latin typeface="Arial"/>
                <a:cs typeface="Arial"/>
              </a:rPr>
              <a:t>e</a:t>
            </a:r>
            <a:r>
              <a:rPr spc="-9" dirty="0">
                <a:latin typeface="Arial"/>
                <a:cs typeface="Arial"/>
              </a:rPr>
              <a:t>,</a:t>
            </a:r>
            <a:r>
              <a:rPr spc="-4" dirty="0">
                <a:latin typeface="Arial"/>
                <a:cs typeface="Arial"/>
              </a:rPr>
              <a:t> </a:t>
            </a:r>
            <a:r>
              <a:rPr dirty="0">
                <a:latin typeface="Arial"/>
                <a:cs typeface="Arial"/>
              </a:rPr>
              <a:t>because</a:t>
            </a:r>
            <a:r>
              <a:rPr spc="-4" dirty="0">
                <a:latin typeface="Arial"/>
                <a:cs typeface="Arial"/>
              </a:rPr>
              <a:t> </a:t>
            </a:r>
            <a:r>
              <a:rPr spc="-9" dirty="0">
                <a:latin typeface="Arial"/>
                <a:cs typeface="Arial"/>
              </a:rPr>
              <a:t>t</a:t>
            </a:r>
            <a:r>
              <a:rPr dirty="0">
                <a:latin typeface="Arial"/>
                <a:cs typeface="Arial"/>
              </a:rPr>
              <a:t>he</a:t>
            </a:r>
            <a:r>
              <a:rPr spc="-4" dirty="0">
                <a:latin typeface="Arial"/>
                <a:cs typeface="Arial"/>
              </a:rPr>
              <a:t> </a:t>
            </a:r>
            <a:r>
              <a:rPr spc="-9" dirty="0">
                <a:latin typeface="Arial"/>
                <a:cs typeface="Arial"/>
              </a:rPr>
              <a:t>t</a:t>
            </a:r>
            <a:r>
              <a:rPr dirty="0">
                <a:latin typeface="Arial"/>
                <a:cs typeface="Arial"/>
              </a:rPr>
              <a:t>ask may</a:t>
            </a:r>
            <a:r>
              <a:rPr spc="-4" dirty="0">
                <a:latin typeface="Arial"/>
                <a:cs typeface="Arial"/>
              </a:rPr>
              <a:t> </a:t>
            </a:r>
            <a:r>
              <a:rPr dirty="0">
                <a:latin typeface="Arial"/>
                <a:cs typeface="Arial"/>
              </a:rPr>
              <a:t>no</a:t>
            </a:r>
            <a:r>
              <a:rPr spc="-9" dirty="0">
                <a:latin typeface="Arial"/>
                <a:cs typeface="Arial"/>
              </a:rPr>
              <a:t>t</a:t>
            </a:r>
            <a:r>
              <a:rPr spc="-4" dirty="0">
                <a:latin typeface="Arial"/>
                <a:cs typeface="Arial"/>
              </a:rPr>
              <a:t> </a:t>
            </a:r>
            <a:r>
              <a:rPr dirty="0">
                <a:latin typeface="Arial"/>
                <a:cs typeface="Arial"/>
              </a:rPr>
              <a:t>be</a:t>
            </a:r>
            <a:r>
              <a:rPr spc="-4" dirty="0">
                <a:latin typeface="Arial"/>
                <a:cs typeface="Arial"/>
              </a:rPr>
              <a:t> </a:t>
            </a:r>
            <a:r>
              <a:rPr dirty="0">
                <a:latin typeface="Arial"/>
                <a:cs typeface="Arial"/>
              </a:rPr>
              <a:t>execu</a:t>
            </a:r>
            <a:r>
              <a:rPr spc="-9" dirty="0">
                <a:latin typeface="Arial"/>
                <a:cs typeface="Arial"/>
              </a:rPr>
              <a:t>t</a:t>
            </a:r>
            <a:r>
              <a:rPr dirty="0">
                <a:latin typeface="Arial"/>
                <a:cs typeface="Arial"/>
              </a:rPr>
              <a:t>ed</a:t>
            </a:r>
            <a:r>
              <a:rPr spc="-4" dirty="0">
                <a:latin typeface="Arial"/>
                <a:cs typeface="Arial"/>
              </a:rPr>
              <a:t> </a:t>
            </a:r>
            <a:r>
              <a:rPr dirty="0">
                <a:latin typeface="Arial"/>
                <a:cs typeface="Arial"/>
              </a:rPr>
              <a:t>un</a:t>
            </a:r>
            <a:r>
              <a:rPr spc="-9" dirty="0">
                <a:latin typeface="Arial"/>
                <a:cs typeface="Arial"/>
              </a:rPr>
              <a:t>t</a:t>
            </a:r>
            <a:r>
              <a:rPr dirty="0">
                <a:latin typeface="Arial"/>
                <a:cs typeface="Arial"/>
              </a:rPr>
              <a:t>il</a:t>
            </a:r>
            <a:r>
              <a:rPr spc="-4" dirty="0">
                <a:latin typeface="Arial"/>
                <a:cs typeface="Arial"/>
              </a:rPr>
              <a:t> </a:t>
            </a:r>
            <a:r>
              <a:rPr dirty="0">
                <a:latin typeface="Arial"/>
                <a:cs typeface="Arial"/>
              </a:rPr>
              <a:t>la</a:t>
            </a:r>
            <a:r>
              <a:rPr spc="-9" dirty="0">
                <a:latin typeface="Arial"/>
                <a:cs typeface="Arial"/>
              </a:rPr>
              <a:t>t</a:t>
            </a:r>
            <a:r>
              <a:rPr dirty="0">
                <a:latin typeface="Arial"/>
                <a:cs typeface="Arial"/>
              </a:rPr>
              <a:t>er</a:t>
            </a:r>
            <a:r>
              <a:rPr spc="-4" dirty="0">
                <a:latin typeface="Arial"/>
                <a:cs typeface="Arial"/>
              </a:rPr>
              <a:t> </a:t>
            </a:r>
            <a:r>
              <a:rPr dirty="0">
                <a:latin typeface="Arial"/>
                <a:cs typeface="Arial"/>
              </a:rPr>
              <a:t>(and</a:t>
            </a:r>
            <a:r>
              <a:rPr spc="-4" dirty="0">
                <a:latin typeface="Arial"/>
                <a:cs typeface="Arial"/>
              </a:rPr>
              <a:t> </a:t>
            </a:r>
            <a:r>
              <a:rPr dirty="0">
                <a:latin typeface="Arial"/>
                <a:cs typeface="Arial"/>
              </a:rPr>
              <a:t>variables</a:t>
            </a:r>
            <a:r>
              <a:rPr spc="-4" dirty="0">
                <a:latin typeface="Arial"/>
                <a:cs typeface="Arial"/>
              </a:rPr>
              <a:t> </a:t>
            </a:r>
            <a:r>
              <a:rPr dirty="0">
                <a:latin typeface="Arial"/>
                <a:cs typeface="Arial"/>
              </a:rPr>
              <a:t>may</a:t>
            </a:r>
            <a:r>
              <a:rPr spc="-4" dirty="0">
                <a:latin typeface="Arial"/>
                <a:cs typeface="Arial"/>
              </a:rPr>
              <a:t> </a:t>
            </a:r>
            <a:r>
              <a:rPr dirty="0">
                <a:latin typeface="Arial"/>
                <a:cs typeface="Arial"/>
              </a:rPr>
              <a:t>have</a:t>
            </a:r>
            <a:r>
              <a:rPr spc="-4" dirty="0">
                <a:latin typeface="Arial"/>
                <a:cs typeface="Arial"/>
              </a:rPr>
              <a:t> </a:t>
            </a:r>
            <a:r>
              <a:rPr dirty="0">
                <a:latin typeface="Arial"/>
                <a:cs typeface="Arial"/>
              </a:rPr>
              <a:t>gone</a:t>
            </a:r>
            <a:r>
              <a:rPr spc="-4" dirty="0">
                <a:latin typeface="Arial"/>
                <a:cs typeface="Arial"/>
              </a:rPr>
              <a:t> </a:t>
            </a:r>
            <a:r>
              <a:rPr dirty="0">
                <a:latin typeface="Arial"/>
                <a:cs typeface="Arial"/>
              </a:rPr>
              <a:t>ou</a:t>
            </a:r>
            <a:r>
              <a:rPr spc="-9" dirty="0">
                <a:latin typeface="Arial"/>
                <a:cs typeface="Arial"/>
              </a:rPr>
              <a:t>t</a:t>
            </a:r>
            <a:r>
              <a:rPr spc="-4" dirty="0">
                <a:latin typeface="Arial"/>
                <a:cs typeface="Arial"/>
              </a:rPr>
              <a:t> </a:t>
            </a:r>
            <a:r>
              <a:rPr dirty="0">
                <a:latin typeface="Arial"/>
                <a:cs typeface="Arial"/>
              </a:rPr>
              <a:t>o</a:t>
            </a:r>
            <a:r>
              <a:rPr spc="-9" dirty="0">
                <a:latin typeface="Arial"/>
                <a:cs typeface="Arial"/>
              </a:rPr>
              <a:t>f </a:t>
            </a:r>
            <a:r>
              <a:rPr dirty="0">
                <a:latin typeface="Arial"/>
                <a:cs typeface="Arial"/>
              </a:rPr>
              <a:t>scope)</a:t>
            </a:r>
          </a:p>
          <a:p>
            <a:pPr marL="626264" marR="156139" indent="-216543">
              <a:spcBef>
                <a:spcPts val="341"/>
              </a:spcBef>
            </a:pPr>
            <a:r>
              <a:rPr sz="1400" spc="-13" dirty="0">
                <a:latin typeface="Verdana"/>
                <a:cs typeface="Verdana"/>
              </a:rPr>
              <a:t>– </a:t>
            </a:r>
            <a:r>
              <a:rPr sz="1400" spc="-256" dirty="0">
                <a:latin typeface="Verdana"/>
                <a:cs typeface="Verdana"/>
              </a:rPr>
              <a:t> </a:t>
            </a:r>
            <a:r>
              <a:rPr sz="1400" dirty="0">
                <a:latin typeface="Arial"/>
                <a:cs typeface="Arial"/>
              </a:rPr>
              <a:t>Variables</a:t>
            </a:r>
            <a:r>
              <a:rPr sz="1400" spc="-4" dirty="0">
                <a:latin typeface="Arial"/>
                <a:cs typeface="Arial"/>
              </a:rPr>
              <a:t> t</a:t>
            </a:r>
            <a:r>
              <a:rPr sz="1400" dirty="0">
                <a:latin typeface="Arial"/>
                <a:cs typeface="Arial"/>
              </a:rPr>
              <a:t>ha</a:t>
            </a:r>
            <a:r>
              <a:rPr sz="1400" spc="-4" dirty="0">
                <a:latin typeface="Arial"/>
                <a:cs typeface="Arial"/>
              </a:rPr>
              <a:t>t </a:t>
            </a:r>
            <a:r>
              <a:rPr sz="1400" dirty="0">
                <a:latin typeface="Arial"/>
                <a:cs typeface="Arial"/>
              </a:rPr>
              <a:t>are</a:t>
            </a:r>
            <a:r>
              <a:rPr sz="1400" spc="-4" dirty="0">
                <a:latin typeface="Arial"/>
                <a:cs typeface="Arial"/>
              </a:rPr>
              <a:t> </a:t>
            </a:r>
            <a:r>
              <a:rPr sz="1400" dirty="0">
                <a:latin typeface="Arial"/>
                <a:cs typeface="Arial"/>
              </a:rPr>
              <a:t>priva</a:t>
            </a:r>
            <a:r>
              <a:rPr sz="1400" spc="-4" dirty="0">
                <a:latin typeface="Arial"/>
                <a:cs typeface="Arial"/>
              </a:rPr>
              <a:t>t</a:t>
            </a:r>
            <a:r>
              <a:rPr sz="1400" dirty="0">
                <a:latin typeface="Arial"/>
                <a:cs typeface="Arial"/>
              </a:rPr>
              <a:t>e</a:t>
            </a:r>
            <a:r>
              <a:rPr sz="1400" spc="-4" dirty="0">
                <a:latin typeface="Arial"/>
                <a:cs typeface="Arial"/>
              </a:rPr>
              <a:t> </a:t>
            </a:r>
            <a:r>
              <a:rPr sz="1400" dirty="0">
                <a:latin typeface="Arial"/>
                <a:cs typeface="Arial"/>
              </a:rPr>
              <a:t>when</a:t>
            </a:r>
            <a:r>
              <a:rPr sz="1400" spc="-4" dirty="0">
                <a:latin typeface="Arial"/>
                <a:cs typeface="Arial"/>
              </a:rPr>
              <a:t> t</a:t>
            </a:r>
            <a:r>
              <a:rPr sz="1400" dirty="0">
                <a:latin typeface="Arial"/>
                <a:cs typeface="Arial"/>
              </a:rPr>
              <a:t>he</a:t>
            </a:r>
            <a:r>
              <a:rPr sz="1400" spc="-4" dirty="0">
                <a:latin typeface="Arial"/>
                <a:cs typeface="Arial"/>
              </a:rPr>
              <a:t> t</a:t>
            </a:r>
            <a:r>
              <a:rPr sz="1400" dirty="0">
                <a:latin typeface="Arial"/>
                <a:cs typeface="Arial"/>
              </a:rPr>
              <a:t>ask</a:t>
            </a:r>
            <a:r>
              <a:rPr sz="1400" spc="-4" dirty="0">
                <a:latin typeface="Arial"/>
                <a:cs typeface="Arial"/>
              </a:rPr>
              <a:t> </a:t>
            </a:r>
            <a:r>
              <a:rPr sz="1400" dirty="0">
                <a:latin typeface="Arial"/>
                <a:cs typeface="Arial"/>
              </a:rPr>
              <a:t>con</a:t>
            </a:r>
            <a:r>
              <a:rPr sz="1400" spc="-9" dirty="0">
                <a:latin typeface="Arial"/>
                <a:cs typeface="Arial"/>
              </a:rPr>
              <a:t>st</a:t>
            </a:r>
            <a:r>
              <a:rPr sz="1400" dirty="0">
                <a:latin typeface="Arial"/>
                <a:cs typeface="Arial"/>
              </a:rPr>
              <a:t>ru</a:t>
            </a:r>
            <a:r>
              <a:rPr sz="1400" spc="-9" dirty="0">
                <a:latin typeface="Arial"/>
                <a:cs typeface="Arial"/>
              </a:rPr>
              <a:t>ct</a:t>
            </a:r>
            <a:r>
              <a:rPr sz="1400" spc="-4" dirty="0">
                <a:latin typeface="Arial"/>
                <a:cs typeface="Arial"/>
              </a:rPr>
              <a:t> </a:t>
            </a:r>
            <a:r>
              <a:rPr sz="1400" dirty="0">
                <a:latin typeface="Arial"/>
                <a:cs typeface="Arial"/>
              </a:rPr>
              <a:t>is</a:t>
            </a:r>
            <a:r>
              <a:rPr sz="1400" spc="-4" dirty="0">
                <a:latin typeface="Arial"/>
                <a:cs typeface="Arial"/>
              </a:rPr>
              <a:t> </a:t>
            </a:r>
            <a:r>
              <a:rPr sz="1400" dirty="0">
                <a:latin typeface="Arial"/>
                <a:cs typeface="Arial"/>
              </a:rPr>
              <a:t>encoun</a:t>
            </a:r>
            <a:r>
              <a:rPr sz="1400" spc="-4" dirty="0">
                <a:latin typeface="Arial"/>
                <a:cs typeface="Arial"/>
              </a:rPr>
              <a:t>t</a:t>
            </a:r>
            <a:r>
              <a:rPr sz="1400" dirty="0">
                <a:latin typeface="Arial"/>
                <a:cs typeface="Arial"/>
              </a:rPr>
              <a:t>ered</a:t>
            </a:r>
            <a:r>
              <a:rPr sz="1400" spc="-4" dirty="0">
                <a:latin typeface="Arial"/>
                <a:cs typeface="Arial"/>
              </a:rPr>
              <a:t> </a:t>
            </a:r>
            <a:r>
              <a:rPr sz="1400" dirty="0">
                <a:latin typeface="Arial"/>
                <a:cs typeface="Arial"/>
              </a:rPr>
              <a:t>are</a:t>
            </a:r>
            <a:r>
              <a:rPr sz="1400" spc="-4" dirty="0">
                <a:latin typeface="Arial"/>
                <a:cs typeface="Arial"/>
              </a:rPr>
              <a:t> f</a:t>
            </a:r>
            <a:r>
              <a:rPr sz="1400" dirty="0">
                <a:latin typeface="Arial"/>
                <a:cs typeface="Arial"/>
              </a:rPr>
              <a:t>i</a:t>
            </a:r>
            <a:r>
              <a:rPr sz="1400" spc="-9" dirty="0">
                <a:latin typeface="Arial"/>
                <a:cs typeface="Arial"/>
              </a:rPr>
              <a:t>rst</a:t>
            </a:r>
            <a:r>
              <a:rPr sz="1400" dirty="0">
                <a:latin typeface="Arial"/>
                <a:cs typeface="Arial"/>
              </a:rPr>
              <a:t>priva</a:t>
            </a:r>
            <a:r>
              <a:rPr sz="1400" spc="-4" dirty="0">
                <a:latin typeface="Arial"/>
                <a:cs typeface="Arial"/>
              </a:rPr>
              <a:t>t</a:t>
            </a:r>
            <a:r>
              <a:rPr sz="1400" dirty="0">
                <a:latin typeface="Arial"/>
                <a:cs typeface="Arial"/>
              </a:rPr>
              <a:t>e</a:t>
            </a:r>
            <a:r>
              <a:rPr sz="1400" spc="-4" dirty="0">
                <a:latin typeface="Arial"/>
                <a:cs typeface="Arial"/>
              </a:rPr>
              <a:t> </a:t>
            </a:r>
            <a:r>
              <a:rPr sz="1400" dirty="0">
                <a:latin typeface="Arial"/>
                <a:cs typeface="Arial"/>
              </a:rPr>
              <a:t>by </a:t>
            </a:r>
            <a:r>
              <a:rPr sz="1400" spc="-4" dirty="0">
                <a:latin typeface="Arial"/>
                <a:cs typeface="Arial"/>
              </a:rPr>
              <a:t>default</a:t>
            </a:r>
            <a:endParaRPr sz="1400" dirty="0">
              <a:latin typeface="Arial"/>
              <a:cs typeface="Arial"/>
            </a:endParaRPr>
          </a:p>
          <a:p>
            <a:pPr marL="262131" marR="245035" indent="-250734">
              <a:lnSpc>
                <a:spcPct val="100800"/>
              </a:lnSpc>
              <a:spcBef>
                <a:spcPts val="395"/>
              </a:spcBef>
              <a:buFont typeface="Arial"/>
              <a:buChar char="•"/>
              <a:tabLst>
                <a:tab pos="267829" algn="l"/>
              </a:tabLst>
            </a:pPr>
            <a:r>
              <a:rPr dirty="0">
                <a:latin typeface="Arial"/>
                <a:cs typeface="Arial"/>
              </a:rPr>
              <a:t>Variables</a:t>
            </a:r>
            <a:r>
              <a:rPr spc="-4" dirty="0">
                <a:latin typeface="Arial"/>
                <a:cs typeface="Arial"/>
              </a:rPr>
              <a:t> </a:t>
            </a:r>
            <a:r>
              <a:rPr spc="-9" dirty="0">
                <a:latin typeface="Arial"/>
                <a:cs typeface="Arial"/>
              </a:rPr>
              <a:t>t</a:t>
            </a:r>
            <a:r>
              <a:rPr dirty="0">
                <a:latin typeface="Arial"/>
                <a:cs typeface="Arial"/>
              </a:rPr>
              <a:t>ha</a:t>
            </a:r>
            <a:r>
              <a:rPr spc="-9" dirty="0">
                <a:latin typeface="Arial"/>
                <a:cs typeface="Arial"/>
              </a:rPr>
              <a:t>t</a:t>
            </a:r>
            <a:r>
              <a:rPr spc="-4" dirty="0">
                <a:latin typeface="Arial"/>
                <a:cs typeface="Arial"/>
              </a:rPr>
              <a:t> </a:t>
            </a:r>
            <a:r>
              <a:rPr dirty="0">
                <a:latin typeface="Arial"/>
                <a:cs typeface="Arial"/>
              </a:rPr>
              <a:t>are</a:t>
            </a:r>
            <a:r>
              <a:rPr spc="-4" dirty="0">
                <a:latin typeface="Arial"/>
                <a:cs typeface="Arial"/>
              </a:rPr>
              <a:t> </a:t>
            </a:r>
            <a:r>
              <a:rPr dirty="0">
                <a:latin typeface="Arial"/>
                <a:cs typeface="Arial"/>
              </a:rPr>
              <a:t>shared</a:t>
            </a:r>
            <a:r>
              <a:rPr spc="-4" dirty="0">
                <a:latin typeface="Arial"/>
                <a:cs typeface="Arial"/>
              </a:rPr>
              <a:t> </a:t>
            </a:r>
            <a:r>
              <a:rPr dirty="0">
                <a:latin typeface="Arial"/>
                <a:cs typeface="Arial"/>
              </a:rPr>
              <a:t>in</a:t>
            </a:r>
            <a:r>
              <a:rPr spc="-4" dirty="0">
                <a:latin typeface="Arial"/>
                <a:cs typeface="Arial"/>
              </a:rPr>
              <a:t> </a:t>
            </a:r>
            <a:r>
              <a:rPr dirty="0">
                <a:latin typeface="Arial"/>
                <a:cs typeface="Arial"/>
              </a:rPr>
              <a:t>all</a:t>
            </a:r>
            <a:r>
              <a:rPr spc="-4" dirty="0">
                <a:latin typeface="Arial"/>
                <a:cs typeface="Arial"/>
              </a:rPr>
              <a:t> </a:t>
            </a:r>
            <a:r>
              <a:rPr dirty="0">
                <a:latin typeface="Arial"/>
                <a:cs typeface="Arial"/>
              </a:rPr>
              <a:t>con</a:t>
            </a:r>
            <a:r>
              <a:rPr spc="-9" dirty="0">
                <a:latin typeface="Arial"/>
                <a:cs typeface="Arial"/>
              </a:rPr>
              <a:t>st</a:t>
            </a:r>
            <a:r>
              <a:rPr dirty="0">
                <a:latin typeface="Arial"/>
                <a:cs typeface="Arial"/>
              </a:rPr>
              <a:t>ru</a:t>
            </a:r>
            <a:r>
              <a:rPr spc="-9" dirty="0">
                <a:latin typeface="Arial"/>
                <a:cs typeface="Arial"/>
              </a:rPr>
              <a:t>ct</a:t>
            </a:r>
            <a:r>
              <a:rPr dirty="0">
                <a:latin typeface="Arial"/>
                <a:cs typeface="Arial"/>
              </a:rPr>
              <a:t>s</a:t>
            </a:r>
            <a:r>
              <a:rPr spc="-4" dirty="0">
                <a:latin typeface="Arial"/>
                <a:cs typeface="Arial"/>
              </a:rPr>
              <a:t> </a:t>
            </a:r>
            <a:r>
              <a:rPr spc="-9" dirty="0">
                <a:latin typeface="Arial"/>
                <a:cs typeface="Arial"/>
              </a:rPr>
              <a:t>st</a:t>
            </a:r>
            <a:r>
              <a:rPr dirty="0">
                <a:latin typeface="Arial"/>
                <a:cs typeface="Arial"/>
              </a:rPr>
              <a:t>a</a:t>
            </a:r>
            <a:r>
              <a:rPr spc="-9" dirty="0">
                <a:latin typeface="Arial"/>
                <a:cs typeface="Arial"/>
              </a:rPr>
              <a:t>rt</a:t>
            </a:r>
            <a:r>
              <a:rPr dirty="0">
                <a:latin typeface="Arial"/>
                <a:cs typeface="Arial"/>
              </a:rPr>
              <a:t>ing</a:t>
            </a:r>
            <a:r>
              <a:rPr spc="-4" dirty="0">
                <a:latin typeface="Arial"/>
                <a:cs typeface="Arial"/>
              </a:rPr>
              <a:t> </a:t>
            </a:r>
            <a:r>
              <a:rPr spc="-9" dirty="0">
                <a:latin typeface="Arial"/>
                <a:cs typeface="Arial"/>
              </a:rPr>
              <a:t>f</a:t>
            </a:r>
            <a:r>
              <a:rPr dirty="0">
                <a:latin typeface="Arial"/>
                <a:cs typeface="Arial"/>
              </a:rPr>
              <a:t>rom</a:t>
            </a:r>
            <a:r>
              <a:rPr spc="-4" dirty="0">
                <a:latin typeface="Arial"/>
                <a:cs typeface="Arial"/>
              </a:rPr>
              <a:t> </a:t>
            </a:r>
            <a:r>
              <a:rPr spc="-9" dirty="0">
                <a:latin typeface="Arial"/>
                <a:cs typeface="Arial"/>
              </a:rPr>
              <a:t>t</a:t>
            </a:r>
            <a:r>
              <a:rPr dirty="0">
                <a:latin typeface="Arial"/>
                <a:cs typeface="Arial"/>
              </a:rPr>
              <a:t>he</a:t>
            </a:r>
            <a:r>
              <a:rPr spc="-4" dirty="0">
                <a:latin typeface="Arial"/>
                <a:cs typeface="Arial"/>
              </a:rPr>
              <a:t> </a:t>
            </a:r>
            <a:r>
              <a:rPr dirty="0" smtClean="0">
                <a:latin typeface="Arial"/>
                <a:cs typeface="Arial"/>
              </a:rPr>
              <a:t>inner</a:t>
            </a:r>
            <a:r>
              <a:rPr lang="en-US" dirty="0" smtClean="0">
                <a:latin typeface="Arial"/>
                <a:cs typeface="Arial"/>
              </a:rPr>
              <a:t> </a:t>
            </a:r>
            <a:r>
              <a:rPr dirty="0" smtClean="0">
                <a:latin typeface="Arial"/>
                <a:cs typeface="Arial"/>
              </a:rPr>
              <a:t>mo</a:t>
            </a:r>
            <a:r>
              <a:rPr spc="-9" dirty="0" smtClean="0">
                <a:latin typeface="Arial"/>
                <a:cs typeface="Arial"/>
              </a:rPr>
              <a:t>st </a:t>
            </a:r>
            <a:r>
              <a:rPr dirty="0">
                <a:latin typeface="Arial"/>
                <a:cs typeface="Arial"/>
              </a:rPr>
              <a:t>enclosing</a:t>
            </a:r>
            <a:r>
              <a:rPr spc="-4" dirty="0">
                <a:latin typeface="Arial"/>
                <a:cs typeface="Arial"/>
              </a:rPr>
              <a:t> </a:t>
            </a:r>
            <a:r>
              <a:rPr dirty="0">
                <a:latin typeface="Arial"/>
                <a:cs typeface="Arial"/>
              </a:rPr>
              <a:t>parallel</a:t>
            </a:r>
            <a:r>
              <a:rPr spc="-4" dirty="0">
                <a:latin typeface="Arial"/>
                <a:cs typeface="Arial"/>
              </a:rPr>
              <a:t> </a:t>
            </a:r>
            <a:r>
              <a:rPr dirty="0">
                <a:latin typeface="Arial"/>
                <a:cs typeface="Arial"/>
              </a:rPr>
              <a:t>con</a:t>
            </a:r>
            <a:r>
              <a:rPr spc="-9" dirty="0">
                <a:latin typeface="Arial"/>
                <a:cs typeface="Arial"/>
              </a:rPr>
              <a:t>st</a:t>
            </a:r>
            <a:r>
              <a:rPr dirty="0">
                <a:latin typeface="Arial"/>
                <a:cs typeface="Arial"/>
              </a:rPr>
              <a:t>ru</a:t>
            </a:r>
            <a:r>
              <a:rPr spc="-9" dirty="0">
                <a:latin typeface="Arial"/>
                <a:cs typeface="Arial"/>
              </a:rPr>
              <a:t>ct</a:t>
            </a:r>
            <a:r>
              <a:rPr spc="-4" dirty="0">
                <a:latin typeface="Arial"/>
                <a:cs typeface="Arial"/>
              </a:rPr>
              <a:t> </a:t>
            </a:r>
            <a:r>
              <a:rPr dirty="0">
                <a:latin typeface="Arial"/>
                <a:cs typeface="Arial"/>
              </a:rPr>
              <a:t>are</a:t>
            </a:r>
            <a:r>
              <a:rPr spc="-4" dirty="0">
                <a:latin typeface="Arial"/>
                <a:cs typeface="Arial"/>
              </a:rPr>
              <a:t> </a:t>
            </a:r>
            <a:r>
              <a:rPr dirty="0">
                <a:latin typeface="Arial"/>
                <a:cs typeface="Arial"/>
              </a:rPr>
              <a:t>shared</a:t>
            </a:r>
            <a:r>
              <a:rPr spc="-4" dirty="0">
                <a:latin typeface="Arial"/>
                <a:cs typeface="Arial"/>
              </a:rPr>
              <a:t> </a:t>
            </a:r>
            <a:r>
              <a:rPr dirty="0">
                <a:latin typeface="Arial"/>
                <a:cs typeface="Arial"/>
              </a:rPr>
              <a:t>by</a:t>
            </a:r>
            <a:r>
              <a:rPr spc="-4" dirty="0">
                <a:latin typeface="Arial"/>
                <a:cs typeface="Arial"/>
              </a:rPr>
              <a:t> </a:t>
            </a:r>
            <a:r>
              <a:rPr dirty="0">
                <a:latin typeface="Arial"/>
                <a:cs typeface="Arial"/>
              </a:rPr>
              <a:t>de</a:t>
            </a:r>
            <a:r>
              <a:rPr spc="-9" dirty="0">
                <a:latin typeface="Arial"/>
                <a:cs typeface="Arial"/>
              </a:rPr>
              <a:t>f</a:t>
            </a:r>
            <a:r>
              <a:rPr dirty="0">
                <a:latin typeface="Arial"/>
                <a:cs typeface="Arial"/>
              </a:rPr>
              <a:t>aul</a:t>
            </a:r>
            <a:r>
              <a:rPr spc="-9" dirty="0">
                <a:latin typeface="Arial"/>
                <a:cs typeface="Arial"/>
              </a:rPr>
              <a:t>t</a:t>
            </a:r>
            <a:endParaRPr dirty="0">
              <a:latin typeface="Arial"/>
              <a:cs typeface="Arial"/>
            </a:endParaRPr>
          </a:p>
        </p:txBody>
      </p:sp>
      <p:sp>
        <p:nvSpPr>
          <p:cNvPr id="4" name="object 4"/>
          <p:cNvSpPr txBox="1"/>
          <p:nvPr/>
        </p:nvSpPr>
        <p:spPr>
          <a:xfrm>
            <a:off x="716658" y="3495695"/>
            <a:ext cx="3212400" cy="1531188"/>
          </a:xfrm>
          <a:prstGeom prst="rect">
            <a:avLst/>
          </a:prstGeom>
        </p:spPr>
        <p:txBody>
          <a:bodyPr vert="horz" wrap="square" lIns="0" tIns="0" rIns="0" bIns="0" rtlCol="0">
            <a:spAutoFit/>
          </a:bodyPr>
          <a:lstStyle/>
          <a:p>
            <a:pPr marL="11397"/>
            <a:r>
              <a:rPr b="1" spc="-4" dirty="0">
                <a:latin typeface="Courier New"/>
                <a:cs typeface="Courier New"/>
              </a:rPr>
              <a:t>#pragm</a:t>
            </a:r>
            <a:r>
              <a:rPr b="1" dirty="0">
                <a:latin typeface="Courier New"/>
                <a:cs typeface="Courier New"/>
              </a:rPr>
              <a:t>a </a:t>
            </a:r>
            <a:r>
              <a:rPr b="1" spc="-4" dirty="0">
                <a:latin typeface="Courier New"/>
                <a:cs typeface="Courier New"/>
              </a:rPr>
              <a:t>om</a:t>
            </a:r>
            <a:r>
              <a:rPr b="1" dirty="0">
                <a:latin typeface="Courier New"/>
                <a:cs typeface="Courier New"/>
              </a:rPr>
              <a:t>p </a:t>
            </a:r>
            <a:r>
              <a:rPr b="1" spc="-4" dirty="0">
                <a:latin typeface="Courier New"/>
                <a:cs typeface="Courier New"/>
              </a:rPr>
              <a:t>parallel</a:t>
            </a:r>
            <a:endParaRPr dirty="0">
              <a:latin typeface="Courier New"/>
              <a:cs typeface="Courier New"/>
            </a:endParaRPr>
          </a:p>
          <a:p>
            <a:pPr marL="11397">
              <a:spcBef>
                <a:spcPts val="162"/>
              </a:spcBef>
            </a:pPr>
            <a:r>
              <a:rPr b="1" dirty="0">
                <a:latin typeface="Courier New"/>
                <a:cs typeface="Courier New"/>
              </a:rPr>
              <a:t>{</a:t>
            </a:r>
            <a:endParaRPr dirty="0">
              <a:latin typeface="Courier New"/>
              <a:cs typeface="Courier New"/>
            </a:endParaRPr>
          </a:p>
          <a:p>
            <a:pPr marL="421688">
              <a:spcBef>
                <a:spcPts val="269"/>
              </a:spcBef>
            </a:pPr>
            <a:r>
              <a:rPr b="1" spc="-4" dirty="0">
                <a:latin typeface="Courier New"/>
                <a:cs typeface="Courier New"/>
              </a:rPr>
              <a:t>...</a:t>
            </a:r>
            <a:endParaRPr dirty="0">
              <a:latin typeface="Courier New"/>
              <a:cs typeface="Courier New"/>
            </a:endParaRPr>
          </a:p>
          <a:p>
            <a:pPr marL="11397">
              <a:spcBef>
                <a:spcPts val="179"/>
              </a:spcBef>
            </a:pPr>
            <a:r>
              <a:rPr b="1" spc="-4" dirty="0">
                <a:latin typeface="Courier New"/>
                <a:cs typeface="Courier New"/>
              </a:rPr>
              <a:t>#pragma</a:t>
            </a:r>
            <a:endParaRPr dirty="0">
              <a:latin typeface="Courier New"/>
              <a:cs typeface="Courier New"/>
            </a:endParaRPr>
          </a:p>
          <a:p>
            <a:pPr marL="421688">
              <a:spcBef>
                <a:spcPts val="179"/>
              </a:spcBef>
            </a:pPr>
            <a:r>
              <a:rPr b="1" dirty="0">
                <a:latin typeface="Courier New"/>
                <a:cs typeface="Courier New"/>
              </a:rPr>
              <a:t>{</a:t>
            </a:r>
            <a:endParaRPr dirty="0">
              <a:latin typeface="Courier New"/>
              <a:cs typeface="Courier New"/>
            </a:endParaRPr>
          </a:p>
        </p:txBody>
      </p:sp>
      <p:sp>
        <p:nvSpPr>
          <p:cNvPr id="5" name="object 5"/>
          <p:cNvSpPr txBox="1"/>
          <p:nvPr/>
        </p:nvSpPr>
        <p:spPr>
          <a:xfrm>
            <a:off x="3626597" y="3495696"/>
            <a:ext cx="1270000" cy="276999"/>
          </a:xfrm>
          <a:prstGeom prst="rect">
            <a:avLst/>
          </a:prstGeom>
        </p:spPr>
        <p:txBody>
          <a:bodyPr vert="horz" wrap="square" lIns="0" tIns="0" rIns="0" bIns="0" rtlCol="0">
            <a:spAutoFit/>
          </a:bodyPr>
          <a:lstStyle/>
          <a:p>
            <a:pPr marL="11397"/>
            <a:r>
              <a:rPr b="1" spc="-4" dirty="0">
                <a:latin typeface="Courier New"/>
                <a:cs typeface="Courier New"/>
              </a:rPr>
              <a:t>shared(A)</a:t>
            </a:r>
            <a:endParaRPr dirty="0">
              <a:latin typeface="Courier New"/>
              <a:cs typeface="Courier New"/>
            </a:endParaRPr>
          </a:p>
        </p:txBody>
      </p:sp>
      <p:sp>
        <p:nvSpPr>
          <p:cNvPr id="6" name="object 6"/>
          <p:cNvSpPr txBox="1"/>
          <p:nvPr/>
        </p:nvSpPr>
        <p:spPr>
          <a:xfrm>
            <a:off x="5012283" y="3495696"/>
            <a:ext cx="1408545" cy="276999"/>
          </a:xfrm>
          <a:prstGeom prst="rect">
            <a:avLst/>
          </a:prstGeom>
        </p:spPr>
        <p:txBody>
          <a:bodyPr vert="horz" wrap="square" lIns="0" tIns="0" rIns="0" bIns="0" rtlCol="0">
            <a:spAutoFit/>
          </a:bodyPr>
          <a:lstStyle/>
          <a:p>
            <a:pPr marL="11397"/>
            <a:r>
              <a:rPr b="1" spc="-4" dirty="0">
                <a:latin typeface="Courier New"/>
                <a:cs typeface="Courier New"/>
              </a:rPr>
              <a:t>private(B)</a:t>
            </a:r>
            <a:endParaRPr dirty="0">
              <a:latin typeface="Courier New"/>
              <a:cs typeface="Courier New"/>
            </a:endParaRPr>
          </a:p>
        </p:txBody>
      </p:sp>
      <p:sp>
        <p:nvSpPr>
          <p:cNvPr id="7" name="object 7"/>
          <p:cNvSpPr txBox="1"/>
          <p:nvPr/>
        </p:nvSpPr>
        <p:spPr>
          <a:xfrm>
            <a:off x="1825206" y="4378717"/>
            <a:ext cx="1132032" cy="276999"/>
          </a:xfrm>
          <a:prstGeom prst="rect">
            <a:avLst/>
          </a:prstGeom>
        </p:spPr>
        <p:txBody>
          <a:bodyPr vert="horz" wrap="square" lIns="0" tIns="0" rIns="0" bIns="0" rtlCol="0">
            <a:spAutoFit/>
          </a:bodyPr>
          <a:lstStyle/>
          <a:p>
            <a:pPr marL="11397"/>
            <a:r>
              <a:rPr b="1" spc="-4" dirty="0">
                <a:latin typeface="Courier New"/>
                <a:cs typeface="Courier New"/>
              </a:rPr>
              <a:t>om</a:t>
            </a:r>
            <a:r>
              <a:rPr b="1" dirty="0">
                <a:latin typeface="Courier New"/>
                <a:cs typeface="Courier New"/>
              </a:rPr>
              <a:t>p </a:t>
            </a:r>
            <a:r>
              <a:rPr b="1" spc="-4" dirty="0">
                <a:latin typeface="Courier New"/>
                <a:cs typeface="Courier New"/>
              </a:rPr>
              <a:t>task</a:t>
            </a:r>
            <a:endParaRPr dirty="0">
              <a:latin typeface="Courier New"/>
              <a:cs typeface="Courier New"/>
            </a:endParaRPr>
          </a:p>
        </p:txBody>
      </p:sp>
      <p:sp>
        <p:nvSpPr>
          <p:cNvPr id="8" name="object 8"/>
          <p:cNvSpPr txBox="1"/>
          <p:nvPr/>
        </p:nvSpPr>
        <p:spPr>
          <a:xfrm>
            <a:off x="1686638" y="4972629"/>
            <a:ext cx="1408545" cy="598369"/>
          </a:xfrm>
          <a:prstGeom prst="rect">
            <a:avLst/>
          </a:prstGeom>
        </p:spPr>
        <p:txBody>
          <a:bodyPr vert="horz" wrap="square" lIns="0" tIns="0" rIns="0" bIns="0" rtlCol="0">
            <a:spAutoFit/>
          </a:bodyPr>
          <a:lstStyle/>
          <a:p>
            <a:pPr marL="11397" marR="4559">
              <a:lnSpc>
                <a:spcPct val="108300"/>
              </a:lnSpc>
            </a:pPr>
            <a:r>
              <a:rPr b="1" spc="-4" dirty="0">
                <a:latin typeface="Courier New"/>
                <a:cs typeface="Courier New"/>
              </a:rPr>
              <a:t>in</a:t>
            </a:r>
            <a:r>
              <a:rPr b="1" dirty="0">
                <a:latin typeface="Courier New"/>
                <a:cs typeface="Courier New"/>
              </a:rPr>
              <a:t>t </a:t>
            </a:r>
            <a:r>
              <a:rPr b="1" spc="-4" dirty="0">
                <a:latin typeface="Courier New"/>
                <a:cs typeface="Courier New"/>
              </a:rPr>
              <a:t>C; compute(A,</a:t>
            </a:r>
            <a:endParaRPr dirty="0">
              <a:latin typeface="Courier New"/>
              <a:cs typeface="Courier New"/>
            </a:endParaRPr>
          </a:p>
        </p:txBody>
      </p:sp>
      <p:sp>
        <p:nvSpPr>
          <p:cNvPr id="9" name="object 9"/>
          <p:cNvSpPr txBox="1"/>
          <p:nvPr/>
        </p:nvSpPr>
        <p:spPr>
          <a:xfrm>
            <a:off x="3210891" y="5263982"/>
            <a:ext cx="854941" cy="276999"/>
          </a:xfrm>
          <a:prstGeom prst="rect">
            <a:avLst/>
          </a:prstGeom>
        </p:spPr>
        <p:txBody>
          <a:bodyPr vert="horz" wrap="square" lIns="0" tIns="0" rIns="0" bIns="0" rtlCol="0">
            <a:spAutoFit/>
          </a:bodyPr>
          <a:lstStyle/>
          <a:p>
            <a:pPr marL="11397"/>
            <a:r>
              <a:rPr b="1" spc="-4" dirty="0">
                <a:latin typeface="Courier New"/>
                <a:cs typeface="Courier New"/>
              </a:rPr>
              <a:t>B</a:t>
            </a:r>
            <a:r>
              <a:rPr b="1" dirty="0">
                <a:latin typeface="Courier New"/>
                <a:cs typeface="Courier New"/>
              </a:rPr>
              <a:t>, </a:t>
            </a:r>
            <a:r>
              <a:rPr b="1" spc="-4" dirty="0">
                <a:latin typeface="Courier New"/>
                <a:cs typeface="Courier New"/>
              </a:rPr>
              <a:t>C);</a:t>
            </a:r>
            <a:endParaRPr dirty="0">
              <a:latin typeface="Courier New"/>
              <a:cs typeface="Courier New"/>
            </a:endParaRPr>
          </a:p>
        </p:txBody>
      </p:sp>
      <p:sp>
        <p:nvSpPr>
          <p:cNvPr id="10" name="object 10"/>
          <p:cNvSpPr txBox="1"/>
          <p:nvPr/>
        </p:nvSpPr>
        <p:spPr>
          <a:xfrm>
            <a:off x="716658" y="5566541"/>
            <a:ext cx="577850" cy="579646"/>
          </a:xfrm>
          <a:prstGeom prst="rect">
            <a:avLst/>
          </a:prstGeom>
        </p:spPr>
        <p:txBody>
          <a:bodyPr vert="horz" wrap="square" lIns="0" tIns="0" rIns="0" bIns="0" rtlCol="0">
            <a:spAutoFit/>
          </a:bodyPr>
          <a:lstStyle/>
          <a:p>
            <a:pPr marR="4559" algn="r"/>
            <a:r>
              <a:rPr b="1" dirty="0">
                <a:latin typeface="Courier New"/>
                <a:cs typeface="Courier New"/>
              </a:rPr>
              <a:t>}</a:t>
            </a:r>
            <a:endParaRPr dirty="0">
              <a:latin typeface="Courier New"/>
              <a:cs typeface="Courier New"/>
            </a:endParaRPr>
          </a:p>
          <a:p>
            <a:pPr marL="11397">
              <a:spcBef>
                <a:spcPts val="179"/>
              </a:spcBef>
            </a:pPr>
            <a:r>
              <a:rPr b="1" dirty="0">
                <a:latin typeface="Courier New"/>
                <a:cs typeface="Courier New"/>
              </a:rPr>
              <a:t>}</a:t>
            </a:r>
            <a:endParaRPr dirty="0">
              <a:latin typeface="Courier New"/>
              <a:cs typeface="Courier New"/>
            </a:endParaRPr>
          </a:p>
        </p:txBody>
      </p:sp>
      <p:sp>
        <p:nvSpPr>
          <p:cNvPr id="11" name="object 11"/>
          <p:cNvSpPr txBox="1"/>
          <p:nvPr/>
        </p:nvSpPr>
        <p:spPr>
          <a:xfrm>
            <a:off x="6085294" y="4398897"/>
            <a:ext cx="2487234" cy="987450"/>
          </a:xfrm>
          <a:prstGeom prst="rect">
            <a:avLst/>
          </a:prstGeom>
        </p:spPr>
        <p:txBody>
          <a:bodyPr vert="horz" wrap="square" lIns="0" tIns="0" rIns="0" bIns="0" rtlCol="0">
            <a:spAutoFit/>
          </a:bodyPr>
          <a:lstStyle/>
          <a:p>
            <a:pPr marL="11397">
              <a:lnSpc>
                <a:spcPts val="2549"/>
              </a:lnSpc>
            </a:pPr>
            <a:r>
              <a:rPr sz="2200" spc="-18" dirty="0">
                <a:solidFill>
                  <a:srgbClr val="AA014C"/>
                </a:solidFill>
                <a:latin typeface="Arial"/>
                <a:cs typeface="Arial"/>
              </a:rPr>
              <a:t>A</a:t>
            </a:r>
            <a:r>
              <a:rPr sz="2200" spc="-121" dirty="0">
                <a:solidFill>
                  <a:srgbClr val="AA014C"/>
                </a:solidFill>
                <a:latin typeface="Arial"/>
                <a:cs typeface="Arial"/>
              </a:rPr>
              <a:t> </a:t>
            </a:r>
            <a:r>
              <a:rPr sz="2200" dirty="0">
                <a:solidFill>
                  <a:srgbClr val="AA014C"/>
                </a:solidFill>
                <a:latin typeface="Arial"/>
                <a:cs typeface="Arial"/>
              </a:rPr>
              <a:t>is</a:t>
            </a:r>
            <a:r>
              <a:rPr sz="2200" spc="-4" dirty="0">
                <a:solidFill>
                  <a:srgbClr val="AA014C"/>
                </a:solidFill>
                <a:latin typeface="Arial"/>
                <a:cs typeface="Arial"/>
              </a:rPr>
              <a:t> </a:t>
            </a:r>
            <a:r>
              <a:rPr sz="2200" dirty="0">
                <a:solidFill>
                  <a:srgbClr val="AA014C"/>
                </a:solidFill>
                <a:latin typeface="Arial"/>
                <a:cs typeface="Arial"/>
              </a:rPr>
              <a:t>shared</a:t>
            </a:r>
            <a:endParaRPr sz="2200" dirty="0">
              <a:latin typeface="Arial"/>
              <a:cs typeface="Arial"/>
            </a:endParaRPr>
          </a:p>
          <a:p>
            <a:pPr marL="11397" marR="4559">
              <a:lnSpc>
                <a:spcPts val="2602"/>
              </a:lnSpc>
              <a:spcBef>
                <a:spcPts val="36"/>
              </a:spcBef>
            </a:pPr>
            <a:r>
              <a:rPr sz="2200" spc="-18" dirty="0">
                <a:solidFill>
                  <a:srgbClr val="AA014C"/>
                </a:solidFill>
                <a:latin typeface="Arial"/>
                <a:cs typeface="Arial"/>
              </a:rPr>
              <a:t>B</a:t>
            </a:r>
            <a:r>
              <a:rPr sz="2200" spc="-4" dirty="0">
                <a:solidFill>
                  <a:srgbClr val="AA014C"/>
                </a:solidFill>
                <a:latin typeface="Arial"/>
                <a:cs typeface="Arial"/>
              </a:rPr>
              <a:t> </a:t>
            </a:r>
            <a:r>
              <a:rPr sz="2200" dirty="0">
                <a:solidFill>
                  <a:srgbClr val="AA014C"/>
                </a:solidFill>
                <a:latin typeface="Arial"/>
                <a:cs typeface="Arial"/>
              </a:rPr>
              <a:t>is</a:t>
            </a:r>
            <a:r>
              <a:rPr sz="2200" spc="-4" dirty="0">
                <a:solidFill>
                  <a:srgbClr val="AA014C"/>
                </a:solidFill>
                <a:latin typeface="Arial"/>
                <a:cs typeface="Arial"/>
              </a:rPr>
              <a:t> </a:t>
            </a:r>
            <a:r>
              <a:rPr sz="2200" spc="-9" dirty="0">
                <a:solidFill>
                  <a:srgbClr val="AA014C"/>
                </a:solidFill>
                <a:latin typeface="Arial"/>
                <a:cs typeface="Arial"/>
              </a:rPr>
              <a:t>f</a:t>
            </a:r>
            <a:r>
              <a:rPr sz="2200" dirty="0">
                <a:solidFill>
                  <a:srgbClr val="AA014C"/>
                </a:solidFill>
                <a:latin typeface="Arial"/>
                <a:cs typeface="Arial"/>
              </a:rPr>
              <a:t>i</a:t>
            </a:r>
            <a:r>
              <a:rPr sz="2200" spc="-9" dirty="0">
                <a:solidFill>
                  <a:srgbClr val="AA014C"/>
                </a:solidFill>
                <a:latin typeface="Arial"/>
                <a:cs typeface="Arial"/>
              </a:rPr>
              <a:t>rst</a:t>
            </a:r>
            <a:r>
              <a:rPr sz="2200" dirty="0">
                <a:solidFill>
                  <a:srgbClr val="AA014C"/>
                </a:solidFill>
                <a:latin typeface="Arial"/>
                <a:cs typeface="Arial"/>
              </a:rPr>
              <a:t>priva</a:t>
            </a:r>
            <a:r>
              <a:rPr sz="2200" spc="-9" dirty="0">
                <a:solidFill>
                  <a:srgbClr val="AA014C"/>
                </a:solidFill>
                <a:latin typeface="Arial"/>
                <a:cs typeface="Arial"/>
              </a:rPr>
              <a:t>t</a:t>
            </a:r>
            <a:r>
              <a:rPr sz="2200" dirty="0">
                <a:solidFill>
                  <a:srgbClr val="AA014C"/>
                </a:solidFill>
                <a:latin typeface="Arial"/>
                <a:cs typeface="Arial"/>
              </a:rPr>
              <a:t>e </a:t>
            </a:r>
            <a:endParaRPr lang="en-US" sz="2200" dirty="0" smtClean="0">
              <a:solidFill>
                <a:srgbClr val="AA014C"/>
              </a:solidFill>
              <a:latin typeface="Arial"/>
              <a:cs typeface="Arial"/>
            </a:endParaRPr>
          </a:p>
          <a:p>
            <a:pPr marL="11397" marR="4559">
              <a:lnSpc>
                <a:spcPts val="2602"/>
              </a:lnSpc>
              <a:spcBef>
                <a:spcPts val="36"/>
              </a:spcBef>
            </a:pPr>
            <a:r>
              <a:rPr sz="2200" dirty="0" smtClean="0">
                <a:solidFill>
                  <a:srgbClr val="AA014C"/>
                </a:solidFill>
                <a:latin typeface="Arial"/>
                <a:cs typeface="Arial"/>
              </a:rPr>
              <a:t>C</a:t>
            </a:r>
            <a:r>
              <a:rPr sz="2200" spc="-4" dirty="0" smtClean="0">
                <a:solidFill>
                  <a:srgbClr val="AA014C"/>
                </a:solidFill>
                <a:latin typeface="Arial"/>
                <a:cs typeface="Arial"/>
              </a:rPr>
              <a:t> </a:t>
            </a:r>
            <a:r>
              <a:rPr sz="2200" dirty="0">
                <a:solidFill>
                  <a:srgbClr val="AA014C"/>
                </a:solidFill>
                <a:latin typeface="Arial"/>
                <a:cs typeface="Arial"/>
              </a:rPr>
              <a:t>is</a:t>
            </a:r>
            <a:r>
              <a:rPr sz="2200" spc="-4" dirty="0">
                <a:solidFill>
                  <a:srgbClr val="AA014C"/>
                </a:solidFill>
                <a:latin typeface="Arial"/>
                <a:cs typeface="Arial"/>
              </a:rPr>
              <a:t> </a:t>
            </a:r>
            <a:r>
              <a:rPr sz="2200" dirty="0">
                <a:solidFill>
                  <a:srgbClr val="AA014C"/>
                </a:solidFill>
                <a:latin typeface="Arial"/>
                <a:cs typeface="Arial"/>
              </a:rPr>
              <a:t>priva</a:t>
            </a:r>
            <a:r>
              <a:rPr sz="2200" spc="-9" dirty="0">
                <a:solidFill>
                  <a:srgbClr val="AA014C"/>
                </a:solidFill>
                <a:latin typeface="Arial"/>
                <a:cs typeface="Arial"/>
              </a:rPr>
              <a:t>t</a:t>
            </a:r>
            <a:r>
              <a:rPr sz="2200" dirty="0">
                <a:solidFill>
                  <a:srgbClr val="AA014C"/>
                </a:solidFill>
                <a:latin typeface="Arial"/>
                <a:cs typeface="Arial"/>
              </a:rPr>
              <a:t>e</a:t>
            </a:r>
            <a:endParaRPr sz="2200" dirty="0">
              <a:latin typeface="Arial"/>
              <a:cs typeface="Arial"/>
            </a:endParaRPr>
          </a:p>
        </p:txBody>
      </p:sp>
      <p:sp>
        <p:nvSpPr>
          <p:cNvPr id="12" name="object 12"/>
          <p:cNvSpPr/>
          <p:nvPr/>
        </p:nvSpPr>
        <p:spPr>
          <a:xfrm>
            <a:off x="4221375" y="4826934"/>
            <a:ext cx="1727200" cy="532840"/>
          </a:xfrm>
          <a:custGeom>
            <a:avLst/>
            <a:gdLst/>
            <a:ahLst/>
            <a:cxnLst/>
            <a:rect l="l" t="t" r="r" b="b"/>
            <a:pathLst>
              <a:path w="1899920" h="603885">
                <a:moveTo>
                  <a:pt x="1899495" y="0"/>
                </a:moveTo>
                <a:lnTo>
                  <a:pt x="0" y="603496"/>
                </a:lnTo>
              </a:path>
            </a:pathLst>
          </a:custGeom>
          <a:ln w="9524">
            <a:solidFill>
              <a:srgbClr val="000000"/>
            </a:solidFill>
          </a:ln>
        </p:spPr>
        <p:txBody>
          <a:bodyPr wrap="square" lIns="0" tIns="0" rIns="0" bIns="0" rtlCol="0"/>
          <a:lstStyle/>
          <a:p>
            <a:endParaRPr/>
          </a:p>
        </p:txBody>
      </p:sp>
      <p:sp>
        <p:nvSpPr>
          <p:cNvPr id="13" name="object 13"/>
          <p:cNvSpPr/>
          <p:nvPr/>
        </p:nvSpPr>
        <p:spPr>
          <a:xfrm>
            <a:off x="4199370" y="5313819"/>
            <a:ext cx="76777" cy="64434"/>
          </a:xfrm>
          <a:custGeom>
            <a:avLst/>
            <a:gdLst/>
            <a:ahLst/>
            <a:cxnLst/>
            <a:rect l="l" t="t" r="r" b="b"/>
            <a:pathLst>
              <a:path w="84454" h="73025">
                <a:moveTo>
                  <a:pt x="61085" y="0"/>
                </a:moveTo>
                <a:lnTo>
                  <a:pt x="0" y="59383"/>
                </a:lnTo>
                <a:lnTo>
                  <a:pt x="84159" y="72622"/>
                </a:lnTo>
                <a:lnTo>
                  <a:pt x="61085" y="0"/>
                </a:lnTo>
                <a:close/>
              </a:path>
            </a:pathLst>
          </a:custGeom>
          <a:solidFill>
            <a:srgbClr val="000000"/>
          </a:solid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472" y="609881"/>
            <a:ext cx="5316682" cy="461665"/>
          </a:xfrm>
          <a:prstGeom prst="rect">
            <a:avLst/>
          </a:prstGeom>
        </p:spPr>
        <p:txBody>
          <a:bodyPr vert="horz" wrap="square" lIns="0" tIns="0" rIns="0" bIns="0" rtlCol="0">
            <a:spAutoFit/>
          </a:bodyPr>
          <a:lstStyle/>
          <a:p>
            <a:pPr marL="11397"/>
            <a:r>
              <a:rPr sz="3000" b="1" dirty="0">
                <a:solidFill>
                  <a:srgbClr val="0860A8"/>
                </a:solidFill>
                <a:latin typeface="Arial"/>
                <a:cs typeface="Arial"/>
              </a:rPr>
              <a:t>Exam</a:t>
            </a:r>
            <a:r>
              <a:rPr sz="3000" b="1" spc="-18" dirty="0">
                <a:solidFill>
                  <a:srgbClr val="0860A8"/>
                </a:solidFill>
                <a:latin typeface="Arial"/>
                <a:cs typeface="Arial"/>
              </a:rPr>
              <a:t>pl</a:t>
            </a:r>
            <a:r>
              <a:rPr sz="3000" b="1" dirty="0">
                <a:solidFill>
                  <a:srgbClr val="0860A8"/>
                </a:solidFill>
                <a:latin typeface="Arial"/>
                <a:cs typeface="Arial"/>
              </a:rPr>
              <a:t>e:</a:t>
            </a:r>
            <a:r>
              <a:rPr sz="3000" b="1" spc="-4" dirty="0">
                <a:solidFill>
                  <a:srgbClr val="0860A8"/>
                </a:solidFill>
                <a:latin typeface="Arial"/>
                <a:cs typeface="Arial"/>
              </a:rPr>
              <a:t> </a:t>
            </a:r>
            <a:r>
              <a:rPr sz="3000" b="1" spc="-22" dirty="0">
                <a:solidFill>
                  <a:srgbClr val="0860A8"/>
                </a:solidFill>
                <a:latin typeface="Arial"/>
                <a:cs typeface="Arial"/>
              </a:rPr>
              <a:t>Fibon</a:t>
            </a:r>
            <a:r>
              <a:rPr sz="3000" b="1" dirty="0">
                <a:solidFill>
                  <a:srgbClr val="0860A8"/>
                </a:solidFill>
                <a:latin typeface="Arial"/>
                <a:cs typeface="Arial"/>
              </a:rPr>
              <a:t>acc</a:t>
            </a:r>
            <a:r>
              <a:rPr sz="3000" b="1" spc="-9" dirty="0">
                <a:solidFill>
                  <a:srgbClr val="0860A8"/>
                </a:solidFill>
                <a:latin typeface="Arial"/>
                <a:cs typeface="Arial"/>
              </a:rPr>
              <a:t>i</a:t>
            </a:r>
            <a:r>
              <a:rPr sz="3000" b="1" spc="-4" dirty="0">
                <a:solidFill>
                  <a:srgbClr val="0860A8"/>
                </a:solidFill>
                <a:latin typeface="Arial"/>
                <a:cs typeface="Arial"/>
              </a:rPr>
              <a:t> </a:t>
            </a:r>
            <a:r>
              <a:rPr sz="3000" b="1" spc="-27" dirty="0">
                <a:solidFill>
                  <a:srgbClr val="0860A8"/>
                </a:solidFill>
                <a:latin typeface="Arial"/>
                <a:cs typeface="Arial"/>
              </a:rPr>
              <a:t>nu</a:t>
            </a:r>
            <a:r>
              <a:rPr sz="3000" b="1" dirty="0">
                <a:solidFill>
                  <a:srgbClr val="0860A8"/>
                </a:solidFill>
                <a:latin typeface="Arial"/>
                <a:cs typeface="Arial"/>
              </a:rPr>
              <a:t>m</a:t>
            </a:r>
            <a:r>
              <a:rPr sz="3000" b="1" spc="-27" dirty="0">
                <a:solidFill>
                  <a:srgbClr val="0860A8"/>
                </a:solidFill>
                <a:latin typeface="Arial"/>
                <a:cs typeface="Arial"/>
              </a:rPr>
              <a:t>b</a:t>
            </a:r>
            <a:r>
              <a:rPr sz="3000" b="1" dirty="0">
                <a:solidFill>
                  <a:srgbClr val="0860A8"/>
                </a:solidFill>
                <a:latin typeface="Arial"/>
                <a:cs typeface="Arial"/>
              </a:rPr>
              <a:t>ers</a:t>
            </a:r>
            <a:endParaRPr sz="3000" dirty="0">
              <a:latin typeface="Arial"/>
              <a:cs typeface="Arial"/>
            </a:endParaRPr>
          </a:p>
        </p:txBody>
      </p:sp>
      <p:sp>
        <p:nvSpPr>
          <p:cNvPr id="3" name="object 3"/>
          <p:cNvSpPr txBox="1"/>
          <p:nvPr/>
        </p:nvSpPr>
        <p:spPr>
          <a:xfrm>
            <a:off x="4840694" y="1691113"/>
            <a:ext cx="2766868" cy="1020792"/>
          </a:xfrm>
          <a:prstGeom prst="rect">
            <a:avLst/>
          </a:prstGeom>
        </p:spPr>
        <p:txBody>
          <a:bodyPr vert="horz" wrap="square" lIns="0" tIns="0" rIns="0" bIns="0" rtlCol="0">
            <a:spAutoFit/>
          </a:bodyPr>
          <a:lstStyle/>
          <a:p>
            <a:pPr marL="319115" indent="-307718">
              <a:buClr>
                <a:srgbClr val="00114D"/>
              </a:buClr>
              <a:buSzPct val="120000"/>
              <a:buFont typeface="Times New Roman"/>
              <a:buChar char="•"/>
              <a:tabLst>
                <a:tab pos="319115" algn="l"/>
              </a:tabLst>
            </a:pPr>
            <a:r>
              <a:rPr sz="2700" baseline="13888" dirty="0">
                <a:solidFill>
                  <a:srgbClr val="001B60"/>
                </a:solidFill>
                <a:latin typeface="Times New Roman"/>
                <a:cs typeface="Times New Roman"/>
              </a:rPr>
              <a:t>F</a:t>
            </a:r>
            <a:r>
              <a:rPr sz="1200" spc="9" dirty="0">
                <a:solidFill>
                  <a:srgbClr val="001B60"/>
                </a:solidFill>
                <a:latin typeface="Times New Roman"/>
                <a:cs typeface="Times New Roman"/>
              </a:rPr>
              <a:t>n </a:t>
            </a:r>
            <a:r>
              <a:rPr sz="1200" spc="-135" dirty="0">
                <a:solidFill>
                  <a:srgbClr val="001B60"/>
                </a:solidFill>
                <a:latin typeface="Times New Roman"/>
                <a:cs typeface="Times New Roman"/>
              </a:rPr>
              <a:t> </a:t>
            </a:r>
            <a:r>
              <a:rPr sz="2700" spc="-20" baseline="13888" dirty="0">
                <a:solidFill>
                  <a:srgbClr val="001B60"/>
                </a:solidFill>
                <a:latin typeface="Times New Roman"/>
                <a:cs typeface="Times New Roman"/>
              </a:rPr>
              <a:t>=</a:t>
            </a:r>
            <a:r>
              <a:rPr sz="2700" baseline="13888" dirty="0">
                <a:solidFill>
                  <a:srgbClr val="001B60"/>
                </a:solidFill>
                <a:latin typeface="Times New Roman"/>
                <a:cs typeface="Times New Roman"/>
              </a:rPr>
              <a:t> F</a:t>
            </a:r>
            <a:r>
              <a:rPr sz="1200" spc="9" dirty="0">
                <a:solidFill>
                  <a:srgbClr val="001B60"/>
                </a:solidFill>
                <a:latin typeface="Times New Roman"/>
                <a:cs typeface="Times New Roman"/>
              </a:rPr>
              <a:t>n-1</a:t>
            </a:r>
            <a:r>
              <a:rPr sz="1200" spc="4" dirty="0">
                <a:solidFill>
                  <a:srgbClr val="001B60"/>
                </a:solidFill>
                <a:latin typeface="Times New Roman"/>
                <a:cs typeface="Times New Roman"/>
              </a:rPr>
              <a:t> </a:t>
            </a:r>
            <a:r>
              <a:rPr sz="2700" spc="-20" baseline="13888" dirty="0">
                <a:solidFill>
                  <a:srgbClr val="001B60"/>
                </a:solidFill>
                <a:latin typeface="Times New Roman"/>
                <a:cs typeface="Times New Roman"/>
              </a:rPr>
              <a:t>+</a:t>
            </a:r>
            <a:r>
              <a:rPr sz="2700" baseline="13888" dirty="0">
                <a:solidFill>
                  <a:srgbClr val="001B60"/>
                </a:solidFill>
                <a:latin typeface="Times New Roman"/>
                <a:cs typeface="Times New Roman"/>
              </a:rPr>
              <a:t> F</a:t>
            </a:r>
            <a:r>
              <a:rPr sz="1200" spc="9" dirty="0">
                <a:solidFill>
                  <a:srgbClr val="001B60"/>
                </a:solidFill>
                <a:latin typeface="Times New Roman"/>
                <a:cs typeface="Times New Roman"/>
              </a:rPr>
              <a:t>n-2</a:t>
            </a:r>
            <a:endParaRPr sz="1200" dirty="0">
              <a:latin typeface="Times New Roman"/>
              <a:cs typeface="Times New Roman"/>
            </a:endParaRPr>
          </a:p>
          <a:p>
            <a:pPr marL="319115" marR="4559" indent="-307718">
              <a:lnSpc>
                <a:spcPts val="2800"/>
              </a:lnSpc>
              <a:spcBef>
                <a:spcPts val="162"/>
              </a:spcBef>
              <a:buClr>
                <a:srgbClr val="00114D"/>
              </a:buClr>
              <a:buSzPct val="120000"/>
              <a:buFont typeface="Times New Roman"/>
              <a:buChar char="•"/>
              <a:tabLst>
                <a:tab pos="319115" algn="l"/>
              </a:tabLst>
            </a:pPr>
            <a:r>
              <a:rPr spc="-9" dirty="0">
                <a:solidFill>
                  <a:srgbClr val="001B60"/>
                </a:solidFill>
                <a:latin typeface="Times New Roman"/>
                <a:cs typeface="Times New Roman"/>
              </a:rPr>
              <a:t>Ine</a:t>
            </a:r>
            <a:r>
              <a:rPr spc="-36" dirty="0">
                <a:solidFill>
                  <a:srgbClr val="001B60"/>
                </a:solidFill>
                <a:latin typeface="Times New Roman"/>
                <a:cs typeface="Times New Roman"/>
              </a:rPr>
              <a:t>f</a:t>
            </a:r>
            <a:r>
              <a:rPr spc="-9" dirty="0">
                <a:solidFill>
                  <a:srgbClr val="001B60"/>
                </a:solidFill>
                <a:latin typeface="Times New Roman"/>
                <a:cs typeface="Times New Roman"/>
              </a:rPr>
              <a:t>ficient</a:t>
            </a:r>
            <a:r>
              <a:rPr dirty="0">
                <a:solidFill>
                  <a:srgbClr val="001B60"/>
                </a:solidFill>
                <a:latin typeface="Times New Roman"/>
                <a:cs typeface="Times New Roman"/>
              </a:rPr>
              <a:t> O(n</a:t>
            </a:r>
            <a:r>
              <a:rPr sz="1700" spc="13" baseline="25641" dirty="0">
                <a:solidFill>
                  <a:srgbClr val="001B60"/>
                </a:solidFill>
                <a:latin typeface="Times New Roman"/>
                <a:cs typeface="Times New Roman"/>
              </a:rPr>
              <a:t>2</a:t>
            </a:r>
            <a:r>
              <a:rPr dirty="0">
                <a:solidFill>
                  <a:srgbClr val="001B60"/>
                </a:solidFill>
                <a:latin typeface="Times New Roman"/>
                <a:cs typeface="Times New Roman"/>
              </a:rPr>
              <a:t>) </a:t>
            </a:r>
            <a:r>
              <a:rPr spc="-9" dirty="0">
                <a:solidFill>
                  <a:srgbClr val="001B60"/>
                </a:solidFill>
                <a:latin typeface="Times New Roman"/>
                <a:cs typeface="Times New Roman"/>
              </a:rPr>
              <a:t>rec</a:t>
            </a:r>
            <a:r>
              <a:rPr dirty="0">
                <a:solidFill>
                  <a:srgbClr val="001B60"/>
                </a:solidFill>
                <a:latin typeface="Times New Roman"/>
                <a:cs typeface="Times New Roman"/>
              </a:rPr>
              <a:t>urs</a:t>
            </a:r>
            <a:r>
              <a:rPr spc="-9" dirty="0">
                <a:solidFill>
                  <a:srgbClr val="001B60"/>
                </a:solidFill>
                <a:latin typeface="Times New Roman"/>
                <a:cs typeface="Times New Roman"/>
              </a:rPr>
              <a:t>ive</a:t>
            </a:r>
            <a:r>
              <a:rPr spc="-4" dirty="0">
                <a:solidFill>
                  <a:srgbClr val="001B60"/>
                </a:solidFill>
                <a:latin typeface="Times New Roman"/>
                <a:cs typeface="Times New Roman"/>
              </a:rPr>
              <a:t> </a:t>
            </a:r>
            <a:r>
              <a:rPr spc="-9" dirty="0">
                <a:solidFill>
                  <a:srgbClr val="00114D"/>
                </a:solidFill>
                <a:latin typeface="Times New Roman"/>
                <a:cs typeface="Times New Roman"/>
              </a:rPr>
              <a:t>implementati</a:t>
            </a:r>
            <a:r>
              <a:rPr dirty="0">
                <a:solidFill>
                  <a:srgbClr val="00114D"/>
                </a:solidFill>
                <a:latin typeface="Times New Roman"/>
                <a:cs typeface="Times New Roman"/>
              </a:rPr>
              <a:t>on!</a:t>
            </a:r>
            <a:endParaRPr dirty="0">
              <a:latin typeface="Times New Roman"/>
              <a:cs typeface="Times New Roman"/>
            </a:endParaRPr>
          </a:p>
        </p:txBody>
      </p:sp>
      <p:sp>
        <p:nvSpPr>
          <p:cNvPr id="4" name="object 4"/>
          <p:cNvSpPr txBox="1"/>
          <p:nvPr/>
        </p:nvSpPr>
        <p:spPr>
          <a:xfrm>
            <a:off x="860696" y="1472742"/>
            <a:ext cx="4354246" cy="4626908"/>
          </a:xfrm>
          <a:prstGeom prst="rect">
            <a:avLst/>
          </a:prstGeom>
        </p:spPr>
        <p:txBody>
          <a:bodyPr vert="horz" wrap="square" lIns="0" tIns="0" rIns="0" bIns="0" rtlCol="0">
            <a:spAutoFit/>
          </a:bodyPr>
          <a:lstStyle/>
          <a:p>
            <a:pPr marL="11397">
              <a:lnSpc>
                <a:spcPts val="2549"/>
              </a:lnSpc>
            </a:pPr>
            <a:r>
              <a:rPr sz="2200" spc="-9" dirty="0">
                <a:latin typeface="Times New Roman"/>
                <a:cs typeface="Times New Roman"/>
              </a:rPr>
              <a:t>int fib (int n)</a:t>
            </a:r>
            <a:endParaRPr sz="2200" dirty="0">
              <a:latin typeface="Times New Roman"/>
              <a:cs typeface="Times New Roman"/>
            </a:endParaRPr>
          </a:p>
          <a:p>
            <a:pPr marL="11397">
              <a:lnSpc>
                <a:spcPts val="2549"/>
              </a:lnSpc>
            </a:pPr>
            <a:r>
              <a:rPr sz="2200" spc="-13" dirty="0">
                <a:latin typeface="Times New Roman"/>
                <a:cs typeface="Times New Roman"/>
              </a:rPr>
              <a:t>{</a:t>
            </a:r>
            <a:endParaRPr sz="2200" dirty="0">
              <a:latin typeface="Times New Roman"/>
              <a:cs typeface="Times New Roman"/>
            </a:endParaRPr>
          </a:p>
          <a:p>
            <a:pPr marL="216543">
              <a:spcBef>
                <a:spcPts val="18"/>
              </a:spcBef>
            </a:pPr>
            <a:r>
              <a:rPr sz="2200" spc="-9" dirty="0">
                <a:latin typeface="Times New Roman"/>
                <a:cs typeface="Times New Roman"/>
              </a:rPr>
              <a:t>int x,y;</a:t>
            </a:r>
            <a:endParaRPr sz="2200" dirty="0">
              <a:latin typeface="Times New Roman"/>
              <a:cs typeface="Times New Roman"/>
            </a:endParaRPr>
          </a:p>
          <a:p>
            <a:pPr marL="216543">
              <a:spcBef>
                <a:spcPts val="18"/>
              </a:spcBef>
            </a:pPr>
            <a:r>
              <a:rPr sz="2200" spc="-9" dirty="0">
                <a:latin typeface="Times New Roman"/>
                <a:cs typeface="Times New Roman"/>
              </a:rPr>
              <a:t>if (n </a:t>
            </a:r>
            <a:r>
              <a:rPr sz="2200" spc="-13" dirty="0">
                <a:latin typeface="Times New Roman"/>
                <a:cs typeface="Times New Roman"/>
              </a:rPr>
              <a:t>&lt; 2) </a:t>
            </a:r>
            <a:r>
              <a:rPr sz="2200" spc="-9" dirty="0">
                <a:latin typeface="Times New Roman"/>
                <a:cs typeface="Times New Roman"/>
              </a:rPr>
              <a:t>r</a:t>
            </a:r>
            <a:r>
              <a:rPr sz="2200" spc="-18" dirty="0">
                <a:latin typeface="Times New Roman"/>
                <a:cs typeface="Times New Roman"/>
              </a:rPr>
              <a:t>e</a:t>
            </a:r>
            <a:r>
              <a:rPr sz="2200" spc="-9" dirty="0">
                <a:latin typeface="Times New Roman"/>
                <a:cs typeface="Times New Roman"/>
              </a:rPr>
              <a:t>t</a:t>
            </a:r>
            <a:r>
              <a:rPr sz="2200" dirty="0">
                <a:latin typeface="Times New Roman"/>
                <a:cs typeface="Times New Roman"/>
              </a:rPr>
              <a:t>urn </a:t>
            </a:r>
            <a:r>
              <a:rPr sz="2200" spc="-9" dirty="0">
                <a:latin typeface="Times New Roman"/>
                <a:cs typeface="Times New Roman"/>
              </a:rPr>
              <a:t>n;</a:t>
            </a:r>
            <a:endParaRPr sz="2200" dirty="0">
              <a:latin typeface="Times New Roman"/>
              <a:cs typeface="Times New Roman"/>
            </a:endParaRPr>
          </a:p>
          <a:p>
            <a:pPr>
              <a:spcBef>
                <a:spcPts val="40"/>
              </a:spcBef>
            </a:pPr>
            <a:endParaRPr sz="2200" dirty="0">
              <a:latin typeface="Times New Roman"/>
              <a:cs typeface="Times New Roman"/>
            </a:endParaRPr>
          </a:p>
          <a:p>
            <a:pPr marL="216543">
              <a:lnSpc>
                <a:spcPts val="2549"/>
              </a:lnSpc>
            </a:pPr>
            <a:r>
              <a:rPr sz="2200" dirty="0">
                <a:latin typeface="Times New Roman"/>
                <a:cs typeface="Times New Roman"/>
              </a:rPr>
              <a:t>x </a:t>
            </a:r>
            <a:r>
              <a:rPr sz="2200" spc="-13" dirty="0">
                <a:latin typeface="Times New Roman"/>
                <a:cs typeface="Times New Roman"/>
              </a:rPr>
              <a:t>= </a:t>
            </a:r>
            <a:r>
              <a:rPr sz="2200" spc="-9" dirty="0">
                <a:latin typeface="Times New Roman"/>
                <a:cs typeface="Times New Roman"/>
              </a:rPr>
              <a:t>fib(n-1);</a:t>
            </a:r>
            <a:endParaRPr sz="2200" dirty="0">
              <a:latin typeface="Times New Roman"/>
              <a:cs typeface="Times New Roman"/>
            </a:endParaRPr>
          </a:p>
          <a:p>
            <a:pPr marL="216543" marR="566430">
              <a:lnSpc>
                <a:spcPts val="2602"/>
              </a:lnSpc>
              <a:spcBef>
                <a:spcPts val="36"/>
              </a:spcBef>
            </a:pPr>
            <a:r>
              <a:rPr sz="2200" dirty="0">
                <a:latin typeface="Times New Roman"/>
                <a:cs typeface="Times New Roman"/>
              </a:rPr>
              <a:t>y </a:t>
            </a:r>
            <a:r>
              <a:rPr sz="2200" spc="-13" dirty="0">
                <a:latin typeface="Times New Roman"/>
                <a:cs typeface="Times New Roman"/>
              </a:rPr>
              <a:t>= </a:t>
            </a:r>
            <a:r>
              <a:rPr sz="2200" spc="-9" dirty="0">
                <a:latin typeface="Times New Roman"/>
                <a:cs typeface="Times New Roman"/>
              </a:rPr>
              <a:t>fib (n-2); r</a:t>
            </a:r>
            <a:r>
              <a:rPr sz="2200" spc="-18" dirty="0">
                <a:latin typeface="Times New Roman"/>
                <a:cs typeface="Times New Roman"/>
              </a:rPr>
              <a:t>e</a:t>
            </a:r>
            <a:r>
              <a:rPr sz="2200" spc="-9" dirty="0">
                <a:latin typeface="Times New Roman"/>
                <a:cs typeface="Times New Roman"/>
              </a:rPr>
              <a:t>t</a:t>
            </a:r>
            <a:r>
              <a:rPr sz="2200" dirty="0">
                <a:latin typeface="Times New Roman"/>
                <a:cs typeface="Times New Roman"/>
              </a:rPr>
              <a:t>urn </a:t>
            </a:r>
            <a:r>
              <a:rPr sz="2200" spc="-9" dirty="0">
                <a:latin typeface="Times New Roman"/>
                <a:cs typeface="Times New Roman"/>
              </a:rPr>
              <a:t>(x+y);</a:t>
            </a:r>
            <a:endParaRPr sz="2200" dirty="0">
              <a:latin typeface="Times New Roman"/>
              <a:cs typeface="Times New Roman"/>
            </a:endParaRPr>
          </a:p>
          <a:p>
            <a:pPr marL="11397">
              <a:lnSpc>
                <a:spcPts val="2513"/>
              </a:lnSpc>
            </a:pPr>
            <a:r>
              <a:rPr sz="2200" spc="-13" dirty="0">
                <a:latin typeface="Times New Roman"/>
                <a:cs typeface="Times New Roman"/>
              </a:rPr>
              <a:t>}</a:t>
            </a:r>
            <a:endParaRPr sz="2200" dirty="0">
              <a:latin typeface="Times New Roman"/>
              <a:cs typeface="Times New Roman"/>
            </a:endParaRPr>
          </a:p>
          <a:p>
            <a:pPr>
              <a:spcBef>
                <a:spcPts val="40"/>
              </a:spcBef>
            </a:pPr>
            <a:endParaRPr sz="2200" dirty="0">
              <a:latin typeface="Times New Roman"/>
              <a:cs typeface="Times New Roman"/>
            </a:endParaRPr>
          </a:p>
          <a:p>
            <a:pPr marL="11397">
              <a:lnSpc>
                <a:spcPts val="2549"/>
              </a:lnSpc>
            </a:pPr>
            <a:r>
              <a:rPr sz="2200" spc="-9" dirty="0">
                <a:latin typeface="Times New Roman"/>
                <a:cs typeface="Times New Roman"/>
              </a:rPr>
              <a:t>Int </a:t>
            </a:r>
            <a:r>
              <a:rPr sz="2200" spc="-18" dirty="0">
                <a:latin typeface="Times New Roman"/>
                <a:cs typeface="Times New Roman"/>
              </a:rPr>
              <a:t>ma</a:t>
            </a:r>
            <a:r>
              <a:rPr sz="2200" spc="-9" dirty="0">
                <a:latin typeface="Times New Roman"/>
                <a:cs typeface="Times New Roman"/>
              </a:rPr>
              <a:t>i</a:t>
            </a:r>
            <a:r>
              <a:rPr sz="2200" dirty="0">
                <a:latin typeface="Times New Roman"/>
                <a:cs typeface="Times New Roman"/>
              </a:rPr>
              <a:t>n()</a:t>
            </a:r>
          </a:p>
          <a:p>
            <a:pPr marL="11397">
              <a:lnSpc>
                <a:spcPts val="2549"/>
              </a:lnSpc>
            </a:pPr>
            <a:r>
              <a:rPr sz="2200" spc="-13" dirty="0">
                <a:latin typeface="Times New Roman"/>
                <a:cs typeface="Times New Roman"/>
              </a:rPr>
              <a:t>{</a:t>
            </a:r>
            <a:endParaRPr sz="2200" dirty="0">
              <a:latin typeface="Times New Roman"/>
              <a:cs typeface="Times New Roman"/>
            </a:endParaRPr>
          </a:p>
          <a:p>
            <a:pPr marL="216543">
              <a:spcBef>
                <a:spcPts val="18"/>
              </a:spcBef>
            </a:pPr>
            <a:r>
              <a:rPr sz="2200" spc="-9" dirty="0">
                <a:latin typeface="Times New Roman"/>
                <a:cs typeface="Times New Roman"/>
              </a:rPr>
              <a:t>int N</a:t>
            </a:r>
            <a:r>
              <a:rPr sz="2200" spc="-22" dirty="0">
                <a:latin typeface="Times New Roman"/>
                <a:cs typeface="Times New Roman"/>
              </a:rPr>
              <a:t>W</a:t>
            </a:r>
            <a:r>
              <a:rPr sz="2200" spc="-40" dirty="0">
                <a:latin typeface="Times New Roman"/>
                <a:cs typeface="Times New Roman"/>
              </a:rPr>
              <a:t> </a:t>
            </a:r>
            <a:r>
              <a:rPr sz="2200" spc="-13" dirty="0">
                <a:latin typeface="Times New Roman"/>
                <a:cs typeface="Times New Roman"/>
              </a:rPr>
              <a:t>=</a:t>
            </a:r>
            <a:r>
              <a:rPr sz="2200" dirty="0">
                <a:latin typeface="Times New Roman"/>
                <a:cs typeface="Times New Roman"/>
              </a:rPr>
              <a:t> </a:t>
            </a:r>
            <a:r>
              <a:rPr sz="2200" spc="-13" dirty="0">
                <a:latin typeface="Times New Roman"/>
                <a:cs typeface="Times New Roman"/>
              </a:rPr>
              <a:t>5000;</a:t>
            </a:r>
            <a:endParaRPr sz="2200" dirty="0">
              <a:latin typeface="Times New Roman"/>
              <a:cs typeface="Times New Roman"/>
            </a:endParaRPr>
          </a:p>
          <a:p>
            <a:pPr marL="216543">
              <a:spcBef>
                <a:spcPts val="18"/>
              </a:spcBef>
            </a:pPr>
            <a:r>
              <a:rPr sz="2200" spc="-9" dirty="0">
                <a:latin typeface="Times New Roman"/>
                <a:cs typeface="Times New Roman"/>
              </a:rPr>
              <a:t>fib(N</a:t>
            </a:r>
            <a:r>
              <a:rPr sz="2200" spc="-27" dirty="0">
                <a:latin typeface="Times New Roman"/>
                <a:cs typeface="Times New Roman"/>
              </a:rPr>
              <a:t>W</a:t>
            </a:r>
            <a:r>
              <a:rPr sz="2200" spc="-9" dirty="0">
                <a:latin typeface="Times New Roman"/>
                <a:cs typeface="Times New Roman"/>
              </a:rPr>
              <a:t>);</a:t>
            </a:r>
            <a:endParaRPr sz="2200" dirty="0">
              <a:latin typeface="Times New Roman"/>
              <a:cs typeface="Times New Roman"/>
            </a:endParaRPr>
          </a:p>
          <a:p>
            <a:pPr marL="11397">
              <a:spcBef>
                <a:spcPts val="18"/>
              </a:spcBef>
            </a:pPr>
            <a:r>
              <a:rPr sz="2200" spc="-13" dirty="0">
                <a:latin typeface="Times New Roman"/>
                <a:cs typeface="Times New Roman"/>
              </a:rPr>
              <a:t>}</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9125" y="4997450"/>
            <a:ext cx="3749675" cy="0"/>
          </a:xfrm>
          <a:custGeom>
            <a:avLst/>
            <a:gdLst/>
            <a:ahLst/>
            <a:cxnLst/>
            <a:rect l="l" t="t" r="r" b="b"/>
            <a:pathLst>
              <a:path w="3749675">
                <a:moveTo>
                  <a:pt x="0" y="0"/>
                </a:moveTo>
                <a:lnTo>
                  <a:pt x="3749675" y="0"/>
                </a:lnTo>
              </a:path>
            </a:pathLst>
          </a:custGeom>
          <a:ln w="9525">
            <a:solidFill>
              <a:srgbClr val="000000"/>
            </a:solidFill>
          </a:ln>
        </p:spPr>
        <p:txBody>
          <a:bodyPr wrap="square" lIns="0" tIns="0" rIns="0" bIns="0" rtlCol="0"/>
          <a:lstStyle/>
          <a:p>
            <a:endParaRPr/>
          </a:p>
        </p:txBody>
      </p:sp>
      <p:sp>
        <p:nvSpPr>
          <p:cNvPr id="3" name="object 3"/>
          <p:cNvSpPr/>
          <p:nvPr/>
        </p:nvSpPr>
        <p:spPr>
          <a:xfrm>
            <a:off x="619125" y="1238250"/>
            <a:ext cx="3749675" cy="3759200"/>
          </a:xfrm>
          <a:custGeom>
            <a:avLst/>
            <a:gdLst/>
            <a:ahLst/>
            <a:cxnLst/>
            <a:rect l="l" t="t" r="r" b="b"/>
            <a:pathLst>
              <a:path w="3749675" h="3759200">
                <a:moveTo>
                  <a:pt x="3749675" y="0"/>
                </a:moveTo>
                <a:lnTo>
                  <a:pt x="0" y="0"/>
                </a:lnTo>
                <a:lnTo>
                  <a:pt x="0" y="3759200"/>
                </a:lnTo>
              </a:path>
            </a:pathLst>
          </a:custGeom>
          <a:ln w="9525">
            <a:solidFill>
              <a:srgbClr val="000000"/>
            </a:solidFill>
          </a:ln>
        </p:spPr>
        <p:txBody>
          <a:bodyPr wrap="square" lIns="0" tIns="0" rIns="0" bIns="0" rtlCol="0"/>
          <a:lstStyle/>
          <a:p>
            <a:endParaRPr/>
          </a:p>
        </p:txBody>
      </p:sp>
      <p:sp>
        <p:nvSpPr>
          <p:cNvPr id="4" name="object 4"/>
          <p:cNvSpPr/>
          <p:nvPr/>
        </p:nvSpPr>
        <p:spPr>
          <a:xfrm>
            <a:off x="4368800" y="1238250"/>
            <a:ext cx="0" cy="694055"/>
          </a:xfrm>
          <a:custGeom>
            <a:avLst/>
            <a:gdLst/>
            <a:ahLst/>
            <a:cxnLst/>
            <a:rect l="l" t="t" r="r" b="b"/>
            <a:pathLst>
              <a:path h="694055">
                <a:moveTo>
                  <a:pt x="0" y="0"/>
                </a:moveTo>
                <a:lnTo>
                  <a:pt x="0" y="693801"/>
                </a:lnTo>
              </a:path>
            </a:pathLst>
          </a:custGeom>
          <a:ln w="9525">
            <a:solidFill>
              <a:srgbClr val="000000"/>
            </a:solidFill>
          </a:ln>
        </p:spPr>
        <p:txBody>
          <a:bodyPr wrap="square" lIns="0" tIns="0" rIns="0" bIns="0" rtlCol="0"/>
          <a:lstStyle/>
          <a:p>
            <a:endParaRPr/>
          </a:p>
        </p:txBody>
      </p:sp>
      <p:sp>
        <p:nvSpPr>
          <p:cNvPr id="5" name="object 5"/>
          <p:cNvSpPr/>
          <p:nvPr/>
        </p:nvSpPr>
        <p:spPr>
          <a:xfrm>
            <a:off x="4368800" y="2338451"/>
            <a:ext cx="0" cy="2247265"/>
          </a:xfrm>
          <a:custGeom>
            <a:avLst/>
            <a:gdLst/>
            <a:ahLst/>
            <a:cxnLst/>
            <a:rect l="l" t="t" r="r" b="b"/>
            <a:pathLst>
              <a:path h="2247265">
                <a:moveTo>
                  <a:pt x="0" y="0"/>
                </a:moveTo>
                <a:lnTo>
                  <a:pt x="0" y="2247265"/>
                </a:lnTo>
              </a:path>
            </a:pathLst>
          </a:custGeom>
          <a:ln w="9525">
            <a:solidFill>
              <a:srgbClr val="000000"/>
            </a:solidFill>
          </a:ln>
        </p:spPr>
        <p:txBody>
          <a:bodyPr wrap="square" lIns="0" tIns="0" rIns="0" bIns="0" rtlCol="0"/>
          <a:lstStyle/>
          <a:p>
            <a:endParaRPr/>
          </a:p>
        </p:txBody>
      </p:sp>
      <p:sp>
        <p:nvSpPr>
          <p:cNvPr id="6" name="object 6"/>
          <p:cNvSpPr/>
          <p:nvPr/>
        </p:nvSpPr>
        <p:spPr>
          <a:xfrm>
            <a:off x="4368800" y="4994783"/>
            <a:ext cx="5080" cy="0"/>
          </a:xfrm>
          <a:custGeom>
            <a:avLst/>
            <a:gdLst/>
            <a:ahLst/>
            <a:cxnLst/>
            <a:rect l="l" t="t" r="r" b="b"/>
            <a:pathLst>
              <a:path w="5079">
                <a:moveTo>
                  <a:pt x="4762" y="0"/>
                </a:moveTo>
                <a:lnTo>
                  <a:pt x="9525" y="0"/>
                </a:lnTo>
              </a:path>
            </a:pathLst>
          </a:custGeom>
          <a:ln w="9525">
            <a:solidFill>
              <a:srgbClr val="000000"/>
            </a:solidFill>
          </a:ln>
        </p:spPr>
        <p:txBody>
          <a:bodyPr wrap="square" lIns="0" tIns="0" rIns="0" bIns="0" rtlCol="0"/>
          <a:lstStyle/>
          <a:p>
            <a:endParaRPr/>
          </a:p>
        </p:txBody>
      </p:sp>
      <p:sp>
        <p:nvSpPr>
          <p:cNvPr id="7" name="object 7"/>
          <p:cNvSpPr/>
          <p:nvPr/>
        </p:nvSpPr>
        <p:spPr>
          <a:xfrm>
            <a:off x="619125" y="1238250"/>
            <a:ext cx="3749675" cy="3759200"/>
          </a:xfrm>
          <a:custGeom>
            <a:avLst/>
            <a:gdLst/>
            <a:ahLst/>
            <a:cxnLst/>
            <a:rect l="l" t="t" r="r" b="b"/>
            <a:pathLst>
              <a:path w="3749675" h="3759200">
                <a:moveTo>
                  <a:pt x="0" y="3759200"/>
                </a:moveTo>
                <a:lnTo>
                  <a:pt x="3749675" y="3759200"/>
                </a:lnTo>
                <a:lnTo>
                  <a:pt x="3749675" y="0"/>
                </a:lnTo>
                <a:lnTo>
                  <a:pt x="0" y="0"/>
                </a:lnTo>
                <a:lnTo>
                  <a:pt x="0" y="3759200"/>
                </a:lnTo>
                <a:close/>
              </a:path>
            </a:pathLst>
          </a:custGeom>
          <a:solidFill>
            <a:srgbClr val="F1F1F1"/>
          </a:solidFill>
        </p:spPr>
        <p:txBody>
          <a:bodyPr wrap="square" lIns="0" tIns="0" rIns="0" bIns="0" rtlCol="0"/>
          <a:lstStyle/>
          <a:p>
            <a:endParaRPr/>
          </a:p>
        </p:txBody>
      </p:sp>
      <p:sp>
        <p:nvSpPr>
          <p:cNvPr id="8" name="object 8"/>
          <p:cNvSpPr/>
          <p:nvPr/>
        </p:nvSpPr>
        <p:spPr>
          <a:xfrm>
            <a:off x="619125" y="1238250"/>
            <a:ext cx="3749675" cy="3759200"/>
          </a:xfrm>
          <a:custGeom>
            <a:avLst/>
            <a:gdLst/>
            <a:ahLst/>
            <a:cxnLst/>
            <a:rect l="l" t="t" r="r" b="b"/>
            <a:pathLst>
              <a:path w="3749675" h="3759200">
                <a:moveTo>
                  <a:pt x="0" y="3759200"/>
                </a:moveTo>
                <a:lnTo>
                  <a:pt x="3749675" y="3759200"/>
                </a:lnTo>
                <a:lnTo>
                  <a:pt x="3749675" y="0"/>
                </a:lnTo>
                <a:lnTo>
                  <a:pt x="0" y="0"/>
                </a:lnTo>
                <a:lnTo>
                  <a:pt x="0" y="375920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698093" y="1317260"/>
            <a:ext cx="1629410" cy="585470"/>
          </a:xfrm>
          <a:prstGeom prst="rect">
            <a:avLst/>
          </a:prstGeom>
        </p:spPr>
        <p:txBody>
          <a:bodyPr vert="horz" wrap="square" lIns="0" tIns="0" rIns="0" bIns="0" rtlCol="0">
            <a:spAutoFit/>
          </a:bodyPr>
          <a:lstStyle/>
          <a:p>
            <a:pPr marL="12700">
              <a:lnSpc>
                <a:spcPct val="100000"/>
              </a:lnSpc>
            </a:pPr>
            <a:r>
              <a:rPr sz="2000" b="1" dirty="0">
                <a:solidFill>
                  <a:srgbClr val="0000FF"/>
                </a:solidFill>
                <a:latin typeface="Arial"/>
                <a:cs typeface="Arial"/>
              </a:rPr>
              <a:t>int</a:t>
            </a:r>
            <a:r>
              <a:rPr sz="2000" b="1" spc="-20" dirty="0">
                <a:solidFill>
                  <a:srgbClr val="0000FF"/>
                </a:solidFill>
                <a:latin typeface="Arial"/>
                <a:cs typeface="Arial"/>
              </a:rPr>
              <a:t> </a:t>
            </a:r>
            <a:r>
              <a:rPr sz="2000" b="1" dirty="0">
                <a:solidFill>
                  <a:srgbClr val="0000FF"/>
                </a:solidFill>
                <a:latin typeface="Arial"/>
                <a:cs typeface="Arial"/>
              </a:rPr>
              <a:t>fib</a:t>
            </a:r>
            <a:r>
              <a:rPr sz="2000" b="1" spc="-2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int</a:t>
            </a:r>
            <a:r>
              <a:rPr sz="2000" b="1" spc="-20" dirty="0">
                <a:solidFill>
                  <a:srgbClr val="0000FF"/>
                </a:solidFill>
                <a:latin typeface="Arial"/>
                <a:cs typeface="Arial"/>
              </a:rPr>
              <a:t> </a:t>
            </a:r>
            <a:r>
              <a:rPr sz="2000" b="1" dirty="0">
                <a:solidFill>
                  <a:srgbClr val="0000FF"/>
                </a:solidFill>
                <a:latin typeface="Arial"/>
                <a:cs typeface="Arial"/>
              </a:rPr>
              <a:t>n )</a:t>
            </a:r>
            <a:endParaRPr sz="2000">
              <a:latin typeface="Arial"/>
              <a:cs typeface="Arial"/>
            </a:endParaRPr>
          </a:p>
          <a:p>
            <a:pPr marL="12700">
              <a:lnSpc>
                <a:spcPct val="100000"/>
              </a:lnSpc>
            </a:pPr>
            <a:r>
              <a:rPr sz="2000" b="1" dirty="0">
                <a:solidFill>
                  <a:srgbClr val="0000FF"/>
                </a:solidFill>
                <a:latin typeface="Arial"/>
                <a:cs typeface="Arial"/>
              </a:rPr>
              <a:t>{</a:t>
            </a:r>
            <a:endParaRPr sz="2000">
              <a:latin typeface="Arial"/>
              <a:cs typeface="Arial"/>
            </a:endParaRPr>
          </a:p>
        </p:txBody>
      </p:sp>
      <p:sp>
        <p:nvSpPr>
          <p:cNvPr id="10" name="object 10"/>
          <p:cNvSpPr/>
          <p:nvPr/>
        </p:nvSpPr>
        <p:spPr>
          <a:xfrm>
            <a:off x="3995673" y="1932051"/>
            <a:ext cx="3745229" cy="406400"/>
          </a:xfrm>
          <a:custGeom>
            <a:avLst/>
            <a:gdLst/>
            <a:ahLst/>
            <a:cxnLst/>
            <a:rect l="l" t="t" r="r" b="b"/>
            <a:pathLst>
              <a:path w="3745229" h="406400">
                <a:moveTo>
                  <a:pt x="0" y="406400"/>
                </a:moveTo>
                <a:lnTo>
                  <a:pt x="3744976" y="406400"/>
                </a:lnTo>
                <a:lnTo>
                  <a:pt x="3744976" y="0"/>
                </a:lnTo>
                <a:lnTo>
                  <a:pt x="0" y="0"/>
                </a:lnTo>
                <a:lnTo>
                  <a:pt x="0" y="406400"/>
                </a:lnTo>
                <a:close/>
              </a:path>
            </a:pathLst>
          </a:custGeom>
          <a:solidFill>
            <a:srgbClr val="FFFFC5"/>
          </a:solidFill>
        </p:spPr>
        <p:txBody>
          <a:bodyPr wrap="square" lIns="0" tIns="0" rIns="0" bIns="0" rtlCol="0"/>
          <a:lstStyle/>
          <a:p>
            <a:endParaRPr/>
          </a:p>
        </p:txBody>
      </p:sp>
      <p:sp>
        <p:nvSpPr>
          <p:cNvPr id="12" name="object 12"/>
          <p:cNvSpPr txBox="1"/>
          <p:nvPr/>
        </p:nvSpPr>
        <p:spPr>
          <a:xfrm>
            <a:off x="698093" y="2011315"/>
            <a:ext cx="6544309" cy="501015"/>
          </a:xfrm>
          <a:prstGeom prst="rect">
            <a:avLst/>
          </a:prstGeom>
        </p:spPr>
        <p:txBody>
          <a:bodyPr vert="horz" wrap="square" lIns="0" tIns="0" rIns="0" bIns="0" rtlCol="0">
            <a:spAutoFit/>
          </a:bodyPr>
          <a:lstStyle/>
          <a:p>
            <a:pPr marL="3807460">
              <a:lnSpc>
                <a:spcPts val="2070"/>
              </a:lnSpc>
            </a:pPr>
            <a:r>
              <a:rPr sz="2000" dirty="0">
                <a:latin typeface="Arial"/>
                <a:cs typeface="Arial"/>
              </a:rPr>
              <a:t>n </a:t>
            </a:r>
            <a:r>
              <a:rPr sz="2000" spc="-5" dirty="0">
                <a:latin typeface="Arial"/>
                <a:cs typeface="Arial"/>
              </a:rPr>
              <a:t>i</a:t>
            </a:r>
            <a:r>
              <a:rPr sz="2000" dirty="0">
                <a:latin typeface="Arial"/>
                <a:cs typeface="Arial"/>
              </a:rPr>
              <a:t>s</a:t>
            </a:r>
            <a:r>
              <a:rPr sz="2000" spc="-15" dirty="0">
                <a:latin typeface="Arial"/>
                <a:cs typeface="Arial"/>
              </a:rPr>
              <a:t> </a:t>
            </a:r>
            <a:r>
              <a:rPr sz="2000" spc="-5" dirty="0">
                <a:latin typeface="Arial"/>
                <a:cs typeface="Arial"/>
              </a:rPr>
              <a:t>p</a:t>
            </a:r>
            <a:r>
              <a:rPr sz="2000" dirty="0">
                <a:latin typeface="Arial"/>
                <a:cs typeface="Arial"/>
              </a:rPr>
              <a:t>r</a:t>
            </a:r>
            <a:r>
              <a:rPr sz="2000" spc="-5" dirty="0">
                <a:latin typeface="Arial"/>
                <a:cs typeface="Arial"/>
              </a:rPr>
              <a:t>i</a:t>
            </a:r>
            <a:r>
              <a:rPr sz="2000" spc="-10" dirty="0">
                <a:latin typeface="Arial"/>
                <a:cs typeface="Arial"/>
              </a:rPr>
              <a:t>v</a:t>
            </a:r>
            <a:r>
              <a:rPr sz="2000" spc="-5" dirty="0">
                <a:latin typeface="Arial"/>
                <a:cs typeface="Arial"/>
              </a:rPr>
              <a:t>at</a:t>
            </a:r>
            <a:r>
              <a:rPr sz="2000" dirty="0">
                <a:latin typeface="Arial"/>
                <a:cs typeface="Arial"/>
              </a:rPr>
              <a:t>e</a:t>
            </a:r>
            <a:r>
              <a:rPr sz="2000" spc="-20" dirty="0">
                <a:latin typeface="Arial"/>
                <a:cs typeface="Arial"/>
              </a:rPr>
              <a:t> </a:t>
            </a:r>
            <a:r>
              <a:rPr sz="2000" spc="-5" dirty="0">
                <a:latin typeface="Arial"/>
                <a:cs typeface="Arial"/>
              </a:rPr>
              <a:t>i</a:t>
            </a:r>
            <a:r>
              <a:rPr sz="2000" dirty="0">
                <a:latin typeface="Arial"/>
                <a:cs typeface="Arial"/>
              </a:rPr>
              <a:t>n </a:t>
            </a:r>
            <a:r>
              <a:rPr sz="2000" spc="-5" dirty="0">
                <a:latin typeface="Arial"/>
                <a:cs typeface="Arial"/>
              </a:rPr>
              <a:t>bot</a:t>
            </a:r>
            <a:r>
              <a:rPr sz="2000" dirty="0">
                <a:latin typeface="Arial"/>
                <a:cs typeface="Arial"/>
              </a:rPr>
              <a:t>h</a:t>
            </a:r>
            <a:r>
              <a:rPr sz="2000" spc="-20" dirty="0">
                <a:latin typeface="Arial"/>
                <a:cs typeface="Arial"/>
              </a:rPr>
              <a:t> </a:t>
            </a:r>
            <a:r>
              <a:rPr sz="2000" dirty="0">
                <a:latin typeface="Arial"/>
                <a:cs typeface="Arial"/>
              </a:rPr>
              <a:t>tas</a:t>
            </a:r>
            <a:r>
              <a:rPr sz="2000" spc="5" dirty="0">
                <a:latin typeface="Arial"/>
                <a:cs typeface="Arial"/>
              </a:rPr>
              <a:t>k</a:t>
            </a:r>
            <a:r>
              <a:rPr sz="2000" dirty="0">
                <a:latin typeface="Arial"/>
                <a:cs typeface="Arial"/>
              </a:rPr>
              <a:t>s</a:t>
            </a:r>
            <a:endParaRPr sz="2000">
              <a:latin typeface="Arial"/>
              <a:cs typeface="Arial"/>
            </a:endParaRPr>
          </a:p>
          <a:p>
            <a:pPr marL="12700">
              <a:lnSpc>
                <a:spcPts val="2070"/>
              </a:lnSpc>
            </a:pPr>
            <a:r>
              <a:rPr sz="2000" b="1" dirty="0">
                <a:solidFill>
                  <a:srgbClr val="0000FF"/>
                </a:solidFill>
                <a:latin typeface="Arial"/>
                <a:cs typeface="Arial"/>
              </a:rPr>
              <a:t>int</a:t>
            </a:r>
            <a:r>
              <a:rPr sz="2000" b="1" spc="-20" dirty="0">
                <a:solidFill>
                  <a:srgbClr val="0000FF"/>
                </a:solidFill>
                <a:latin typeface="Arial"/>
                <a:cs typeface="Arial"/>
              </a:rPr>
              <a:t> </a:t>
            </a:r>
            <a:r>
              <a:rPr sz="2000" b="1" spc="-5" dirty="0">
                <a:solidFill>
                  <a:srgbClr val="0000FF"/>
                </a:solidFill>
                <a:latin typeface="Arial"/>
                <a:cs typeface="Arial"/>
              </a:rPr>
              <a:t>x,</a:t>
            </a:r>
            <a:r>
              <a:rPr sz="2000" b="1" spc="-40" dirty="0">
                <a:solidFill>
                  <a:srgbClr val="0000FF"/>
                </a:solidFill>
                <a:latin typeface="Arial"/>
                <a:cs typeface="Arial"/>
              </a:rPr>
              <a:t>y</a:t>
            </a:r>
            <a:r>
              <a:rPr sz="2000" b="1" dirty="0">
                <a:solidFill>
                  <a:srgbClr val="0000FF"/>
                </a:solidFill>
                <a:latin typeface="Arial"/>
                <a:cs typeface="Arial"/>
              </a:rPr>
              <a:t>;</a:t>
            </a:r>
            <a:endParaRPr sz="2000">
              <a:latin typeface="Arial"/>
              <a:cs typeface="Arial"/>
            </a:endParaRPr>
          </a:p>
        </p:txBody>
      </p:sp>
      <p:sp>
        <p:nvSpPr>
          <p:cNvPr id="13" name="object 13"/>
          <p:cNvSpPr txBox="1"/>
          <p:nvPr/>
        </p:nvSpPr>
        <p:spPr>
          <a:xfrm>
            <a:off x="698093" y="2536714"/>
            <a:ext cx="2766695" cy="2109470"/>
          </a:xfrm>
          <a:prstGeom prst="rect">
            <a:avLst/>
          </a:prstGeom>
        </p:spPr>
        <p:txBody>
          <a:bodyPr vert="horz" wrap="square" lIns="0" tIns="0" rIns="0" bIns="0" rtlCol="0">
            <a:spAutoFit/>
          </a:bodyPr>
          <a:lstStyle/>
          <a:p>
            <a:pPr marL="220979">
              <a:lnSpc>
                <a:spcPct val="100000"/>
              </a:lnSpc>
            </a:pPr>
            <a:r>
              <a:rPr sz="2000" b="1" dirty="0">
                <a:solidFill>
                  <a:srgbClr val="0000FF"/>
                </a:solidFill>
                <a:latin typeface="Arial"/>
                <a:cs typeface="Arial"/>
              </a:rPr>
              <a:t>if</a:t>
            </a:r>
            <a:r>
              <a:rPr sz="2000" b="1" spc="-2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n &lt;</a:t>
            </a:r>
            <a:r>
              <a:rPr sz="2000" b="1" spc="-15" dirty="0">
                <a:solidFill>
                  <a:srgbClr val="0000FF"/>
                </a:solidFill>
                <a:latin typeface="Arial"/>
                <a:cs typeface="Arial"/>
              </a:rPr>
              <a:t> </a:t>
            </a:r>
            <a:r>
              <a:rPr sz="2000" b="1" dirty="0">
                <a:solidFill>
                  <a:srgbClr val="0000FF"/>
                </a:solidFill>
                <a:latin typeface="Arial"/>
                <a:cs typeface="Arial"/>
              </a:rPr>
              <a:t>2 )</a:t>
            </a:r>
            <a:r>
              <a:rPr sz="2000" b="1" spc="-15" dirty="0">
                <a:solidFill>
                  <a:srgbClr val="0000FF"/>
                </a:solidFill>
                <a:latin typeface="Arial"/>
                <a:cs typeface="Arial"/>
              </a:rPr>
              <a:t> </a:t>
            </a:r>
            <a:r>
              <a:rPr sz="2000" b="1" spc="-5" dirty="0">
                <a:solidFill>
                  <a:srgbClr val="0000FF"/>
                </a:solidFill>
                <a:latin typeface="Arial"/>
                <a:cs typeface="Arial"/>
              </a:rPr>
              <a:t>re</a:t>
            </a:r>
            <a:r>
              <a:rPr sz="2000" b="1" dirty="0">
                <a:solidFill>
                  <a:srgbClr val="0000FF"/>
                </a:solidFill>
                <a:latin typeface="Arial"/>
                <a:cs typeface="Arial"/>
              </a:rPr>
              <a:t>turn</a:t>
            </a:r>
            <a:r>
              <a:rPr sz="2000" b="1" spc="-30" dirty="0">
                <a:solidFill>
                  <a:srgbClr val="0000FF"/>
                </a:solidFill>
                <a:latin typeface="Arial"/>
                <a:cs typeface="Arial"/>
              </a:rPr>
              <a:t> </a:t>
            </a:r>
            <a:r>
              <a:rPr sz="2000" b="1" dirty="0">
                <a:solidFill>
                  <a:srgbClr val="0000FF"/>
                </a:solidFill>
                <a:latin typeface="Arial"/>
                <a:cs typeface="Arial"/>
              </a:rPr>
              <a:t>n;</a:t>
            </a:r>
            <a:endParaRPr sz="2000">
              <a:latin typeface="Arial"/>
              <a:cs typeface="Arial"/>
            </a:endParaRPr>
          </a:p>
          <a:p>
            <a:pPr marL="12700">
              <a:lnSpc>
                <a:spcPct val="100000"/>
              </a:lnSpc>
            </a:pPr>
            <a:r>
              <a:rPr sz="2000" b="1" dirty="0">
                <a:solidFill>
                  <a:srgbClr val="0000FF"/>
                </a:solidFill>
                <a:latin typeface="Arial"/>
                <a:cs typeface="Arial"/>
              </a:rPr>
              <a:t>#prag</a:t>
            </a:r>
            <a:r>
              <a:rPr sz="2000" b="1" spc="-15" dirty="0">
                <a:solidFill>
                  <a:srgbClr val="0000FF"/>
                </a:solidFill>
                <a:latin typeface="Arial"/>
                <a:cs typeface="Arial"/>
              </a:rPr>
              <a:t>m</a:t>
            </a:r>
            <a:r>
              <a:rPr sz="2000" b="1" dirty="0">
                <a:solidFill>
                  <a:srgbClr val="0000FF"/>
                </a:solidFill>
                <a:latin typeface="Arial"/>
                <a:cs typeface="Arial"/>
              </a:rPr>
              <a:t>a</a:t>
            </a:r>
            <a:r>
              <a:rPr sz="2000" b="1" spc="-20" dirty="0">
                <a:solidFill>
                  <a:srgbClr val="0000FF"/>
                </a:solidFill>
                <a:latin typeface="Arial"/>
                <a:cs typeface="Arial"/>
              </a:rPr>
              <a:t> </a:t>
            </a:r>
            <a:r>
              <a:rPr sz="2000" b="1" dirty="0">
                <a:solidFill>
                  <a:srgbClr val="0000FF"/>
                </a:solidFill>
                <a:latin typeface="Arial"/>
                <a:cs typeface="Arial"/>
              </a:rPr>
              <a:t>o</a:t>
            </a:r>
            <a:r>
              <a:rPr sz="2000" b="1" spc="-15" dirty="0">
                <a:solidFill>
                  <a:srgbClr val="0000FF"/>
                </a:solidFill>
                <a:latin typeface="Arial"/>
                <a:cs typeface="Arial"/>
              </a:rPr>
              <a:t>m</a:t>
            </a:r>
            <a:r>
              <a:rPr sz="2000" b="1" dirty="0">
                <a:solidFill>
                  <a:srgbClr val="0000FF"/>
                </a:solidFill>
                <a:latin typeface="Arial"/>
                <a:cs typeface="Arial"/>
              </a:rPr>
              <a:t>p</a:t>
            </a:r>
            <a:r>
              <a:rPr sz="2000" b="1" spc="-5" dirty="0">
                <a:solidFill>
                  <a:srgbClr val="0000FF"/>
                </a:solidFill>
                <a:latin typeface="Arial"/>
                <a:cs typeface="Arial"/>
              </a:rPr>
              <a:t> </a:t>
            </a:r>
            <a:r>
              <a:rPr sz="2000" b="1" dirty="0">
                <a:solidFill>
                  <a:srgbClr val="0000FF"/>
                </a:solidFill>
                <a:latin typeface="Arial"/>
                <a:cs typeface="Arial"/>
              </a:rPr>
              <a:t>task</a:t>
            </a:r>
            <a:endParaRPr sz="2000">
              <a:latin typeface="Arial"/>
              <a:cs typeface="Arial"/>
            </a:endParaRPr>
          </a:p>
          <a:p>
            <a:pPr marL="220979">
              <a:lnSpc>
                <a:spcPct val="100000"/>
              </a:lnSpc>
            </a:pPr>
            <a:r>
              <a:rPr sz="2000" b="1" dirty="0">
                <a:solidFill>
                  <a:srgbClr val="0000FF"/>
                </a:solidFill>
                <a:latin typeface="Arial"/>
                <a:cs typeface="Arial"/>
              </a:rPr>
              <a:t>x =</a:t>
            </a:r>
            <a:r>
              <a:rPr sz="2000" b="1" spc="-15" dirty="0">
                <a:solidFill>
                  <a:srgbClr val="0000FF"/>
                </a:solidFill>
                <a:latin typeface="Arial"/>
                <a:cs typeface="Arial"/>
              </a:rPr>
              <a:t> </a:t>
            </a:r>
            <a:r>
              <a:rPr sz="2000" b="1" dirty="0">
                <a:solidFill>
                  <a:srgbClr val="0000FF"/>
                </a:solidFill>
                <a:latin typeface="Arial"/>
                <a:cs typeface="Arial"/>
              </a:rPr>
              <a:t>fib(n-</a:t>
            </a:r>
            <a:r>
              <a:rPr sz="2000" b="1" spc="-5" dirty="0">
                <a:solidFill>
                  <a:srgbClr val="0000FF"/>
                </a:solidFill>
                <a:latin typeface="Arial"/>
                <a:cs typeface="Arial"/>
              </a:rPr>
              <a:t>1);</a:t>
            </a:r>
            <a:endParaRPr sz="2000">
              <a:latin typeface="Arial"/>
              <a:cs typeface="Arial"/>
            </a:endParaRPr>
          </a:p>
          <a:p>
            <a:pPr marL="220979" marR="499745" indent="-208915">
              <a:lnSpc>
                <a:spcPct val="100000"/>
              </a:lnSpc>
            </a:pPr>
            <a:r>
              <a:rPr sz="2000" b="1" dirty="0">
                <a:solidFill>
                  <a:srgbClr val="0000FF"/>
                </a:solidFill>
                <a:latin typeface="Arial"/>
                <a:cs typeface="Arial"/>
              </a:rPr>
              <a:t>#pragma</a:t>
            </a:r>
            <a:r>
              <a:rPr sz="2000" b="1" spc="-25" dirty="0">
                <a:solidFill>
                  <a:srgbClr val="0000FF"/>
                </a:solidFill>
                <a:latin typeface="Arial"/>
                <a:cs typeface="Arial"/>
              </a:rPr>
              <a:t> </a:t>
            </a:r>
            <a:r>
              <a:rPr sz="2000" b="1" dirty="0">
                <a:solidFill>
                  <a:srgbClr val="0000FF"/>
                </a:solidFill>
                <a:latin typeface="Arial"/>
                <a:cs typeface="Arial"/>
              </a:rPr>
              <a:t>omp</a:t>
            </a:r>
            <a:r>
              <a:rPr sz="2000" b="1" spc="-10" dirty="0">
                <a:solidFill>
                  <a:srgbClr val="0000FF"/>
                </a:solidFill>
                <a:latin typeface="Arial"/>
                <a:cs typeface="Arial"/>
              </a:rPr>
              <a:t> </a:t>
            </a:r>
            <a:r>
              <a:rPr sz="2000" b="1" dirty="0">
                <a:solidFill>
                  <a:srgbClr val="0000FF"/>
                </a:solidFill>
                <a:latin typeface="Arial"/>
                <a:cs typeface="Arial"/>
              </a:rPr>
              <a:t>ta</a:t>
            </a:r>
            <a:r>
              <a:rPr sz="2000" b="1" spc="-5" dirty="0">
                <a:solidFill>
                  <a:srgbClr val="0000FF"/>
                </a:solidFill>
                <a:latin typeface="Arial"/>
                <a:cs typeface="Arial"/>
              </a:rPr>
              <a:t>sk </a:t>
            </a:r>
            <a:r>
              <a:rPr sz="2000" b="1" dirty="0">
                <a:solidFill>
                  <a:srgbClr val="0000FF"/>
                </a:solidFill>
                <a:latin typeface="Arial"/>
                <a:cs typeface="Arial"/>
              </a:rPr>
              <a:t>y</a:t>
            </a:r>
            <a:r>
              <a:rPr sz="2000" b="1" spc="-1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fib(</a:t>
            </a:r>
            <a:r>
              <a:rPr sz="2000" b="1" spc="5" dirty="0">
                <a:solidFill>
                  <a:srgbClr val="0000FF"/>
                </a:solidFill>
                <a:latin typeface="Arial"/>
                <a:cs typeface="Arial"/>
              </a:rPr>
              <a:t>n</a:t>
            </a:r>
            <a:r>
              <a:rPr sz="2000" b="1" dirty="0">
                <a:solidFill>
                  <a:srgbClr val="0000FF"/>
                </a:solidFill>
                <a:latin typeface="Arial"/>
                <a:cs typeface="Arial"/>
              </a:rPr>
              <a:t>-</a:t>
            </a:r>
            <a:r>
              <a:rPr sz="2000" b="1" spc="-5" dirty="0">
                <a:solidFill>
                  <a:srgbClr val="0000FF"/>
                </a:solidFill>
                <a:latin typeface="Arial"/>
                <a:cs typeface="Arial"/>
              </a:rPr>
              <a:t>2);</a:t>
            </a:r>
            <a:endParaRPr sz="2000">
              <a:latin typeface="Arial"/>
              <a:cs typeface="Arial"/>
            </a:endParaRPr>
          </a:p>
          <a:p>
            <a:pPr marL="220979" marR="5080" indent="-208915">
              <a:lnSpc>
                <a:spcPct val="100000"/>
              </a:lnSpc>
            </a:pPr>
            <a:r>
              <a:rPr sz="2000" b="1" dirty="0">
                <a:solidFill>
                  <a:srgbClr val="0000FF"/>
                </a:solidFill>
                <a:latin typeface="Arial"/>
                <a:cs typeface="Arial"/>
              </a:rPr>
              <a:t>#pragma</a:t>
            </a:r>
            <a:r>
              <a:rPr sz="2000" b="1" spc="-25" dirty="0">
                <a:solidFill>
                  <a:srgbClr val="0000FF"/>
                </a:solidFill>
                <a:latin typeface="Arial"/>
                <a:cs typeface="Arial"/>
              </a:rPr>
              <a:t> </a:t>
            </a:r>
            <a:r>
              <a:rPr sz="2000" b="1" dirty="0">
                <a:solidFill>
                  <a:srgbClr val="0000FF"/>
                </a:solidFill>
                <a:latin typeface="Arial"/>
                <a:cs typeface="Arial"/>
              </a:rPr>
              <a:t>omp</a:t>
            </a:r>
            <a:r>
              <a:rPr sz="2000" b="1" spc="-10" dirty="0">
                <a:solidFill>
                  <a:srgbClr val="0000FF"/>
                </a:solidFill>
                <a:latin typeface="Arial"/>
                <a:cs typeface="Arial"/>
              </a:rPr>
              <a:t> </a:t>
            </a:r>
            <a:r>
              <a:rPr sz="2000" b="1" dirty="0">
                <a:solidFill>
                  <a:srgbClr val="0000FF"/>
                </a:solidFill>
                <a:latin typeface="Arial"/>
                <a:cs typeface="Arial"/>
              </a:rPr>
              <a:t>ta</a:t>
            </a:r>
            <a:r>
              <a:rPr sz="2000" b="1" spc="-5" dirty="0">
                <a:solidFill>
                  <a:srgbClr val="0000FF"/>
                </a:solidFill>
                <a:latin typeface="Arial"/>
                <a:cs typeface="Arial"/>
              </a:rPr>
              <a:t>s</a:t>
            </a:r>
            <a:r>
              <a:rPr sz="2000" b="1" spc="-25" dirty="0">
                <a:solidFill>
                  <a:srgbClr val="0000FF"/>
                </a:solidFill>
                <a:latin typeface="Arial"/>
                <a:cs typeface="Arial"/>
              </a:rPr>
              <a:t>k</a:t>
            </a:r>
            <a:r>
              <a:rPr sz="2000" b="1" spc="20" dirty="0">
                <a:solidFill>
                  <a:srgbClr val="0000FF"/>
                </a:solidFill>
                <a:latin typeface="Arial"/>
                <a:cs typeface="Arial"/>
              </a:rPr>
              <a:t>w</a:t>
            </a:r>
            <a:r>
              <a:rPr sz="2000" b="1" spc="-5" dirty="0">
                <a:solidFill>
                  <a:srgbClr val="0000FF"/>
                </a:solidFill>
                <a:latin typeface="Arial"/>
                <a:cs typeface="Arial"/>
              </a:rPr>
              <a:t>ait re</a:t>
            </a:r>
            <a:r>
              <a:rPr sz="2000" b="1" dirty="0">
                <a:solidFill>
                  <a:srgbClr val="0000FF"/>
                </a:solidFill>
                <a:latin typeface="Arial"/>
                <a:cs typeface="Arial"/>
              </a:rPr>
              <a:t>turn</a:t>
            </a:r>
            <a:r>
              <a:rPr sz="2000" b="1" spc="-15" dirty="0">
                <a:solidFill>
                  <a:srgbClr val="0000FF"/>
                </a:solidFill>
                <a:latin typeface="Arial"/>
                <a:cs typeface="Arial"/>
              </a:rPr>
              <a:t> </a:t>
            </a:r>
            <a:r>
              <a:rPr sz="2000" b="1" spc="-5" dirty="0">
                <a:solidFill>
                  <a:srgbClr val="0000FF"/>
                </a:solidFill>
                <a:latin typeface="Arial"/>
                <a:cs typeface="Arial"/>
              </a:rPr>
              <a:t>x</a:t>
            </a:r>
            <a:r>
              <a:rPr sz="2000" b="1" spc="5" dirty="0">
                <a:solidFill>
                  <a:srgbClr val="0000FF"/>
                </a:solidFill>
                <a:latin typeface="Arial"/>
                <a:cs typeface="Arial"/>
              </a:rPr>
              <a:t>+</a:t>
            </a:r>
            <a:r>
              <a:rPr sz="2000" b="1" dirty="0">
                <a:solidFill>
                  <a:srgbClr val="0000FF"/>
                </a:solidFill>
                <a:latin typeface="Arial"/>
                <a:cs typeface="Arial"/>
              </a:rPr>
              <a:t>y</a:t>
            </a:r>
            <a:endParaRPr sz="2000">
              <a:latin typeface="Arial"/>
              <a:cs typeface="Arial"/>
            </a:endParaRPr>
          </a:p>
        </p:txBody>
      </p:sp>
      <p:sp>
        <p:nvSpPr>
          <p:cNvPr id="14" name="object 14"/>
          <p:cNvSpPr txBox="1"/>
          <p:nvPr/>
        </p:nvSpPr>
        <p:spPr>
          <a:xfrm>
            <a:off x="698093" y="4670949"/>
            <a:ext cx="124460" cy="280035"/>
          </a:xfrm>
          <a:prstGeom prst="rect">
            <a:avLst/>
          </a:prstGeom>
        </p:spPr>
        <p:txBody>
          <a:bodyPr vert="horz" wrap="square" lIns="0" tIns="0" rIns="0" bIns="0" rtlCol="0">
            <a:spAutoFit/>
          </a:bodyPr>
          <a:lstStyle/>
          <a:p>
            <a:pPr marL="12700">
              <a:lnSpc>
                <a:spcPct val="100000"/>
              </a:lnSpc>
            </a:pPr>
            <a:r>
              <a:rPr sz="2000" b="1" dirty="0">
                <a:solidFill>
                  <a:srgbClr val="0000FF"/>
                </a:solidFill>
                <a:latin typeface="Arial"/>
                <a:cs typeface="Arial"/>
              </a:rPr>
              <a:t>}</a:t>
            </a:r>
            <a:endParaRPr sz="2000">
              <a:latin typeface="Arial"/>
              <a:cs typeface="Arial"/>
            </a:endParaRPr>
          </a:p>
        </p:txBody>
      </p:sp>
      <p:sp>
        <p:nvSpPr>
          <p:cNvPr id="15" name="object 15"/>
          <p:cNvSpPr txBox="1"/>
          <p:nvPr/>
        </p:nvSpPr>
        <p:spPr>
          <a:xfrm>
            <a:off x="428596" y="642918"/>
            <a:ext cx="7284720" cy="407034"/>
          </a:xfrm>
          <a:prstGeom prst="rect">
            <a:avLst/>
          </a:prstGeom>
        </p:spPr>
        <p:txBody>
          <a:bodyPr vert="horz" wrap="square" lIns="0" tIns="0" rIns="0" bIns="0" rtlCol="0">
            <a:spAutoFit/>
          </a:bodyPr>
          <a:lstStyle/>
          <a:p>
            <a:pPr marL="12700">
              <a:lnSpc>
                <a:spcPts val="3810"/>
              </a:lnSpc>
            </a:pPr>
            <a:r>
              <a:rPr sz="3200" b="1" spc="-5" dirty="0">
                <a:solidFill>
                  <a:srgbClr val="0860A8"/>
                </a:solidFill>
                <a:latin typeface="Arial"/>
                <a:cs typeface="Arial"/>
              </a:rPr>
              <a:t>Dat</a:t>
            </a:r>
            <a:r>
              <a:rPr sz="3200" b="1" dirty="0">
                <a:solidFill>
                  <a:srgbClr val="0860A8"/>
                </a:solidFill>
                <a:latin typeface="Arial"/>
                <a:cs typeface="Arial"/>
              </a:rPr>
              <a:t>a</a:t>
            </a:r>
            <a:r>
              <a:rPr sz="3200" b="1" spc="-20" dirty="0">
                <a:solidFill>
                  <a:srgbClr val="0860A8"/>
                </a:solidFill>
                <a:latin typeface="Arial"/>
                <a:cs typeface="Arial"/>
              </a:rPr>
              <a:t> </a:t>
            </a:r>
            <a:r>
              <a:rPr sz="3200" b="1" dirty="0">
                <a:solidFill>
                  <a:srgbClr val="0860A8"/>
                </a:solidFill>
                <a:latin typeface="Arial"/>
                <a:cs typeface="Arial"/>
              </a:rPr>
              <a:t>Sco</a:t>
            </a:r>
            <a:r>
              <a:rPr sz="3200" b="1" spc="-10" dirty="0">
                <a:solidFill>
                  <a:srgbClr val="0860A8"/>
                </a:solidFill>
                <a:latin typeface="Arial"/>
                <a:cs typeface="Arial"/>
              </a:rPr>
              <a:t>p</a:t>
            </a:r>
            <a:r>
              <a:rPr sz="3200" b="1" dirty="0">
                <a:solidFill>
                  <a:srgbClr val="0860A8"/>
                </a:solidFill>
                <a:latin typeface="Arial"/>
                <a:cs typeface="Arial"/>
              </a:rPr>
              <a:t>ing</a:t>
            </a:r>
            <a:r>
              <a:rPr sz="3200" b="1" spc="-35" dirty="0">
                <a:solidFill>
                  <a:srgbClr val="0860A8"/>
                </a:solidFill>
                <a:latin typeface="Arial"/>
                <a:cs typeface="Arial"/>
              </a:rPr>
              <a:t> </a:t>
            </a:r>
            <a:r>
              <a:rPr sz="3200" b="1" dirty="0">
                <a:solidFill>
                  <a:srgbClr val="0860A8"/>
                </a:solidFill>
                <a:latin typeface="Arial"/>
                <a:cs typeface="Arial"/>
              </a:rPr>
              <a:t>with</a:t>
            </a:r>
            <a:r>
              <a:rPr sz="3200" b="1" spc="-30" dirty="0">
                <a:solidFill>
                  <a:srgbClr val="0860A8"/>
                </a:solidFill>
                <a:latin typeface="Arial"/>
                <a:cs typeface="Arial"/>
              </a:rPr>
              <a:t> </a:t>
            </a:r>
            <a:r>
              <a:rPr sz="3200" b="1" dirty="0">
                <a:solidFill>
                  <a:srgbClr val="0860A8"/>
                </a:solidFill>
                <a:latin typeface="Arial"/>
                <a:cs typeface="Arial"/>
              </a:rPr>
              <a:t>ta</a:t>
            </a:r>
            <a:r>
              <a:rPr sz="3200" b="1" spc="-15" dirty="0">
                <a:solidFill>
                  <a:srgbClr val="0860A8"/>
                </a:solidFill>
                <a:latin typeface="Arial"/>
                <a:cs typeface="Arial"/>
              </a:rPr>
              <a:t>s</a:t>
            </a:r>
            <a:r>
              <a:rPr sz="3200" b="1" spc="-5" dirty="0">
                <a:solidFill>
                  <a:srgbClr val="0860A8"/>
                </a:solidFill>
                <a:latin typeface="Arial"/>
                <a:cs typeface="Arial"/>
              </a:rPr>
              <a:t>k</a:t>
            </a:r>
            <a:r>
              <a:rPr sz="3200" b="1" spc="-15" dirty="0">
                <a:solidFill>
                  <a:srgbClr val="0860A8"/>
                </a:solidFill>
                <a:latin typeface="Arial"/>
                <a:cs typeface="Arial"/>
              </a:rPr>
              <a:t>s</a:t>
            </a:r>
            <a:r>
              <a:rPr sz="3200" b="1" dirty="0">
                <a:solidFill>
                  <a:srgbClr val="0860A8"/>
                </a:solidFill>
                <a:latin typeface="Arial"/>
                <a:cs typeface="Arial"/>
              </a:rPr>
              <a:t>:</a:t>
            </a:r>
            <a:r>
              <a:rPr sz="3200" b="1" spc="-10" dirty="0">
                <a:solidFill>
                  <a:srgbClr val="0860A8"/>
                </a:solidFill>
                <a:latin typeface="Arial"/>
                <a:cs typeface="Arial"/>
              </a:rPr>
              <a:t> </a:t>
            </a:r>
            <a:r>
              <a:rPr sz="2000" b="1" dirty="0">
                <a:solidFill>
                  <a:srgbClr val="0860A8"/>
                </a:solidFill>
                <a:latin typeface="Arial"/>
                <a:cs typeface="Arial"/>
              </a:rPr>
              <a:t>Fib</a:t>
            </a:r>
            <a:r>
              <a:rPr sz="2000" b="1" spc="-10" dirty="0">
                <a:solidFill>
                  <a:srgbClr val="0860A8"/>
                </a:solidFill>
                <a:latin typeface="Arial"/>
                <a:cs typeface="Arial"/>
              </a:rPr>
              <a:t>o</a:t>
            </a:r>
            <a:r>
              <a:rPr sz="2000" b="1" dirty="0">
                <a:solidFill>
                  <a:srgbClr val="0860A8"/>
                </a:solidFill>
                <a:latin typeface="Arial"/>
                <a:cs typeface="Arial"/>
              </a:rPr>
              <a:t>nacci</a:t>
            </a:r>
            <a:r>
              <a:rPr sz="2000" b="1" spc="-20" dirty="0">
                <a:solidFill>
                  <a:srgbClr val="0860A8"/>
                </a:solidFill>
                <a:latin typeface="Arial"/>
                <a:cs typeface="Arial"/>
              </a:rPr>
              <a:t> </a:t>
            </a:r>
            <a:r>
              <a:rPr sz="2000" b="1" spc="-5" dirty="0">
                <a:solidFill>
                  <a:srgbClr val="0860A8"/>
                </a:solidFill>
                <a:latin typeface="Arial"/>
                <a:cs typeface="Arial"/>
              </a:rPr>
              <a:t>example.</a:t>
            </a:r>
            <a:endParaRPr sz="2000" dirty="0">
              <a:latin typeface="Arial"/>
              <a:cs typeface="Arial"/>
            </a:endParaRPr>
          </a:p>
        </p:txBody>
      </p:sp>
      <p:sp>
        <p:nvSpPr>
          <p:cNvPr id="17" name="object 17"/>
          <p:cNvSpPr/>
          <p:nvPr/>
        </p:nvSpPr>
        <p:spPr>
          <a:xfrm>
            <a:off x="3988434" y="4585715"/>
            <a:ext cx="3705225" cy="406400"/>
          </a:xfrm>
          <a:custGeom>
            <a:avLst/>
            <a:gdLst/>
            <a:ahLst/>
            <a:cxnLst/>
            <a:rect l="l" t="t" r="r" b="b"/>
            <a:pathLst>
              <a:path w="3705225" h="406400">
                <a:moveTo>
                  <a:pt x="0" y="406399"/>
                </a:moveTo>
                <a:lnTo>
                  <a:pt x="3705224" y="406399"/>
                </a:lnTo>
                <a:lnTo>
                  <a:pt x="3705224" y="0"/>
                </a:lnTo>
                <a:lnTo>
                  <a:pt x="0" y="0"/>
                </a:lnTo>
                <a:lnTo>
                  <a:pt x="0" y="406399"/>
                </a:lnTo>
                <a:close/>
              </a:path>
            </a:pathLst>
          </a:custGeom>
          <a:solidFill>
            <a:srgbClr val="FFFFC5"/>
          </a:solidFill>
        </p:spPr>
        <p:txBody>
          <a:bodyPr wrap="square" lIns="0" tIns="0" rIns="0" bIns="0" rtlCol="0"/>
          <a:lstStyle/>
          <a:p>
            <a:endParaRPr/>
          </a:p>
        </p:txBody>
      </p:sp>
      <p:sp>
        <p:nvSpPr>
          <p:cNvPr id="19" name="object 19"/>
          <p:cNvSpPr txBox="1"/>
          <p:nvPr/>
        </p:nvSpPr>
        <p:spPr>
          <a:xfrm>
            <a:off x="4701032" y="4665495"/>
            <a:ext cx="2280285" cy="280670"/>
          </a:xfrm>
          <a:prstGeom prst="rect">
            <a:avLst/>
          </a:prstGeom>
        </p:spPr>
        <p:txBody>
          <a:bodyPr vert="horz" wrap="square" lIns="0" tIns="0" rIns="0" bIns="0" rtlCol="0">
            <a:spAutoFit/>
          </a:bodyPr>
          <a:lstStyle/>
          <a:p>
            <a:pPr marL="12700">
              <a:lnSpc>
                <a:spcPct val="100000"/>
              </a:lnSpc>
            </a:pPr>
            <a:r>
              <a:rPr sz="2000" dirty="0">
                <a:latin typeface="Arial"/>
                <a:cs typeface="Arial"/>
              </a:rPr>
              <a:t>What</a:t>
            </a:r>
            <a:r>
              <a:rPr sz="2000" spc="-45" dirty="0">
                <a:latin typeface="Arial"/>
                <a:cs typeface="Arial"/>
              </a:rPr>
              <a:t>’</a:t>
            </a:r>
            <a:r>
              <a:rPr sz="2000" dirty="0">
                <a:latin typeface="Arial"/>
                <a:cs typeface="Arial"/>
              </a:rPr>
              <a:t>s</a:t>
            </a:r>
            <a:r>
              <a:rPr sz="2000" spc="-25" dirty="0">
                <a:latin typeface="Arial"/>
                <a:cs typeface="Arial"/>
              </a:rPr>
              <a:t> </a:t>
            </a:r>
            <a:r>
              <a:rPr sz="2000" dirty="0">
                <a:latin typeface="Arial"/>
                <a:cs typeface="Arial"/>
              </a:rPr>
              <a:t>w</a:t>
            </a:r>
            <a:r>
              <a:rPr sz="2000" spc="5" dirty="0">
                <a:latin typeface="Arial"/>
                <a:cs typeface="Arial"/>
              </a:rPr>
              <a:t>r</a:t>
            </a:r>
            <a:r>
              <a:rPr sz="2000" dirty="0">
                <a:latin typeface="Arial"/>
                <a:cs typeface="Arial"/>
              </a:rPr>
              <a:t>ong</a:t>
            </a:r>
            <a:r>
              <a:rPr sz="2000" spc="-30" dirty="0">
                <a:latin typeface="Arial"/>
                <a:cs typeface="Arial"/>
              </a:rPr>
              <a:t> </a:t>
            </a:r>
            <a:r>
              <a:rPr sz="2000" dirty="0">
                <a:latin typeface="Arial"/>
                <a:cs typeface="Arial"/>
              </a:rPr>
              <a:t>here?</a:t>
            </a:r>
            <a:endParaRPr sz="2000">
              <a:latin typeface="Arial"/>
              <a:cs typeface="Arial"/>
            </a:endParaRPr>
          </a:p>
        </p:txBody>
      </p:sp>
      <p:sp>
        <p:nvSpPr>
          <p:cNvPr id="21" name="object 21"/>
          <p:cNvSpPr txBox="1"/>
          <p:nvPr/>
        </p:nvSpPr>
        <p:spPr>
          <a:xfrm>
            <a:off x="1835150" y="5238750"/>
            <a:ext cx="5346700" cy="1428750"/>
          </a:xfrm>
          <a:prstGeom prst="rect">
            <a:avLst/>
          </a:prstGeom>
          <a:solidFill>
            <a:srgbClr val="E9FFDD"/>
          </a:solidFill>
          <a:ln w="25400">
            <a:solidFill>
              <a:srgbClr val="000000"/>
            </a:solidFill>
          </a:ln>
        </p:spPr>
        <p:txBody>
          <a:bodyPr vert="horz" wrap="square" lIns="0" tIns="0" rIns="0" bIns="0" rtlCol="0">
            <a:spAutoFit/>
          </a:bodyPr>
          <a:lstStyle/>
          <a:p>
            <a:pPr marR="8890" algn="ctr">
              <a:lnSpc>
                <a:spcPct val="100000"/>
              </a:lnSpc>
            </a:pPr>
            <a:r>
              <a:rPr sz="2800" b="1" spc="-25" dirty="0">
                <a:latin typeface="Arial"/>
                <a:cs typeface="Arial"/>
              </a:rPr>
              <a:t>A</a:t>
            </a:r>
            <a:r>
              <a:rPr sz="2800" b="1" spc="-105" dirty="0">
                <a:latin typeface="Arial"/>
                <a:cs typeface="Arial"/>
              </a:rPr>
              <a:t> </a:t>
            </a:r>
            <a:r>
              <a:rPr sz="2800" b="1" spc="-15" dirty="0">
                <a:latin typeface="Arial"/>
                <a:cs typeface="Arial"/>
              </a:rPr>
              <a:t>tas</a:t>
            </a:r>
            <a:r>
              <a:rPr sz="2800" b="1" spc="-20" dirty="0">
                <a:latin typeface="Arial"/>
                <a:cs typeface="Arial"/>
              </a:rPr>
              <a:t>k</a:t>
            </a:r>
            <a:r>
              <a:rPr sz="2800" b="1" spc="-114" dirty="0">
                <a:latin typeface="Arial"/>
                <a:cs typeface="Arial"/>
              </a:rPr>
              <a:t>’</a:t>
            </a:r>
            <a:r>
              <a:rPr sz="2800" b="1" spc="-20" dirty="0">
                <a:latin typeface="Arial"/>
                <a:cs typeface="Arial"/>
              </a:rPr>
              <a:t>s</a:t>
            </a:r>
            <a:r>
              <a:rPr sz="2800" b="1" spc="-5" dirty="0">
                <a:latin typeface="Arial"/>
                <a:cs typeface="Arial"/>
              </a:rPr>
              <a:t> </a:t>
            </a:r>
            <a:r>
              <a:rPr sz="2800" b="1" spc="-15" dirty="0">
                <a:latin typeface="Arial"/>
                <a:cs typeface="Arial"/>
              </a:rPr>
              <a:t>private</a:t>
            </a:r>
            <a:r>
              <a:rPr sz="2800" b="1" spc="5" dirty="0">
                <a:latin typeface="Arial"/>
                <a:cs typeface="Arial"/>
              </a:rPr>
              <a:t> </a:t>
            </a:r>
            <a:r>
              <a:rPr sz="2800" b="1" spc="-20" dirty="0">
                <a:latin typeface="Arial"/>
                <a:cs typeface="Arial"/>
              </a:rPr>
              <a:t>v</a:t>
            </a:r>
            <a:r>
              <a:rPr sz="2800" b="1" spc="-15" dirty="0">
                <a:latin typeface="Arial"/>
                <a:cs typeface="Arial"/>
              </a:rPr>
              <a:t>a</a:t>
            </a:r>
            <a:r>
              <a:rPr sz="2800" b="1" spc="-10" dirty="0">
                <a:latin typeface="Arial"/>
                <a:cs typeface="Arial"/>
              </a:rPr>
              <a:t>ri</a:t>
            </a:r>
            <a:r>
              <a:rPr sz="2800" b="1" spc="-15" dirty="0">
                <a:latin typeface="Arial"/>
                <a:cs typeface="Arial"/>
              </a:rPr>
              <a:t>ables</a:t>
            </a:r>
            <a:r>
              <a:rPr sz="2800" b="1" spc="-5" dirty="0">
                <a:latin typeface="Arial"/>
                <a:cs typeface="Arial"/>
              </a:rPr>
              <a:t> </a:t>
            </a:r>
            <a:r>
              <a:rPr sz="2800" b="1" spc="-15" dirty="0">
                <a:latin typeface="Arial"/>
                <a:cs typeface="Arial"/>
              </a:rPr>
              <a:t>are</a:t>
            </a:r>
            <a:endParaRPr sz="2800" dirty="0">
              <a:latin typeface="Arial"/>
              <a:cs typeface="Arial"/>
            </a:endParaRPr>
          </a:p>
          <a:p>
            <a:pPr algn="ctr">
              <a:lnSpc>
                <a:spcPct val="100000"/>
              </a:lnSpc>
              <a:spcBef>
                <a:spcPts val="1680"/>
              </a:spcBef>
            </a:pPr>
            <a:r>
              <a:rPr sz="2800" b="1" spc="-20" dirty="0">
                <a:latin typeface="Arial"/>
                <a:cs typeface="Arial"/>
              </a:rPr>
              <a:t>u</a:t>
            </a:r>
            <a:r>
              <a:rPr sz="2800" b="1" spc="-30" dirty="0">
                <a:latin typeface="Arial"/>
                <a:cs typeface="Arial"/>
              </a:rPr>
              <a:t>n</a:t>
            </a:r>
            <a:r>
              <a:rPr sz="2800" b="1" spc="-15" dirty="0">
                <a:latin typeface="Arial"/>
                <a:cs typeface="Arial"/>
              </a:rPr>
              <a:t>defined</a:t>
            </a:r>
            <a:r>
              <a:rPr sz="2800" b="1" spc="30" dirty="0">
                <a:latin typeface="Arial"/>
                <a:cs typeface="Arial"/>
              </a:rPr>
              <a:t> </a:t>
            </a:r>
            <a:r>
              <a:rPr sz="2800" b="1" spc="-20" dirty="0">
                <a:latin typeface="Arial"/>
                <a:cs typeface="Arial"/>
              </a:rPr>
              <a:t>o</a:t>
            </a:r>
            <a:r>
              <a:rPr sz="2800" b="1" spc="-30" dirty="0">
                <a:latin typeface="Arial"/>
                <a:cs typeface="Arial"/>
              </a:rPr>
              <a:t>u</a:t>
            </a:r>
            <a:r>
              <a:rPr sz="2800" b="1" spc="-10" dirty="0">
                <a:latin typeface="Arial"/>
                <a:cs typeface="Arial"/>
              </a:rPr>
              <a:t>t</a:t>
            </a:r>
            <a:r>
              <a:rPr sz="2800" b="1" spc="-15" dirty="0">
                <a:latin typeface="Arial"/>
                <a:cs typeface="Arial"/>
              </a:rPr>
              <a:t>side</a:t>
            </a:r>
            <a:r>
              <a:rPr sz="2800" b="1" spc="25" dirty="0">
                <a:latin typeface="Arial"/>
                <a:cs typeface="Arial"/>
              </a:rPr>
              <a:t> </a:t>
            </a:r>
            <a:r>
              <a:rPr sz="2800" b="1" spc="-15" dirty="0">
                <a:latin typeface="Arial"/>
                <a:cs typeface="Arial"/>
              </a:rPr>
              <a:t>the</a:t>
            </a:r>
            <a:r>
              <a:rPr sz="2800" b="1" spc="15" dirty="0">
                <a:latin typeface="Arial"/>
                <a:cs typeface="Arial"/>
              </a:rPr>
              <a:t> </a:t>
            </a:r>
            <a:r>
              <a:rPr sz="2800" b="1" spc="-10" dirty="0">
                <a:latin typeface="Arial"/>
                <a:cs typeface="Arial"/>
              </a:rPr>
              <a:t>t</a:t>
            </a:r>
            <a:r>
              <a:rPr sz="2800" b="1" spc="-15" dirty="0">
                <a:latin typeface="Arial"/>
                <a:cs typeface="Arial"/>
              </a:rPr>
              <a:t>a</a:t>
            </a:r>
            <a:r>
              <a:rPr sz="2800" b="1" spc="-25" dirty="0">
                <a:latin typeface="Arial"/>
                <a:cs typeface="Arial"/>
              </a:rPr>
              <a:t>sk</a:t>
            </a:r>
            <a:endParaRPr sz="2800" dirty="0">
              <a:latin typeface="Arial"/>
              <a:cs typeface="Arial"/>
            </a:endParaRPr>
          </a:p>
        </p:txBody>
      </p:sp>
      <p:grpSp>
        <p:nvGrpSpPr>
          <p:cNvPr id="25" name="组合 24"/>
          <p:cNvGrpSpPr/>
          <p:nvPr/>
        </p:nvGrpSpPr>
        <p:grpSpPr>
          <a:xfrm>
            <a:off x="2162175" y="1669923"/>
            <a:ext cx="6440804" cy="3322192"/>
            <a:chOff x="2162175" y="1669923"/>
            <a:chExt cx="6440804" cy="3322192"/>
          </a:xfrm>
        </p:grpSpPr>
        <p:sp>
          <p:nvSpPr>
            <p:cNvPr id="11" name="object 11"/>
            <p:cNvSpPr/>
            <p:nvPr/>
          </p:nvSpPr>
          <p:spPr>
            <a:xfrm>
              <a:off x="3995673" y="1932051"/>
              <a:ext cx="3745229" cy="406400"/>
            </a:xfrm>
            <a:custGeom>
              <a:avLst/>
              <a:gdLst/>
              <a:ahLst/>
              <a:cxnLst/>
              <a:rect l="l" t="t" r="r" b="b"/>
              <a:pathLst>
                <a:path w="3745229" h="406400">
                  <a:moveTo>
                    <a:pt x="0" y="406400"/>
                  </a:moveTo>
                  <a:lnTo>
                    <a:pt x="3744976" y="406400"/>
                  </a:lnTo>
                  <a:lnTo>
                    <a:pt x="3744976" y="0"/>
                  </a:lnTo>
                  <a:lnTo>
                    <a:pt x="0" y="0"/>
                  </a:lnTo>
                  <a:lnTo>
                    <a:pt x="0" y="4064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2162175" y="1669923"/>
              <a:ext cx="1839595" cy="432434"/>
            </a:xfrm>
            <a:custGeom>
              <a:avLst/>
              <a:gdLst/>
              <a:ahLst/>
              <a:cxnLst/>
              <a:rect l="l" t="t" r="r" b="b"/>
              <a:pathLst>
                <a:path w="1839595" h="432435">
                  <a:moveTo>
                    <a:pt x="86811" y="28005"/>
                  </a:moveTo>
                  <a:lnTo>
                    <a:pt x="80796" y="55962"/>
                  </a:lnTo>
                  <a:lnTo>
                    <a:pt x="1833626" y="432180"/>
                  </a:lnTo>
                  <a:lnTo>
                    <a:pt x="1839595" y="404240"/>
                  </a:lnTo>
                  <a:lnTo>
                    <a:pt x="86811" y="28005"/>
                  </a:lnTo>
                  <a:close/>
                </a:path>
                <a:path w="1839595" h="432435">
                  <a:moveTo>
                    <a:pt x="92837" y="0"/>
                  </a:moveTo>
                  <a:lnTo>
                    <a:pt x="0" y="24002"/>
                  </a:lnTo>
                  <a:lnTo>
                    <a:pt x="74802" y="83819"/>
                  </a:lnTo>
                  <a:lnTo>
                    <a:pt x="80796" y="55962"/>
                  </a:lnTo>
                  <a:lnTo>
                    <a:pt x="66801" y="52959"/>
                  </a:lnTo>
                  <a:lnTo>
                    <a:pt x="72898" y="25018"/>
                  </a:lnTo>
                  <a:lnTo>
                    <a:pt x="87454" y="25018"/>
                  </a:lnTo>
                  <a:lnTo>
                    <a:pt x="92837" y="0"/>
                  </a:lnTo>
                  <a:close/>
                </a:path>
                <a:path w="1839595" h="432435">
                  <a:moveTo>
                    <a:pt x="72898" y="25018"/>
                  </a:moveTo>
                  <a:lnTo>
                    <a:pt x="66801" y="52959"/>
                  </a:lnTo>
                  <a:lnTo>
                    <a:pt x="80796" y="55962"/>
                  </a:lnTo>
                  <a:lnTo>
                    <a:pt x="86811" y="28005"/>
                  </a:lnTo>
                  <a:lnTo>
                    <a:pt x="72898" y="25018"/>
                  </a:lnTo>
                  <a:close/>
                </a:path>
                <a:path w="1839595" h="432435">
                  <a:moveTo>
                    <a:pt x="87454" y="25018"/>
                  </a:moveTo>
                  <a:lnTo>
                    <a:pt x="72898" y="25018"/>
                  </a:lnTo>
                  <a:lnTo>
                    <a:pt x="86811" y="28005"/>
                  </a:lnTo>
                  <a:lnTo>
                    <a:pt x="87454" y="25018"/>
                  </a:lnTo>
                  <a:close/>
                </a:path>
              </a:pathLst>
            </a:custGeom>
            <a:solidFill>
              <a:srgbClr val="0860A8"/>
            </a:solidFill>
          </p:spPr>
          <p:txBody>
            <a:bodyPr wrap="square" lIns="0" tIns="0" rIns="0" bIns="0" rtlCol="0"/>
            <a:lstStyle/>
            <a:p>
              <a:endParaRPr/>
            </a:p>
          </p:txBody>
        </p:sp>
        <p:sp>
          <p:nvSpPr>
            <p:cNvPr id="18" name="object 18"/>
            <p:cNvSpPr/>
            <p:nvPr/>
          </p:nvSpPr>
          <p:spPr>
            <a:xfrm>
              <a:off x="3988434" y="4585715"/>
              <a:ext cx="3705225" cy="406400"/>
            </a:xfrm>
            <a:custGeom>
              <a:avLst/>
              <a:gdLst/>
              <a:ahLst/>
              <a:cxnLst/>
              <a:rect l="l" t="t" r="r" b="b"/>
              <a:pathLst>
                <a:path w="3705225" h="406400">
                  <a:moveTo>
                    <a:pt x="0" y="406399"/>
                  </a:moveTo>
                  <a:lnTo>
                    <a:pt x="3705224" y="406399"/>
                  </a:lnTo>
                  <a:lnTo>
                    <a:pt x="3705224" y="0"/>
                  </a:lnTo>
                  <a:lnTo>
                    <a:pt x="0" y="0"/>
                  </a:lnTo>
                  <a:lnTo>
                    <a:pt x="0" y="406399"/>
                  </a:lnTo>
                  <a:close/>
                </a:path>
              </a:pathLst>
            </a:custGeom>
            <a:ln w="9525">
              <a:solidFill>
                <a:srgbClr val="000000"/>
              </a:solidFill>
            </a:ln>
          </p:spPr>
          <p:txBody>
            <a:bodyPr wrap="square" lIns="0" tIns="0" rIns="0" bIns="0" rtlCol="0"/>
            <a:lstStyle/>
            <a:p>
              <a:endParaRPr/>
            </a:p>
          </p:txBody>
        </p:sp>
        <p:sp>
          <p:nvSpPr>
            <p:cNvPr id="20" name="object 20"/>
            <p:cNvSpPr/>
            <p:nvPr/>
          </p:nvSpPr>
          <p:spPr>
            <a:xfrm>
              <a:off x="2347467" y="4565777"/>
              <a:ext cx="1652905" cy="225425"/>
            </a:xfrm>
            <a:custGeom>
              <a:avLst/>
              <a:gdLst/>
              <a:ahLst/>
              <a:cxnLst/>
              <a:rect l="l" t="t" r="r" b="b"/>
              <a:pathLst>
                <a:path w="1652904" h="225425">
                  <a:moveTo>
                    <a:pt x="86740" y="28452"/>
                  </a:moveTo>
                  <a:lnTo>
                    <a:pt x="83692" y="56900"/>
                  </a:lnTo>
                  <a:lnTo>
                    <a:pt x="1649857" y="225171"/>
                  </a:lnTo>
                  <a:lnTo>
                    <a:pt x="1652905" y="196723"/>
                  </a:lnTo>
                  <a:lnTo>
                    <a:pt x="86740" y="28452"/>
                  </a:lnTo>
                  <a:close/>
                </a:path>
                <a:path w="1652904" h="225425">
                  <a:moveTo>
                    <a:pt x="89788" y="0"/>
                  </a:moveTo>
                  <a:lnTo>
                    <a:pt x="0" y="33528"/>
                  </a:lnTo>
                  <a:lnTo>
                    <a:pt x="80644" y="85343"/>
                  </a:lnTo>
                  <a:lnTo>
                    <a:pt x="83692" y="56900"/>
                  </a:lnTo>
                  <a:lnTo>
                    <a:pt x="69468" y="55372"/>
                  </a:lnTo>
                  <a:lnTo>
                    <a:pt x="72517" y="26924"/>
                  </a:lnTo>
                  <a:lnTo>
                    <a:pt x="86904" y="26924"/>
                  </a:lnTo>
                  <a:lnTo>
                    <a:pt x="89788" y="0"/>
                  </a:lnTo>
                  <a:close/>
                </a:path>
                <a:path w="1652904" h="225425">
                  <a:moveTo>
                    <a:pt x="72517" y="26924"/>
                  </a:moveTo>
                  <a:lnTo>
                    <a:pt x="69468" y="55372"/>
                  </a:lnTo>
                  <a:lnTo>
                    <a:pt x="83692" y="56900"/>
                  </a:lnTo>
                  <a:lnTo>
                    <a:pt x="86740" y="28452"/>
                  </a:lnTo>
                  <a:lnTo>
                    <a:pt x="72517" y="26924"/>
                  </a:lnTo>
                  <a:close/>
                </a:path>
                <a:path w="1652904" h="225425">
                  <a:moveTo>
                    <a:pt x="86904" y="26924"/>
                  </a:moveTo>
                  <a:lnTo>
                    <a:pt x="72517" y="26924"/>
                  </a:lnTo>
                  <a:lnTo>
                    <a:pt x="86740" y="28452"/>
                  </a:lnTo>
                  <a:lnTo>
                    <a:pt x="86904" y="26924"/>
                  </a:lnTo>
                  <a:close/>
                </a:path>
              </a:pathLst>
            </a:custGeom>
            <a:solidFill>
              <a:srgbClr val="0860A8"/>
            </a:solidFill>
          </p:spPr>
          <p:txBody>
            <a:bodyPr wrap="square" lIns="0" tIns="0" rIns="0" bIns="0" rtlCol="0"/>
            <a:lstStyle/>
            <a:p>
              <a:endParaRPr/>
            </a:p>
          </p:txBody>
        </p:sp>
        <p:sp>
          <p:nvSpPr>
            <p:cNvPr id="22" name="object 22"/>
            <p:cNvSpPr txBox="1"/>
            <p:nvPr/>
          </p:nvSpPr>
          <p:spPr>
            <a:xfrm>
              <a:off x="4857750" y="3219450"/>
              <a:ext cx="3745229" cy="711200"/>
            </a:xfrm>
            <a:prstGeom prst="rect">
              <a:avLst/>
            </a:prstGeom>
            <a:solidFill>
              <a:srgbClr val="FFFFC5"/>
            </a:solidFill>
            <a:ln w="9525">
              <a:solidFill>
                <a:srgbClr val="000000"/>
              </a:solidFill>
            </a:ln>
          </p:spPr>
          <p:txBody>
            <a:bodyPr vert="horz" wrap="square" lIns="0" tIns="0" rIns="0" bIns="0" rtlCol="0">
              <a:spAutoFit/>
            </a:bodyPr>
            <a:lstStyle/>
            <a:p>
              <a:pPr marL="676275" marR="666750">
                <a:lnSpc>
                  <a:spcPct val="100000"/>
                </a:lnSpc>
              </a:pPr>
              <a:r>
                <a:rPr sz="2000" dirty="0">
                  <a:latin typeface="Arial"/>
                  <a:cs typeface="Arial"/>
                </a:rPr>
                <a:t>x</a:t>
              </a:r>
              <a:r>
                <a:rPr sz="2000" spc="-15" dirty="0">
                  <a:latin typeface="Arial"/>
                  <a:cs typeface="Arial"/>
                </a:rPr>
                <a:t> </a:t>
              </a:r>
              <a:r>
                <a:rPr sz="2000" spc="-5" dirty="0">
                  <a:latin typeface="Arial"/>
                  <a:cs typeface="Arial"/>
                </a:rPr>
                <a:t>i</a:t>
              </a:r>
              <a:r>
                <a:rPr sz="2000" dirty="0">
                  <a:latin typeface="Arial"/>
                  <a:cs typeface="Arial"/>
                </a:rPr>
                <a:t>s a</a:t>
              </a:r>
              <a:r>
                <a:rPr sz="2000" spc="-20" dirty="0">
                  <a:latin typeface="Arial"/>
                  <a:cs typeface="Arial"/>
                </a:rPr>
                <a:t> </a:t>
              </a:r>
              <a:r>
                <a:rPr sz="2000" spc="-5" dirty="0">
                  <a:latin typeface="Arial"/>
                  <a:cs typeface="Arial"/>
                </a:rPr>
                <a:t>p</a:t>
              </a:r>
              <a:r>
                <a:rPr sz="2000" dirty="0">
                  <a:latin typeface="Arial"/>
                  <a:cs typeface="Arial"/>
                </a:rPr>
                <a:t>r</a:t>
              </a:r>
              <a:r>
                <a:rPr sz="2000" spc="-5" dirty="0">
                  <a:latin typeface="Arial"/>
                  <a:cs typeface="Arial"/>
                </a:rPr>
                <a:t>i</a:t>
              </a:r>
              <a:r>
                <a:rPr sz="2000" spc="-10" dirty="0">
                  <a:latin typeface="Arial"/>
                  <a:cs typeface="Arial"/>
                </a:rPr>
                <a:t>v</a:t>
              </a:r>
              <a:r>
                <a:rPr sz="2000" spc="-5" dirty="0">
                  <a:latin typeface="Arial"/>
                  <a:cs typeface="Arial"/>
                </a:rPr>
                <a:t>at</a:t>
              </a:r>
              <a:r>
                <a:rPr sz="2000" dirty="0">
                  <a:latin typeface="Arial"/>
                  <a:cs typeface="Arial"/>
                </a:rPr>
                <a:t>e</a:t>
              </a:r>
              <a:r>
                <a:rPr sz="2000" spc="-20" dirty="0">
                  <a:latin typeface="Arial"/>
                  <a:cs typeface="Arial"/>
                </a:rPr>
                <a:t> </a:t>
              </a:r>
              <a:r>
                <a:rPr sz="2000" dirty="0">
                  <a:latin typeface="Arial"/>
                  <a:cs typeface="Arial"/>
                </a:rPr>
                <a:t>variable y</a:t>
              </a:r>
              <a:r>
                <a:rPr sz="2000" spc="-15" dirty="0">
                  <a:latin typeface="Arial"/>
                  <a:cs typeface="Arial"/>
                </a:rPr>
                <a:t> </a:t>
              </a:r>
              <a:r>
                <a:rPr sz="2000" spc="-5" dirty="0">
                  <a:latin typeface="Arial"/>
                  <a:cs typeface="Arial"/>
                </a:rPr>
                <a:t>i</a:t>
              </a:r>
              <a:r>
                <a:rPr sz="2000" dirty="0">
                  <a:latin typeface="Arial"/>
                  <a:cs typeface="Arial"/>
                </a:rPr>
                <a:t>s a</a:t>
              </a:r>
              <a:r>
                <a:rPr sz="2000" spc="-20" dirty="0">
                  <a:latin typeface="Arial"/>
                  <a:cs typeface="Arial"/>
                </a:rPr>
                <a:t> </a:t>
              </a:r>
              <a:r>
                <a:rPr sz="2000" spc="-5" dirty="0">
                  <a:latin typeface="Arial"/>
                  <a:cs typeface="Arial"/>
                </a:rPr>
                <a:t>p</a:t>
              </a:r>
              <a:r>
                <a:rPr sz="2000" dirty="0">
                  <a:latin typeface="Arial"/>
                  <a:cs typeface="Arial"/>
                </a:rPr>
                <a:t>r</a:t>
              </a:r>
              <a:r>
                <a:rPr sz="2000" spc="-5" dirty="0">
                  <a:latin typeface="Arial"/>
                  <a:cs typeface="Arial"/>
                </a:rPr>
                <a:t>i</a:t>
              </a:r>
              <a:r>
                <a:rPr sz="2000" spc="-10" dirty="0">
                  <a:latin typeface="Arial"/>
                  <a:cs typeface="Arial"/>
                </a:rPr>
                <a:t>v</a:t>
              </a:r>
              <a:r>
                <a:rPr sz="2000" spc="-5" dirty="0">
                  <a:latin typeface="Arial"/>
                  <a:cs typeface="Arial"/>
                </a:rPr>
                <a:t>at</a:t>
              </a:r>
              <a:r>
                <a:rPr sz="2000" dirty="0">
                  <a:latin typeface="Arial"/>
                  <a:cs typeface="Arial"/>
                </a:rPr>
                <a:t>e</a:t>
              </a:r>
              <a:r>
                <a:rPr sz="2000" spc="-20" dirty="0">
                  <a:latin typeface="Arial"/>
                  <a:cs typeface="Arial"/>
                </a:rPr>
                <a:t> </a:t>
              </a:r>
              <a:r>
                <a:rPr sz="2000" dirty="0">
                  <a:latin typeface="Arial"/>
                  <a:cs typeface="Arial"/>
                </a:rPr>
                <a:t>variable</a:t>
              </a:r>
              <a:endParaRPr sz="2000">
                <a:latin typeface="Arial"/>
                <a:cs typeface="Arial"/>
              </a:endParaRPr>
            </a:p>
          </p:txBody>
        </p:sp>
      </p:grpSp>
      <p:sp>
        <p:nvSpPr>
          <p:cNvPr id="23" name="object 23"/>
          <p:cNvSpPr txBox="1"/>
          <p:nvPr/>
        </p:nvSpPr>
        <p:spPr>
          <a:xfrm>
            <a:off x="5886703" y="1067424"/>
            <a:ext cx="2430780" cy="228600"/>
          </a:xfrm>
          <a:prstGeom prst="rect">
            <a:avLst/>
          </a:prstGeom>
        </p:spPr>
        <p:txBody>
          <a:bodyPr vert="horz" wrap="square" lIns="0" tIns="0" rIns="0" bIns="0" rtlCol="0">
            <a:spAutoFit/>
          </a:bodyPr>
          <a:lstStyle/>
          <a:p>
            <a:pPr marL="12700">
              <a:lnSpc>
                <a:spcPts val="2150"/>
              </a:lnSpc>
            </a:pPr>
            <a:r>
              <a:rPr sz="1800" b="1" dirty="0">
                <a:latin typeface="Times New Roman"/>
                <a:cs typeface="Times New Roman"/>
              </a:rPr>
              <a:t>T</a:t>
            </a:r>
            <a:r>
              <a:rPr sz="1800" b="1" spc="-10" dirty="0">
                <a:latin typeface="Times New Roman"/>
                <a:cs typeface="Times New Roman"/>
              </a:rPr>
              <a:t>his</a:t>
            </a:r>
            <a:r>
              <a:rPr sz="1800" b="1" dirty="0">
                <a:latin typeface="Times New Roman"/>
                <a:cs typeface="Times New Roman"/>
              </a:rPr>
              <a:t> </a:t>
            </a:r>
            <a:r>
              <a:rPr sz="1800" b="1" spc="-10" dirty="0">
                <a:latin typeface="Times New Roman"/>
                <a:cs typeface="Times New Roman"/>
              </a:rPr>
              <a:t>is </a:t>
            </a:r>
            <a:r>
              <a:rPr sz="1800" b="1" dirty="0">
                <a:latin typeface="Times New Roman"/>
                <a:cs typeface="Times New Roman"/>
              </a:rPr>
              <a:t>an</a:t>
            </a:r>
            <a:r>
              <a:rPr sz="1800" b="1" spc="-5" dirty="0">
                <a:latin typeface="Times New Roman"/>
                <a:cs typeface="Times New Roman"/>
              </a:rPr>
              <a:t> </a:t>
            </a:r>
            <a:r>
              <a:rPr sz="1800" b="1" dirty="0">
                <a:latin typeface="Times New Roman"/>
                <a:cs typeface="Times New Roman"/>
              </a:rPr>
              <a:t>insta</a:t>
            </a:r>
            <a:r>
              <a:rPr sz="1800" b="1" spc="-15" dirty="0">
                <a:latin typeface="Times New Roman"/>
                <a:cs typeface="Times New Roman"/>
              </a:rPr>
              <a:t>n</a:t>
            </a:r>
            <a:r>
              <a:rPr sz="1800" b="1" spc="-10" dirty="0">
                <a:latin typeface="Times New Roman"/>
                <a:cs typeface="Times New Roman"/>
              </a:rPr>
              <a:t>ce</a:t>
            </a:r>
            <a:r>
              <a:rPr sz="1800" b="1" spc="10" dirty="0">
                <a:latin typeface="Times New Roman"/>
                <a:cs typeface="Times New Roman"/>
              </a:rPr>
              <a:t> </a:t>
            </a:r>
            <a:r>
              <a:rPr sz="1800" b="1" dirty="0">
                <a:latin typeface="Times New Roman"/>
                <a:cs typeface="Times New Roman"/>
              </a:rPr>
              <a:t>of</a:t>
            </a:r>
            <a:r>
              <a:rPr sz="1800" b="1" spc="-10" dirty="0">
                <a:latin typeface="Times New Roman"/>
                <a:cs typeface="Times New Roman"/>
              </a:rPr>
              <a:t> </a:t>
            </a:r>
            <a:r>
              <a:rPr sz="1800" b="1" dirty="0">
                <a:latin typeface="Times New Roman"/>
                <a:cs typeface="Times New Roman"/>
              </a:rPr>
              <a:t>the</a:t>
            </a:r>
            <a:endParaRPr sz="1800" dirty="0">
              <a:latin typeface="Times New Roman"/>
              <a:cs typeface="Times New Roman"/>
            </a:endParaRPr>
          </a:p>
        </p:txBody>
      </p:sp>
      <p:sp>
        <p:nvSpPr>
          <p:cNvPr id="24" name="object 24"/>
          <p:cNvSpPr txBox="1"/>
          <p:nvPr/>
        </p:nvSpPr>
        <p:spPr>
          <a:xfrm>
            <a:off x="5812028" y="1329044"/>
            <a:ext cx="2580005" cy="528320"/>
          </a:xfrm>
          <a:prstGeom prst="rect">
            <a:avLst/>
          </a:prstGeom>
        </p:spPr>
        <p:txBody>
          <a:bodyPr vert="horz" wrap="square" lIns="0" tIns="0" rIns="0" bIns="0" rtlCol="0">
            <a:spAutoFit/>
          </a:bodyPr>
          <a:lstStyle/>
          <a:p>
            <a:pPr marL="928369" marR="5080" indent="-916305">
              <a:lnSpc>
                <a:spcPct val="100000"/>
              </a:lnSpc>
            </a:pPr>
            <a:r>
              <a:rPr sz="1800" b="1" spc="-15" dirty="0">
                <a:latin typeface="Times New Roman"/>
                <a:cs typeface="Times New Roman"/>
              </a:rPr>
              <a:t>divid</a:t>
            </a:r>
            <a:r>
              <a:rPr sz="1800" b="1" spc="-10" dirty="0">
                <a:latin typeface="Times New Roman"/>
                <a:cs typeface="Times New Roman"/>
              </a:rPr>
              <a:t>e</a:t>
            </a:r>
            <a:r>
              <a:rPr sz="1800" b="1" dirty="0">
                <a:latin typeface="Times New Roman"/>
                <a:cs typeface="Times New Roman"/>
              </a:rPr>
              <a:t> a</a:t>
            </a:r>
            <a:r>
              <a:rPr sz="1800" b="1" spc="-10" dirty="0">
                <a:latin typeface="Times New Roman"/>
                <a:cs typeface="Times New Roman"/>
              </a:rPr>
              <a:t>n</a:t>
            </a:r>
            <a:r>
              <a:rPr sz="1800" b="1" dirty="0">
                <a:latin typeface="Times New Roman"/>
                <a:cs typeface="Times New Roman"/>
              </a:rPr>
              <a:t>d</a:t>
            </a:r>
            <a:r>
              <a:rPr sz="1800" b="1" spc="-5" dirty="0">
                <a:latin typeface="Times New Roman"/>
                <a:cs typeface="Times New Roman"/>
              </a:rPr>
              <a:t> </a:t>
            </a:r>
            <a:r>
              <a:rPr sz="1800" b="1" spc="-10" dirty="0">
                <a:latin typeface="Times New Roman"/>
                <a:cs typeface="Times New Roman"/>
              </a:rPr>
              <a:t>c</a:t>
            </a:r>
            <a:r>
              <a:rPr sz="1800" b="1" dirty="0">
                <a:latin typeface="Times New Roman"/>
                <a:cs typeface="Times New Roman"/>
              </a:rPr>
              <a:t>on</a:t>
            </a:r>
            <a:r>
              <a:rPr sz="1800" b="1" spc="-10" dirty="0">
                <a:latin typeface="Times New Roman"/>
                <a:cs typeface="Times New Roman"/>
              </a:rPr>
              <a:t>q</a:t>
            </a:r>
            <a:r>
              <a:rPr sz="1800" b="1" spc="-15" dirty="0">
                <a:latin typeface="Times New Roman"/>
                <a:cs typeface="Times New Roman"/>
              </a:rPr>
              <a:t>ue</a:t>
            </a:r>
            <a:r>
              <a:rPr sz="1800" b="1" spc="-10" dirty="0">
                <a:latin typeface="Times New Roman"/>
                <a:cs typeface="Times New Roman"/>
              </a:rPr>
              <a:t>r</a:t>
            </a:r>
            <a:r>
              <a:rPr sz="1800" b="1" spc="-30" dirty="0">
                <a:latin typeface="Times New Roman"/>
                <a:cs typeface="Times New Roman"/>
              </a:rPr>
              <a:t> </a:t>
            </a:r>
            <a:r>
              <a:rPr sz="1800" b="1" spc="-5" dirty="0">
                <a:latin typeface="Times New Roman"/>
                <a:cs typeface="Times New Roman"/>
              </a:rPr>
              <a:t>design </a:t>
            </a:r>
            <a:r>
              <a:rPr sz="1800" b="1" spc="-15" dirty="0">
                <a:latin typeface="Times New Roman"/>
                <a:cs typeface="Times New Roman"/>
              </a:rPr>
              <a:t>patte</a:t>
            </a:r>
            <a:r>
              <a:rPr sz="1800" b="1" spc="-5" dirty="0">
                <a:latin typeface="Times New Roman"/>
                <a:cs typeface="Times New Roman"/>
              </a:rPr>
              <a:t>r</a:t>
            </a:r>
            <a:r>
              <a:rPr sz="1800" b="1" dirty="0">
                <a:latin typeface="Times New Roman"/>
                <a:cs typeface="Times New Roman"/>
              </a:rPr>
              <a:t>n</a:t>
            </a:r>
            <a:endParaRPr sz="18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Grp="1" noChangeArrowheads="1"/>
          </p:cNvSpPr>
          <p:nvPr>
            <p:ph type="title"/>
          </p:nvPr>
        </p:nvSpPr>
        <p:spPr/>
        <p:txBody>
          <a:bodyPr/>
          <a:lstStyle/>
          <a:p>
            <a:r>
              <a:rPr lang="en-US" altLang="zh-CN">
                <a:ea typeface="宋体" pitchFamily="2" charset="-122"/>
              </a:rPr>
              <a:t>Parallel Sections</a:t>
            </a:r>
            <a:endParaRPr lang="en-US" altLang="zh-CN" sz="1500" i="1">
              <a:ea typeface="宋体" pitchFamily="2" charset="-122"/>
            </a:endParaRPr>
          </a:p>
        </p:txBody>
      </p:sp>
      <p:sp>
        <p:nvSpPr>
          <p:cNvPr id="1628163" name="Rectangle 3"/>
          <p:cNvSpPr>
            <a:spLocks noGrp="1" noChangeArrowheads="1"/>
          </p:cNvSpPr>
          <p:nvPr>
            <p:ph idx="1"/>
          </p:nvPr>
        </p:nvSpPr>
        <p:spPr/>
        <p:txBody>
          <a:bodyPr/>
          <a:lstStyle/>
          <a:p>
            <a:r>
              <a:rPr lang="en-US" altLang="zh-CN" sz="2000">
                <a:ea typeface="宋体" pitchFamily="2" charset="-122"/>
              </a:rPr>
              <a:t>Independent sections of code can execute concurrently</a:t>
            </a:r>
          </a:p>
        </p:txBody>
      </p:sp>
      <p:sp>
        <p:nvSpPr>
          <p:cNvPr id="1628164" name="Rectangle 4"/>
          <p:cNvSpPr>
            <a:spLocks noChangeArrowheads="1"/>
          </p:cNvSpPr>
          <p:nvPr/>
        </p:nvSpPr>
        <p:spPr bwMode="auto">
          <a:xfrm>
            <a:off x="6157913" y="1862138"/>
            <a:ext cx="228600" cy="990600"/>
          </a:xfrm>
          <a:prstGeom prst="rect">
            <a:avLst/>
          </a:prstGeom>
          <a:solidFill>
            <a:srgbClr val="FF0000"/>
          </a:solidFill>
          <a:ln w="12700">
            <a:solidFill>
              <a:schemeClr val="tx1"/>
            </a:solidFill>
            <a:miter lim="800000"/>
            <a:headEnd/>
            <a:tailEnd/>
          </a:ln>
          <a:effectLst/>
        </p:spPr>
        <p:txBody>
          <a:bodyPr wrap="none" anchor="ctr"/>
          <a:lstStyle/>
          <a:p>
            <a:endParaRPr lang="zh-CN" altLang="en-US"/>
          </a:p>
        </p:txBody>
      </p:sp>
      <p:sp>
        <p:nvSpPr>
          <p:cNvPr id="1628165" name="Rectangle 5"/>
          <p:cNvSpPr>
            <a:spLocks noChangeArrowheads="1"/>
          </p:cNvSpPr>
          <p:nvPr/>
        </p:nvSpPr>
        <p:spPr bwMode="auto">
          <a:xfrm>
            <a:off x="6157913" y="2852738"/>
            <a:ext cx="228600" cy="762000"/>
          </a:xfrm>
          <a:prstGeom prst="rect">
            <a:avLst/>
          </a:prstGeom>
          <a:solidFill>
            <a:srgbClr val="339966"/>
          </a:solidFill>
          <a:ln w="12700">
            <a:solidFill>
              <a:schemeClr val="tx1"/>
            </a:solidFill>
            <a:miter lim="800000"/>
            <a:headEnd/>
            <a:tailEnd/>
          </a:ln>
          <a:effectLst/>
        </p:spPr>
        <p:txBody>
          <a:bodyPr wrap="none" anchor="ctr"/>
          <a:lstStyle/>
          <a:p>
            <a:endParaRPr lang="zh-CN" altLang="en-US"/>
          </a:p>
        </p:txBody>
      </p:sp>
      <p:sp>
        <p:nvSpPr>
          <p:cNvPr id="1628166" name="Rectangle 6"/>
          <p:cNvSpPr>
            <a:spLocks noChangeArrowheads="1"/>
          </p:cNvSpPr>
          <p:nvPr/>
        </p:nvSpPr>
        <p:spPr bwMode="auto">
          <a:xfrm>
            <a:off x="6157913" y="3614738"/>
            <a:ext cx="228600" cy="1295400"/>
          </a:xfrm>
          <a:prstGeom prst="rect">
            <a:avLst/>
          </a:prstGeom>
          <a:solidFill>
            <a:schemeClr val="tx2"/>
          </a:solidFill>
          <a:ln w="12700">
            <a:solidFill>
              <a:schemeClr val="tx1"/>
            </a:solidFill>
            <a:miter lim="800000"/>
            <a:headEnd/>
            <a:tailEnd/>
          </a:ln>
          <a:effectLst/>
        </p:spPr>
        <p:txBody>
          <a:bodyPr wrap="none" anchor="ctr"/>
          <a:lstStyle/>
          <a:p>
            <a:endParaRPr lang="zh-CN" altLang="en-US"/>
          </a:p>
        </p:txBody>
      </p:sp>
      <p:sp>
        <p:nvSpPr>
          <p:cNvPr id="1628167" name="Line 7"/>
          <p:cNvSpPr>
            <a:spLocks noChangeShapeType="1"/>
          </p:cNvSpPr>
          <p:nvPr/>
        </p:nvSpPr>
        <p:spPr bwMode="auto">
          <a:xfrm flipH="1">
            <a:off x="6157913" y="1355725"/>
            <a:ext cx="26987" cy="3859213"/>
          </a:xfrm>
          <a:prstGeom prst="line">
            <a:avLst/>
          </a:prstGeom>
          <a:noFill/>
          <a:ln w="28575">
            <a:solidFill>
              <a:schemeClr val="tx1"/>
            </a:solidFill>
            <a:round/>
            <a:headEnd/>
            <a:tailEnd/>
          </a:ln>
          <a:effectLst/>
        </p:spPr>
        <p:txBody>
          <a:bodyPr wrap="none" anchor="ctr"/>
          <a:lstStyle/>
          <a:p>
            <a:endParaRPr lang="zh-CN" altLang="en-US"/>
          </a:p>
        </p:txBody>
      </p:sp>
      <p:sp>
        <p:nvSpPr>
          <p:cNvPr id="1628168" name="Rectangle 8"/>
          <p:cNvSpPr>
            <a:spLocks noChangeArrowheads="1"/>
          </p:cNvSpPr>
          <p:nvPr/>
        </p:nvSpPr>
        <p:spPr bwMode="auto">
          <a:xfrm>
            <a:off x="7758113" y="1862138"/>
            <a:ext cx="228600" cy="990600"/>
          </a:xfrm>
          <a:prstGeom prst="rect">
            <a:avLst/>
          </a:prstGeom>
          <a:solidFill>
            <a:srgbClr val="FF0000"/>
          </a:solidFill>
          <a:ln w="12700">
            <a:solidFill>
              <a:schemeClr val="tx1"/>
            </a:solidFill>
            <a:miter lim="800000"/>
            <a:headEnd/>
            <a:tailEnd/>
          </a:ln>
          <a:effectLst/>
        </p:spPr>
        <p:txBody>
          <a:bodyPr wrap="none" anchor="ctr"/>
          <a:lstStyle/>
          <a:p>
            <a:endParaRPr lang="zh-CN" altLang="en-US"/>
          </a:p>
        </p:txBody>
      </p:sp>
      <p:sp>
        <p:nvSpPr>
          <p:cNvPr id="1628169" name="Rectangle 9"/>
          <p:cNvSpPr>
            <a:spLocks noChangeArrowheads="1"/>
          </p:cNvSpPr>
          <p:nvPr/>
        </p:nvSpPr>
        <p:spPr bwMode="auto">
          <a:xfrm>
            <a:off x="7986713" y="1862138"/>
            <a:ext cx="228600" cy="762000"/>
          </a:xfrm>
          <a:prstGeom prst="rect">
            <a:avLst/>
          </a:prstGeom>
          <a:solidFill>
            <a:srgbClr val="339966"/>
          </a:solidFill>
          <a:ln w="12700">
            <a:solidFill>
              <a:schemeClr val="tx1"/>
            </a:solidFill>
            <a:miter lim="800000"/>
            <a:headEnd/>
            <a:tailEnd/>
          </a:ln>
          <a:effectLst/>
        </p:spPr>
        <p:txBody>
          <a:bodyPr wrap="none" anchor="ctr"/>
          <a:lstStyle/>
          <a:p>
            <a:endParaRPr lang="zh-CN" altLang="en-US"/>
          </a:p>
        </p:txBody>
      </p:sp>
      <p:sp>
        <p:nvSpPr>
          <p:cNvPr id="1628170" name="Rectangle 10"/>
          <p:cNvSpPr>
            <a:spLocks noChangeArrowheads="1"/>
          </p:cNvSpPr>
          <p:nvPr/>
        </p:nvSpPr>
        <p:spPr bwMode="auto">
          <a:xfrm>
            <a:off x="8215313" y="1862138"/>
            <a:ext cx="228600" cy="1295400"/>
          </a:xfrm>
          <a:prstGeom prst="rect">
            <a:avLst/>
          </a:prstGeom>
          <a:solidFill>
            <a:schemeClr val="tx2"/>
          </a:solidFill>
          <a:ln w="12700">
            <a:solidFill>
              <a:schemeClr val="tx1"/>
            </a:solidFill>
            <a:miter lim="800000"/>
            <a:headEnd/>
            <a:tailEnd/>
          </a:ln>
          <a:effectLst/>
        </p:spPr>
        <p:txBody>
          <a:bodyPr wrap="none" anchor="ctr"/>
          <a:lstStyle/>
          <a:p>
            <a:endParaRPr lang="zh-CN" altLang="en-US"/>
          </a:p>
        </p:txBody>
      </p:sp>
      <p:sp>
        <p:nvSpPr>
          <p:cNvPr id="1628171" name="Line 11"/>
          <p:cNvSpPr>
            <a:spLocks noChangeShapeType="1"/>
          </p:cNvSpPr>
          <p:nvPr/>
        </p:nvSpPr>
        <p:spPr bwMode="auto">
          <a:xfrm>
            <a:off x="7740650" y="1585913"/>
            <a:ext cx="17463" cy="3629025"/>
          </a:xfrm>
          <a:prstGeom prst="line">
            <a:avLst/>
          </a:prstGeom>
          <a:noFill/>
          <a:ln w="28575">
            <a:solidFill>
              <a:schemeClr val="tx1"/>
            </a:solidFill>
            <a:round/>
            <a:headEnd/>
            <a:tailEnd/>
          </a:ln>
          <a:effectLst/>
        </p:spPr>
        <p:txBody>
          <a:bodyPr wrap="none" anchor="ctr"/>
          <a:lstStyle/>
          <a:p>
            <a:endParaRPr lang="zh-CN" altLang="en-US"/>
          </a:p>
        </p:txBody>
      </p:sp>
      <p:sp>
        <p:nvSpPr>
          <p:cNvPr id="1628172" name="Line 12"/>
          <p:cNvSpPr>
            <a:spLocks noChangeShapeType="1"/>
          </p:cNvSpPr>
          <p:nvPr/>
        </p:nvSpPr>
        <p:spPr bwMode="auto">
          <a:xfrm>
            <a:off x="7986713" y="1862138"/>
            <a:ext cx="0" cy="1295400"/>
          </a:xfrm>
          <a:prstGeom prst="line">
            <a:avLst/>
          </a:prstGeom>
          <a:noFill/>
          <a:ln w="28575">
            <a:solidFill>
              <a:schemeClr val="tx1"/>
            </a:solidFill>
            <a:round/>
            <a:headEnd/>
            <a:tailEnd/>
          </a:ln>
          <a:effectLst/>
        </p:spPr>
        <p:txBody>
          <a:bodyPr wrap="none" anchor="ctr"/>
          <a:lstStyle/>
          <a:p>
            <a:endParaRPr lang="zh-CN" altLang="en-US"/>
          </a:p>
        </p:txBody>
      </p:sp>
      <p:sp>
        <p:nvSpPr>
          <p:cNvPr id="1628173" name="Line 13"/>
          <p:cNvSpPr>
            <a:spLocks noChangeShapeType="1"/>
          </p:cNvSpPr>
          <p:nvPr/>
        </p:nvSpPr>
        <p:spPr bwMode="auto">
          <a:xfrm>
            <a:off x="8215313" y="1862138"/>
            <a:ext cx="0" cy="1295400"/>
          </a:xfrm>
          <a:prstGeom prst="line">
            <a:avLst/>
          </a:prstGeom>
          <a:noFill/>
          <a:ln w="28575">
            <a:solidFill>
              <a:schemeClr val="tx1"/>
            </a:solidFill>
            <a:round/>
            <a:headEnd/>
            <a:tailEnd/>
          </a:ln>
          <a:effectLst/>
        </p:spPr>
        <p:txBody>
          <a:bodyPr wrap="none" anchor="ctr"/>
          <a:lstStyle/>
          <a:p>
            <a:endParaRPr lang="zh-CN" altLang="en-US"/>
          </a:p>
        </p:txBody>
      </p:sp>
      <p:sp>
        <p:nvSpPr>
          <p:cNvPr id="1628174" name="Line 14"/>
          <p:cNvSpPr>
            <a:spLocks noChangeShapeType="1"/>
          </p:cNvSpPr>
          <p:nvPr/>
        </p:nvSpPr>
        <p:spPr bwMode="auto">
          <a:xfrm flipH="1">
            <a:off x="7758113" y="3157538"/>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1628175" name="Line 15"/>
          <p:cNvSpPr>
            <a:spLocks noChangeShapeType="1"/>
          </p:cNvSpPr>
          <p:nvPr/>
        </p:nvSpPr>
        <p:spPr bwMode="auto">
          <a:xfrm flipH="1">
            <a:off x="7758113" y="1862138"/>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1628176" name="AutoShape 16"/>
          <p:cNvSpPr>
            <a:spLocks noChangeArrowheads="1"/>
          </p:cNvSpPr>
          <p:nvPr/>
        </p:nvSpPr>
        <p:spPr bwMode="auto">
          <a:xfrm>
            <a:off x="6615113" y="2166938"/>
            <a:ext cx="838200" cy="533400"/>
          </a:xfrm>
          <a:prstGeom prst="rightArrow">
            <a:avLst>
              <a:gd name="adj1" fmla="val 50000"/>
              <a:gd name="adj2" fmla="val 39286"/>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628177" name="Text Box 17"/>
          <p:cNvSpPr txBox="1">
            <a:spLocks noChangeArrowheads="1"/>
          </p:cNvSpPr>
          <p:nvPr/>
        </p:nvSpPr>
        <p:spPr bwMode="auto">
          <a:xfrm>
            <a:off x="5808663" y="5160963"/>
            <a:ext cx="1014412" cy="457200"/>
          </a:xfrm>
          <a:prstGeom prst="rect">
            <a:avLst/>
          </a:prstGeom>
          <a:noFill/>
          <a:ln w="12700">
            <a:noFill/>
            <a:miter lim="800000"/>
            <a:headEnd/>
            <a:tailEnd/>
          </a:ln>
          <a:effectLst/>
        </p:spPr>
        <p:txBody>
          <a:bodyPr wrap="none">
            <a:spAutoFit/>
          </a:bodyPr>
          <a:lstStyle/>
          <a:p>
            <a:pPr algn="ctr"/>
            <a:r>
              <a:rPr lang="en-US" altLang="zh-CN" sz="2400" b="1">
                <a:latin typeface="Arial" pitchFamily="34" charset="0"/>
                <a:ea typeface="宋体" pitchFamily="2" charset="-122"/>
              </a:rPr>
              <a:t>Serial</a:t>
            </a:r>
          </a:p>
        </p:txBody>
      </p:sp>
      <p:sp>
        <p:nvSpPr>
          <p:cNvPr id="1628178" name="Text Box 18"/>
          <p:cNvSpPr txBox="1">
            <a:spLocks noChangeArrowheads="1"/>
          </p:cNvSpPr>
          <p:nvPr/>
        </p:nvSpPr>
        <p:spPr bwMode="auto">
          <a:xfrm>
            <a:off x="7559675" y="5160963"/>
            <a:ext cx="1268413" cy="457200"/>
          </a:xfrm>
          <a:prstGeom prst="rect">
            <a:avLst/>
          </a:prstGeom>
          <a:noFill/>
          <a:ln w="12700">
            <a:noFill/>
            <a:miter lim="800000"/>
            <a:headEnd/>
            <a:tailEnd/>
          </a:ln>
          <a:effectLst/>
        </p:spPr>
        <p:txBody>
          <a:bodyPr wrap="none">
            <a:spAutoFit/>
          </a:bodyPr>
          <a:lstStyle/>
          <a:p>
            <a:pPr algn="ctr"/>
            <a:r>
              <a:rPr lang="en-US" altLang="zh-CN" sz="2400" b="1">
                <a:latin typeface="Arial" pitchFamily="34" charset="0"/>
                <a:ea typeface="宋体" pitchFamily="2" charset="-122"/>
              </a:rPr>
              <a:t>Parallel</a:t>
            </a:r>
          </a:p>
        </p:txBody>
      </p:sp>
      <p:sp>
        <p:nvSpPr>
          <p:cNvPr id="1628179" name="Text Box 19"/>
          <p:cNvSpPr txBox="1">
            <a:spLocks noChangeArrowheads="1"/>
          </p:cNvSpPr>
          <p:nvPr/>
        </p:nvSpPr>
        <p:spPr bwMode="auto">
          <a:xfrm>
            <a:off x="1116013" y="2622550"/>
            <a:ext cx="4156075" cy="310832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5000"/>
              </a:lnSpc>
              <a:spcBef>
                <a:spcPct val="30000"/>
              </a:spcBef>
              <a:buClr>
                <a:schemeClr val="tx2"/>
              </a:buClr>
              <a:buFont typeface="Wingdings" pitchFamily="2" charset="2"/>
              <a:buNone/>
            </a:pPr>
            <a:r>
              <a:rPr lang="en-US" altLang="zh-CN" sz="1800" b="1" dirty="0">
                <a:solidFill>
                  <a:schemeClr val="tx2"/>
                </a:solidFill>
                <a:latin typeface="Courier New" pitchFamily="49" charset="0"/>
                <a:ea typeface="宋体" pitchFamily="2" charset="-122"/>
              </a:rPr>
              <a:t>#</a:t>
            </a:r>
            <a:r>
              <a:rPr lang="en-US" altLang="zh-CN" sz="1800" b="1" dirty="0" err="1">
                <a:solidFill>
                  <a:schemeClr val="tx2"/>
                </a:solidFill>
                <a:latin typeface="Courier New" pitchFamily="49" charset="0"/>
                <a:ea typeface="宋体" pitchFamily="2" charset="-122"/>
              </a:rPr>
              <a:t>pragma</a:t>
            </a: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omp</a:t>
            </a:r>
            <a:r>
              <a:rPr lang="en-US" altLang="zh-CN" sz="1800" b="1" dirty="0">
                <a:solidFill>
                  <a:schemeClr val="tx2"/>
                </a:solidFill>
                <a:latin typeface="Courier New" pitchFamily="49" charset="0"/>
                <a:ea typeface="宋体" pitchFamily="2" charset="-122"/>
              </a:rPr>
              <a:t> parallel sections</a:t>
            </a:r>
          </a:p>
          <a:p>
            <a:pPr>
              <a:lnSpc>
                <a:spcPct val="95000"/>
              </a:lnSpc>
              <a:spcBef>
                <a:spcPct val="30000"/>
              </a:spcBef>
              <a:buClr>
                <a:schemeClr val="tx2"/>
              </a:buClr>
              <a:buFont typeface="Wingdings" pitchFamily="2" charset="2"/>
              <a:buNone/>
            </a:pPr>
            <a:r>
              <a:rPr lang="en-US" altLang="zh-CN" sz="1800" b="1" dirty="0">
                <a:latin typeface="Courier New" pitchFamily="49" charset="0"/>
                <a:ea typeface="宋体" pitchFamily="2" charset="-122"/>
              </a:rPr>
              <a:t>{</a:t>
            </a:r>
          </a:p>
          <a:p>
            <a:pPr>
              <a:lnSpc>
                <a:spcPct val="95000"/>
              </a:lnSpc>
              <a:spcBef>
                <a:spcPct val="30000"/>
              </a:spcBef>
              <a:buClr>
                <a:schemeClr val="tx2"/>
              </a:buClr>
              <a:buFont typeface="Wingdings" pitchFamily="2" charset="2"/>
              <a:buNone/>
            </a:pP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pragma</a:t>
            </a: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omp</a:t>
            </a:r>
            <a:r>
              <a:rPr lang="en-US" altLang="zh-CN" sz="1800" b="1" dirty="0">
                <a:solidFill>
                  <a:schemeClr val="tx2"/>
                </a:solidFill>
                <a:latin typeface="Courier New" pitchFamily="49" charset="0"/>
                <a:ea typeface="宋体" pitchFamily="2" charset="-122"/>
              </a:rPr>
              <a:t> section</a:t>
            </a:r>
          </a:p>
          <a:p>
            <a:pPr>
              <a:lnSpc>
                <a:spcPct val="95000"/>
              </a:lnSpc>
              <a:spcBef>
                <a:spcPct val="30000"/>
              </a:spcBef>
              <a:buClr>
                <a:schemeClr val="tx2"/>
              </a:buClr>
              <a:buFont typeface="Wingdings" pitchFamily="2" charset="2"/>
              <a:buNone/>
            </a:pPr>
            <a:r>
              <a:rPr lang="en-US" altLang="zh-CN" sz="1800" b="1" dirty="0">
                <a:latin typeface="Courier New" pitchFamily="49" charset="0"/>
                <a:ea typeface="宋体" pitchFamily="2" charset="-122"/>
              </a:rPr>
              <a:t>    phase1();</a:t>
            </a:r>
          </a:p>
          <a:p>
            <a:pPr>
              <a:lnSpc>
                <a:spcPct val="95000"/>
              </a:lnSpc>
              <a:spcBef>
                <a:spcPct val="30000"/>
              </a:spcBef>
              <a:buClr>
                <a:schemeClr val="tx2"/>
              </a:buClr>
              <a:buFont typeface="Wingdings" pitchFamily="2" charset="2"/>
              <a:buNone/>
            </a:pP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pragma</a:t>
            </a: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omp</a:t>
            </a:r>
            <a:r>
              <a:rPr lang="en-US" altLang="zh-CN" sz="1800" b="1" dirty="0">
                <a:solidFill>
                  <a:schemeClr val="tx2"/>
                </a:solidFill>
                <a:latin typeface="Courier New" pitchFamily="49" charset="0"/>
                <a:ea typeface="宋体" pitchFamily="2" charset="-122"/>
              </a:rPr>
              <a:t> section</a:t>
            </a:r>
          </a:p>
          <a:p>
            <a:pPr>
              <a:lnSpc>
                <a:spcPct val="95000"/>
              </a:lnSpc>
              <a:spcBef>
                <a:spcPct val="30000"/>
              </a:spcBef>
              <a:buClr>
                <a:schemeClr val="tx2"/>
              </a:buClr>
              <a:buFont typeface="Wingdings" pitchFamily="2" charset="2"/>
              <a:buNone/>
            </a:pPr>
            <a:r>
              <a:rPr lang="en-US" altLang="zh-CN" sz="1800" b="1" dirty="0">
                <a:latin typeface="Courier New" pitchFamily="49" charset="0"/>
                <a:ea typeface="宋体" pitchFamily="2" charset="-122"/>
              </a:rPr>
              <a:t>    phase2();</a:t>
            </a:r>
          </a:p>
          <a:p>
            <a:pPr>
              <a:lnSpc>
                <a:spcPct val="95000"/>
              </a:lnSpc>
              <a:spcBef>
                <a:spcPct val="30000"/>
              </a:spcBef>
              <a:buClr>
                <a:schemeClr val="tx2"/>
              </a:buClr>
              <a:buFont typeface="Wingdings" pitchFamily="2" charset="2"/>
              <a:buNone/>
            </a:pP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pragma</a:t>
            </a:r>
            <a:r>
              <a:rPr lang="en-US" altLang="zh-CN" sz="1800" b="1" dirty="0">
                <a:solidFill>
                  <a:schemeClr val="tx2"/>
                </a:solidFill>
                <a:latin typeface="Courier New" pitchFamily="49" charset="0"/>
                <a:ea typeface="宋体" pitchFamily="2" charset="-122"/>
              </a:rPr>
              <a:t> </a:t>
            </a:r>
            <a:r>
              <a:rPr lang="en-US" altLang="zh-CN" sz="1800" b="1" dirty="0" err="1">
                <a:solidFill>
                  <a:schemeClr val="tx2"/>
                </a:solidFill>
                <a:latin typeface="Courier New" pitchFamily="49" charset="0"/>
                <a:ea typeface="宋体" pitchFamily="2" charset="-122"/>
              </a:rPr>
              <a:t>omp</a:t>
            </a:r>
            <a:r>
              <a:rPr lang="en-US" altLang="zh-CN" sz="1800" b="1" dirty="0">
                <a:solidFill>
                  <a:schemeClr val="tx2"/>
                </a:solidFill>
                <a:latin typeface="Courier New" pitchFamily="49" charset="0"/>
                <a:ea typeface="宋体" pitchFamily="2" charset="-122"/>
              </a:rPr>
              <a:t> section</a:t>
            </a:r>
          </a:p>
          <a:p>
            <a:pPr>
              <a:lnSpc>
                <a:spcPct val="95000"/>
              </a:lnSpc>
              <a:spcBef>
                <a:spcPct val="30000"/>
              </a:spcBef>
              <a:buClr>
                <a:schemeClr val="tx2"/>
              </a:buClr>
              <a:buFont typeface="Wingdings" pitchFamily="2" charset="2"/>
              <a:buNone/>
            </a:pPr>
            <a:r>
              <a:rPr lang="en-US" altLang="zh-CN" sz="1800" b="1" dirty="0">
                <a:solidFill>
                  <a:schemeClr val="tx2"/>
                </a:solidFill>
                <a:latin typeface="Courier New" pitchFamily="49" charset="0"/>
                <a:ea typeface="宋体" pitchFamily="2" charset="-122"/>
              </a:rPr>
              <a:t>    </a:t>
            </a:r>
            <a:r>
              <a:rPr lang="en-US" altLang="zh-CN" sz="1800" b="1" dirty="0">
                <a:latin typeface="Courier New" pitchFamily="49" charset="0"/>
                <a:ea typeface="宋体" pitchFamily="2" charset="-122"/>
              </a:rPr>
              <a:t>phase3();</a:t>
            </a:r>
          </a:p>
          <a:p>
            <a:pPr>
              <a:lnSpc>
                <a:spcPct val="95000"/>
              </a:lnSpc>
              <a:spcBef>
                <a:spcPct val="30000"/>
              </a:spcBef>
              <a:buClr>
                <a:schemeClr val="tx2"/>
              </a:buClr>
              <a:buFont typeface="Wingdings" pitchFamily="2" charset="2"/>
              <a:buNone/>
            </a:pPr>
            <a:r>
              <a:rPr lang="en-US" altLang="zh-CN" sz="1800" b="1" dirty="0">
                <a:latin typeface="Courier New" pitchFamily="49" charset="0"/>
                <a:ea typeface="宋体" pitchFamily="2" charset="-122"/>
              </a:rPr>
              <a: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9125" y="1225041"/>
            <a:ext cx="3749675" cy="3785870"/>
          </a:xfrm>
          <a:custGeom>
            <a:avLst/>
            <a:gdLst/>
            <a:ahLst/>
            <a:cxnLst/>
            <a:rect l="l" t="t" r="r" b="b"/>
            <a:pathLst>
              <a:path w="3749675" h="3785870">
                <a:moveTo>
                  <a:pt x="3749675" y="0"/>
                </a:moveTo>
                <a:lnTo>
                  <a:pt x="0" y="0"/>
                </a:lnTo>
                <a:lnTo>
                  <a:pt x="0" y="3785616"/>
                </a:lnTo>
                <a:lnTo>
                  <a:pt x="3749675" y="0"/>
                </a:lnTo>
                <a:close/>
              </a:path>
            </a:pathLst>
          </a:custGeom>
          <a:solidFill>
            <a:srgbClr val="ECF7F8"/>
          </a:solidFill>
        </p:spPr>
        <p:txBody>
          <a:bodyPr wrap="square" lIns="0" tIns="0" rIns="0" bIns="0" rtlCol="0"/>
          <a:lstStyle/>
          <a:p>
            <a:endParaRPr/>
          </a:p>
        </p:txBody>
      </p:sp>
      <p:sp>
        <p:nvSpPr>
          <p:cNvPr id="3" name="object 3"/>
          <p:cNvSpPr/>
          <p:nvPr/>
        </p:nvSpPr>
        <p:spPr>
          <a:xfrm>
            <a:off x="-7905750" y="1225041"/>
            <a:ext cx="12274550" cy="3785870"/>
          </a:xfrm>
          <a:custGeom>
            <a:avLst/>
            <a:gdLst/>
            <a:ahLst/>
            <a:cxnLst/>
            <a:rect l="l" t="t" r="r" b="b"/>
            <a:pathLst>
              <a:path w="12274550" h="3785870">
                <a:moveTo>
                  <a:pt x="3749675" y="0"/>
                </a:moveTo>
                <a:lnTo>
                  <a:pt x="1874837" y="0"/>
                </a:lnTo>
                <a:lnTo>
                  <a:pt x="0" y="0"/>
                </a:lnTo>
                <a:lnTo>
                  <a:pt x="0" y="3785616"/>
                </a:lnTo>
              </a:path>
            </a:pathLst>
          </a:custGeom>
          <a:ln w="9525">
            <a:solidFill>
              <a:srgbClr val="000000"/>
            </a:solidFill>
          </a:ln>
        </p:spPr>
        <p:txBody>
          <a:bodyPr wrap="square" lIns="0" tIns="0" rIns="0" bIns="0" rtlCol="0"/>
          <a:lstStyle/>
          <a:p>
            <a:endParaRPr/>
          </a:p>
        </p:txBody>
      </p:sp>
      <p:sp>
        <p:nvSpPr>
          <p:cNvPr id="4" name="object 4"/>
          <p:cNvSpPr/>
          <p:nvPr/>
        </p:nvSpPr>
        <p:spPr>
          <a:xfrm>
            <a:off x="4368800" y="1225041"/>
            <a:ext cx="0" cy="707390"/>
          </a:xfrm>
          <a:custGeom>
            <a:avLst/>
            <a:gdLst/>
            <a:ahLst/>
            <a:cxnLst/>
            <a:rect l="l" t="t" r="r" b="b"/>
            <a:pathLst>
              <a:path h="707389">
                <a:moveTo>
                  <a:pt x="0" y="0"/>
                </a:moveTo>
                <a:lnTo>
                  <a:pt x="0" y="707009"/>
                </a:lnTo>
              </a:path>
            </a:pathLst>
          </a:custGeom>
          <a:ln w="9525">
            <a:solidFill>
              <a:srgbClr val="000000"/>
            </a:solidFill>
          </a:ln>
        </p:spPr>
        <p:txBody>
          <a:bodyPr wrap="square" lIns="0" tIns="0" rIns="0" bIns="0" rtlCol="0"/>
          <a:lstStyle/>
          <a:p>
            <a:endParaRPr/>
          </a:p>
        </p:txBody>
      </p:sp>
      <p:sp>
        <p:nvSpPr>
          <p:cNvPr id="5" name="object 5"/>
          <p:cNvSpPr/>
          <p:nvPr/>
        </p:nvSpPr>
        <p:spPr>
          <a:xfrm>
            <a:off x="4368800" y="2338451"/>
            <a:ext cx="0" cy="2672715"/>
          </a:xfrm>
          <a:custGeom>
            <a:avLst/>
            <a:gdLst/>
            <a:ahLst/>
            <a:cxnLst/>
            <a:rect l="l" t="t" r="r" b="b"/>
            <a:pathLst>
              <a:path h="2672715">
                <a:moveTo>
                  <a:pt x="0" y="0"/>
                </a:moveTo>
                <a:lnTo>
                  <a:pt x="0" y="2672207"/>
                </a:lnTo>
              </a:path>
            </a:pathLst>
          </a:custGeom>
          <a:ln w="9525">
            <a:solidFill>
              <a:srgbClr val="000000"/>
            </a:solidFill>
          </a:ln>
        </p:spPr>
        <p:txBody>
          <a:bodyPr wrap="square" lIns="0" tIns="0" rIns="0" bIns="0" rtlCol="0"/>
          <a:lstStyle/>
          <a:p>
            <a:endParaRPr/>
          </a:p>
        </p:txBody>
      </p:sp>
      <p:sp>
        <p:nvSpPr>
          <p:cNvPr id="6" name="object 6"/>
          <p:cNvSpPr/>
          <p:nvPr/>
        </p:nvSpPr>
        <p:spPr>
          <a:xfrm>
            <a:off x="619125" y="1225041"/>
            <a:ext cx="3749675" cy="3785870"/>
          </a:xfrm>
          <a:custGeom>
            <a:avLst/>
            <a:gdLst/>
            <a:ahLst/>
            <a:cxnLst/>
            <a:rect l="l" t="t" r="r" b="b"/>
            <a:pathLst>
              <a:path w="3749675" h="3785870">
                <a:moveTo>
                  <a:pt x="0" y="3785615"/>
                </a:moveTo>
                <a:lnTo>
                  <a:pt x="3749675" y="3785615"/>
                </a:lnTo>
                <a:lnTo>
                  <a:pt x="3749675" y="0"/>
                </a:lnTo>
                <a:lnTo>
                  <a:pt x="0" y="0"/>
                </a:lnTo>
                <a:lnTo>
                  <a:pt x="0" y="3785615"/>
                </a:lnTo>
                <a:close/>
              </a:path>
            </a:pathLst>
          </a:custGeom>
          <a:solidFill>
            <a:srgbClr val="ECF7F8"/>
          </a:solidFill>
        </p:spPr>
        <p:txBody>
          <a:bodyPr wrap="square" lIns="0" tIns="0" rIns="0" bIns="0" rtlCol="0"/>
          <a:lstStyle/>
          <a:p>
            <a:endParaRPr/>
          </a:p>
        </p:txBody>
      </p:sp>
      <p:sp>
        <p:nvSpPr>
          <p:cNvPr id="7" name="object 7"/>
          <p:cNvSpPr/>
          <p:nvPr/>
        </p:nvSpPr>
        <p:spPr>
          <a:xfrm>
            <a:off x="619125" y="1225041"/>
            <a:ext cx="3749675" cy="3785870"/>
          </a:xfrm>
          <a:custGeom>
            <a:avLst/>
            <a:gdLst/>
            <a:ahLst/>
            <a:cxnLst/>
            <a:rect l="l" t="t" r="r" b="b"/>
            <a:pathLst>
              <a:path w="3749675" h="3785870">
                <a:moveTo>
                  <a:pt x="0" y="3785615"/>
                </a:moveTo>
                <a:lnTo>
                  <a:pt x="3749675" y="3785615"/>
                </a:lnTo>
                <a:lnTo>
                  <a:pt x="3749675" y="0"/>
                </a:lnTo>
                <a:lnTo>
                  <a:pt x="0" y="0"/>
                </a:lnTo>
                <a:lnTo>
                  <a:pt x="0" y="3785615"/>
                </a:lnTo>
                <a:close/>
              </a:path>
            </a:pathLst>
          </a:custGeom>
          <a:ln w="9525">
            <a:solidFill>
              <a:srgbClr val="000000"/>
            </a:solidFill>
          </a:ln>
        </p:spPr>
        <p:txBody>
          <a:bodyPr wrap="square" lIns="0" tIns="0" rIns="0" bIns="0" rtlCol="0"/>
          <a:lstStyle/>
          <a:p>
            <a:endParaRPr/>
          </a:p>
        </p:txBody>
      </p:sp>
      <p:sp>
        <p:nvSpPr>
          <p:cNvPr id="8" name="object 8"/>
          <p:cNvSpPr txBox="1"/>
          <p:nvPr/>
        </p:nvSpPr>
        <p:spPr>
          <a:xfrm>
            <a:off x="698093" y="1317260"/>
            <a:ext cx="3553460" cy="3634104"/>
          </a:xfrm>
          <a:prstGeom prst="rect">
            <a:avLst/>
          </a:prstGeom>
        </p:spPr>
        <p:txBody>
          <a:bodyPr vert="horz" wrap="square" lIns="0" tIns="0" rIns="0" bIns="0" rtlCol="0">
            <a:spAutoFit/>
          </a:bodyPr>
          <a:lstStyle/>
          <a:p>
            <a:pPr marL="12700">
              <a:lnSpc>
                <a:spcPct val="100000"/>
              </a:lnSpc>
            </a:pPr>
            <a:r>
              <a:rPr sz="2000" b="1" dirty="0">
                <a:solidFill>
                  <a:srgbClr val="0000FF"/>
                </a:solidFill>
                <a:latin typeface="Arial"/>
                <a:cs typeface="Arial"/>
              </a:rPr>
              <a:t>int</a:t>
            </a:r>
            <a:r>
              <a:rPr sz="2000" b="1" spc="-20" dirty="0">
                <a:solidFill>
                  <a:srgbClr val="0000FF"/>
                </a:solidFill>
                <a:latin typeface="Arial"/>
                <a:cs typeface="Arial"/>
              </a:rPr>
              <a:t> </a:t>
            </a:r>
            <a:r>
              <a:rPr sz="2000" b="1" dirty="0">
                <a:solidFill>
                  <a:srgbClr val="0000FF"/>
                </a:solidFill>
                <a:latin typeface="Arial"/>
                <a:cs typeface="Arial"/>
              </a:rPr>
              <a:t>fib</a:t>
            </a:r>
            <a:r>
              <a:rPr sz="2000" b="1" spc="-2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int</a:t>
            </a:r>
            <a:r>
              <a:rPr sz="2000" b="1" spc="-20" dirty="0">
                <a:solidFill>
                  <a:srgbClr val="0000FF"/>
                </a:solidFill>
                <a:latin typeface="Arial"/>
                <a:cs typeface="Arial"/>
              </a:rPr>
              <a:t> </a:t>
            </a:r>
            <a:r>
              <a:rPr sz="2000" b="1" dirty="0">
                <a:solidFill>
                  <a:srgbClr val="0000FF"/>
                </a:solidFill>
                <a:latin typeface="Arial"/>
                <a:cs typeface="Arial"/>
              </a:rPr>
              <a:t>n )</a:t>
            </a:r>
            <a:endParaRPr sz="2000">
              <a:latin typeface="Arial"/>
              <a:cs typeface="Arial"/>
            </a:endParaRPr>
          </a:p>
          <a:p>
            <a:pPr marL="12700">
              <a:lnSpc>
                <a:spcPct val="100000"/>
              </a:lnSpc>
            </a:pPr>
            <a:r>
              <a:rPr sz="2000" b="1" dirty="0">
                <a:solidFill>
                  <a:srgbClr val="0000FF"/>
                </a:solidFill>
                <a:latin typeface="Arial"/>
                <a:cs typeface="Arial"/>
              </a:rPr>
              <a:t>{</a:t>
            </a:r>
            <a:endParaRPr sz="2000">
              <a:latin typeface="Arial"/>
              <a:cs typeface="Arial"/>
            </a:endParaRPr>
          </a:p>
          <a:p>
            <a:pPr>
              <a:lnSpc>
                <a:spcPct val="100000"/>
              </a:lnSpc>
              <a:spcBef>
                <a:spcPts val="42"/>
              </a:spcBef>
            </a:pPr>
            <a:endParaRPr sz="2050">
              <a:latin typeface="Times New Roman"/>
              <a:cs typeface="Times New Roman"/>
            </a:endParaRPr>
          </a:p>
          <a:p>
            <a:pPr marL="12700">
              <a:lnSpc>
                <a:spcPct val="100000"/>
              </a:lnSpc>
            </a:pPr>
            <a:r>
              <a:rPr sz="2000" b="1" dirty="0">
                <a:solidFill>
                  <a:srgbClr val="0000FF"/>
                </a:solidFill>
                <a:latin typeface="Arial"/>
                <a:cs typeface="Arial"/>
              </a:rPr>
              <a:t>int</a:t>
            </a:r>
            <a:r>
              <a:rPr sz="2000" b="1" spc="-20" dirty="0">
                <a:solidFill>
                  <a:srgbClr val="0000FF"/>
                </a:solidFill>
                <a:latin typeface="Arial"/>
                <a:cs typeface="Arial"/>
              </a:rPr>
              <a:t> </a:t>
            </a:r>
            <a:r>
              <a:rPr sz="2000" b="1" spc="-5" dirty="0">
                <a:solidFill>
                  <a:srgbClr val="0000FF"/>
                </a:solidFill>
                <a:latin typeface="Arial"/>
                <a:cs typeface="Arial"/>
              </a:rPr>
              <a:t>x,</a:t>
            </a:r>
            <a:r>
              <a:rPr sz="2000" b="1" spc="-40" dirty="0">
                <a:solidFill>
                  <a:srgbClr val="0000FF"/>
                </a:solidFill>
                <a:latin typeface="Arial"/>
                <a:cs typeface="Arial"/>
              </a:rPr>
              <a:t>y</a:t>
            </a:r>
            <a:r>
              <a:rPr sz="2000" b="1" dirty="0">
                <a:solidFill>
                  <a:srgbClr val="0000FF"/>
                </a:solidFill>
                <a:latin typeface="Arial"/>
                <a:cs typeface="Arial"/>
              </a:rPr>
              <a:t>;</a:t>
            </a:r>
            <a:endParaRPr sz="2000">
              <a:latin typeface="Arial"/>
              <a:cs typeface="Arial"/>
            </a:endParaRPr>
          </a:p>
          <a:p>
            <a:pPr marL="220979">
              <a:lnSpc>
                <a:spcPct val="100000"/>
              </a:lnSpc>
            </a:pPr>
            <a:r>
              <a:rPr sz="2000" b="1" dirty="0">
                <a:solidFill>
                  <a:srgbClr val="0000FF"/>
                </a:solidFill>
                <a:latin typeface="Arial"/>
                <a:cs typeface="Arial"/>
              </a:rPr>
              <a:t>if</a:t>
            </a:r>
            <a:r>
              <a:rPr sz="2000" b="1" spc="-2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n &lt;</a:t>
            </a:r>
            <a:r>
              <a:rPr sz="2000" b="1" spc="-15" dirty="0">
                <a:solidFill>
                  <a:srgbClr val="0000FF"/>
                </a:solidFill>
                <a:latin typeface="Arial"/>
                <a:cs typeface="Arial"/>
              </a:rPr>
              <a:t> </a:t>
            </a:r>
            <a:r>
              <a:rPr sz="2000" b="1" dirty="0">
                <a:solidFill>
                  <a:srgbClr val="0000FF"/>
                </a:solidFill>
                <a:latin typeface="Arial"/>
                <a:cs typeface="Arial"/>
              </a:rPr>
              <a:t>2 )</a:t>
            </a:r>
            <a:r>
              <a:rPr sz="2000" b="1" spc="-15" dirty="0">
                <a:solidFill>
                  <a:srgbClr val="0000FF"/>
                </a:solidFill>
                <a:latin typeface="Arial"/>
                <a:cs typeface="Arial"/>
              </a:rPr>
              <a:t> </a:t>
            </a:r>
            <a:r>
              <a:rPr sz="2000" b="1" spc="-5" dirty="0">
                <a:solidFill>
                  <a:srgbClr val="0000FF"/>
                </a:solidFill>
                <a:latin typeface="Arial"/>
                <a:cs typeface="Arial"/>
              </a:rPr>
              <a:t>re</a:t>
            </a:r>
            <a:r>
              <a:rPr sz="2000" b="1" dirty="0">
                <a:solidFill>
                  <a:srgbClr val="0000FF"/>
                </a:solidFill>
                <a:latin typeface="Arial"/>
                <a:cs typeface="Arial"/>
              </a:rPr>
              <a:t>turn</a:t>
            </a:r>
            <a:r>
              <a:rPr sz="2000" b="1" spc="-30" dirty="0">
                <a:solidFill>
                  <a:srgbClr val="0000FF"/>
                </a:solidFill>
                <a:latin typeface="Arial"/>
                <a:cs typeface="Arial"/>
              </a:rPr>
              <a:t> </a:t>
            </a:r>
            <a:r>
              <a:rPr sz="2000" b="1" dirty="0">
                <a:solidFill>
                  <a:srgbClr val="0000FF"/>
                </a:solidFill>
                <a:latin typeface="Arial"/>
                <a:cs typeface="Arial"/>
              </a:rPr>
              <a:t>n;</a:t>
            </a:r>
            <a:endParaRPr sz="2000">
              <a:latin typeface="Arial"/>
              <a:cs typeface="Arial"/>
            </a:endParaRPr>
          </a:p>
          <a:p>
            <a:pPr marL="12700">
              <a:lnSpc>
                <a:spcPct val="100000"/>
              </a:lnSpc>
            </a:pPr>
            <a:r>
              <a:rPr sz="2000" b="1" dirty="0">
                <a:solidFill>
                  <a:srgbClr val="0000FF"/>
                </a:solidFill>
                <a:latin typeface="Arial"/>
                <a:cs typeface="Arial"/>
              </a:rPr>
              <a:t>#prag</a:t>
            </a:r>
            <a:r>
              <a:rPr sz="2000" b="1" spc="-15" dirty="0">
                <a:solidFill>
                  <a:srgbClr val="0000FF"/>
                </a:solidFill>
                <a:latin typeface="Arial"/>
                <a:cs typeface="Arial"/>
              </a:rPr>
              <a:t>m</a:t>
            </a:r>
            <a:r>
              <a:rPr sz="2000" b="1" dirty="0">
                <a:solidFill>
                  <a:srgbClr val="0000FF"/>
                </a:solidFill>
                <a:latin typeface="Arial"/>
                <a:cs typeface="Arial"/>
              </a:rPr>
              <a:t>a</a:t>
            </a:r>
            <a:r>
              <a:rPr sz="2000" b="1" spc="-20" dirty="0">
                <a:solidFill>
                  <a:srgbClr val="0000FF"/>
                </a:solidFill>
                <a:latin typeface="Arial"/>
                <a:cs typeface="Arial"/>
              </a:rPr>
              <a:t> </a:t>
            </a:r>
            <a:r>
              <a:rPr sz="2000" b="1" dirty="0">
                <a:solidFill>
                  <a:srgbClr val="0000FF"/>
                </a:solidFill>
                <a:latin typeface="Arial"/>
                <a:cs typeface="Arial"/>
              </a:rPr>
              <a:t>o</a:t>
            </a:r>
            <a:r>
              <a:rPr sz="2000" b="1" spc="-15" dirty="0">
                <a:solidFill>
                  <a:srgbClr val="0000FF"/>
                </a:solidFill>
                <a:latin typeface="Arial"/>
                <a:cs typeface="Arial"/>
              </a:rPr>
              <a:t>m</a:t>
            </a:r>
            <a:r>
              <a:rPr sz="2000" b="1" dirty="0">
                <a:solidFill>
                  <a:srgbClr val="0000FF"/>
                </a:solidFill>
                <a:latin typeface="Arial"/>
                <a:cs typeface="Arial"/>
              </a:rPr>
              <a:t>p</a:t>
            </a:r>
            <a:r>
              <a:rPr sz="2000" b="1" spc="-5" dirty="0">
                <a:solidFill>
                  <a:srgbClr val="0000FF"/>
                </a:solidFill>
                <a:latin typeface="Arial"/>
                <a:cs typeface="Arial"/>
              </a:rPr>
              <a:t> </a:t>
            </a:r>
            <a:r>
              <a:rPr sz="2000" b="1" dirty="0">
                <a:solidFill>
                  <a:srgbClr val="0000FF"/>
                </a:solidFill>
                <a:latin typeface="Arial"/>
                <a:cs typeface="Arial"/>
              </a:rPr>
              <a:t>task</a:t>
            </a:r>
            <a:r>
              <a:rPr sz="2000" b="1" spc="-25" dirty="0">
                <a:solidFill>
                  <a:srgbClr val="0000FF"/>
                </a:solidFill>
                <a:latin typeface="Arial"/>
                <a:cs typeface="Arial"/>
              </a:rPr>
              <a:t> </a:t>
            </a:r>
            <a:r>
              <a:rPr sz="2000" b="1" spc="-5" dirty="0">
                <a:solidFill>
                  <a:srgbClr val="0000FF"/>
                </a:solidFill>
                <a:latin typeface="Arial"/>
                <a:cs typeface="Arial"/>
              </a:rPr>
              <a:t>share</a:t>
            </a:r>
            <a:r>
              <a:rPr sz="2000" b="1" dirty="0">
                <a:solidFill>
                  <a:srgbClr val="0000FF"/>
                </a:solidFill>
                <a:latin typeface="Arial"/>
                <a:cs typeface="Arial"/>
              </a:rPr>
              <a:t>d</a:t>
            </a:r>
            <a:r>
              <a:rPr sz="2000" b="1" spc="-30" dirty="0">
                <a:solidFill>
                  <a:srgbClr val="0000FF"/>
                </a:solidFill>
                <a:latin typeface="Arial"/>
                <a:cs typeface="Arial"/>
              </a:rPr>
              <a:t> </a:t>
            </a:r>
            <a:r>
              <a:rPr sz="2000" b="1" dirty="0">
                <a:solidFill>
                  <a:srgbClr val="0000FF"/>
                </a:solidFill>
                <a:latin typeface="Arial"/>
                <a:cs typeface="Arial"/>
              </a:rPr>
              <a:t>(x)</a:t>
            </a:r>
            <a:endParaRPr sz="2000">
              <a:latin typeface="Arial"/>
              <a:cs typeface="Arial"/>
            </a:endParaRPr>
          </a:p>
          <a:p>
            <a:pPr marL="220979">
              <a:lnSpc>
                <a:spcPct val="100000"/>
              </a:lnSpc>
            </a:pPr>
            <a:r>
              <a:rPr sz="2000" b="1" dirty="0">
                <a:solidFill>
                  <a:srgbClr val="0000FF"/>
                </a:solidFill>
                <a:latin typeface="Arial"/>
                <a:cs typeface="Arial"/>
              </a:rPr>
              <a:t>x =</a:t>
            </a:r>
            <a:r>
              <a:rPr sz="2000" b="1" spc="-15" dirty="0">
                <a:solidFill>
                  <a:srgbClr val="0000FF"/>
                </a:solidFill>
                <a:latin typeface="Arial"/>
                <a:cs typeface="Arial"/>
              </a:rPr>
              <a:t> </a:t>
            </a:r>
            <a:r>
              <a:rPr sz="2000" b="1" dirty="0">
                <a:solidFill>
                  <a:srgbClr val="0000FF"/>
                </a:solidFill>
                <a:latin typeface="Arial"/>
                <a:cs typeface="Arial"/>
              </a:rPr>
              <a:t>fib(n-</a:t>
            </a:r>
            <a:r>
              <a:rPr sz="2000" b="1" spc="-5" dirty="0">
                <a:solidFill>
                  <a:srgbClr val="0000FF"/>
                </a:solidFill>
                <a:latin typeface="Arial"/>
                <a:cs typeface="Arial"/>
              </a:rPr>
              <a:t>1);</a:t>
            </a:r>
            <a:endParaRPr sz="2000">
              <a:latin typeface="Arial"/>
              <a:cs typeface="Arial"/>
            </a:endParaRPr>
          </a:p>
          <a:p>
            <a:pPr marL="220979" marR="76835" indent="-208915">
              <a:lnSpc>
                <a:spcPct val="100000"/>
              </a:lnSpc>
            </a:pPr>
            <a:r>
              <a:rPr sz="2000" b="1" dirty="0">
                <a:solidFill>
                  <a:srgbClr val="0000FF"/>
                </a:solidFill>
                <a:latin typeface="Arial"/>
                <a:cs typeface="Arial"/>
              </a:rPr>
              <a:t>#pragma</a:t>
            </a:r>
            <a:r>
              <a:rPr sz="2000" b="1" spc="-25" dirty="0">
                <a:solidFill>
                  <a:srgbClr val="0000FF"/>
                </a:solidFill>
                <a:latin typeface="Arial"/>
                <a:cs typeface="Arial"/>
              </a:rPr>
              <a:t> </a:t>
            </a:r>
            <a:r>
              <a:rPr sz="2000" b="1" dirty="0">
                <a:solidFill>
                  <a:srgbClr val="0000FF"/>
                </a:solidFill>
                <a:latin typeface="Arial"/>
                <a:cs typeface="Arial"/>
              </a:rPr>
              <a:t>omp</a:t>
            </a:r>
            <a:r>
              <a:rPr sz="2000" b="1" spc="-10" dirty="0">
                <a:solidFill>
                  <a:srgbClr val="0000FF"/>
                </a:solidFill>
                <a:latin typeface="Arial"/>
                <a:cs typeface="Arial"/>
              </a:rPr>
              <a:t> </a:t>
            </a:r>
            <a:r>
              <a:rPr sz="2000" b="1" dirty="0">
                <a:solidFill>
                  <a:srgbClr val="0000FF"/>
                </a:solidFill>
                <a:latin typeface="Arial"/>
                <a:cs typeface="Arial"/>
              </a:rPr>
              <a:t>ta</a:t>
            </a:r>
            <a:r>
              <a:rPr sz="2000" b="1" spc="-5" dirty="0">
                <a:solidFill>
                  <a:srgbClr val="0000FF"/>
                </a:solidFill>
                <a:latin typeface="Arial"/>
                <a:cs typeface="Arial"/>
              </a:rPr>
              <a:t>s</a:t>
            </a:r>
            <a:r>
              <a:rPr sz="2000" b="1" dirty="0">
                <a:solidFill>
                  <a:srgbClr val="0000FF"/>
                </a:solidFill>
                <a:latin typeface="Arial"/>
                <a:cs typeface="Arial"/>
              </a:rPr>
              <a:t>k</a:t>
            </a:r>
            <a:r>
              <a:rPr sz="2000" b="1" spc="-25" dirty="0">
                <a:solidFill>
                  <a:srgbClr val="0000FF"/>
                </a:solidFill>
                <a:latin typeface="Arial"/>
                <a:cs typeface="Arial"/>
              </a:rPr>
              <a:t> </a:t>
            </a:r>
            <a:r>
              <a:rPr sz="2000" b="1" spc="-5" dirty="0">
                <a:solidFill>
                  <a:srgbClr val="0000FF"/>
                </a:solidFill>
                <a:latin typeface="Arial"/>
                <a:cs typeface="Arial"/>
              </a:rPr>
              <a:t>shared</a:t>
            </a:r>
            <a:r>
              <a:rPr sz="2000" b="1" spc="5" dirty="0">
                <a:solidFill>
                  <a:srgbClr val="0000FF"/>
                </a:solidFill>
                <a:latin typeface="Arial"/>
                <a:cs typeface="Arial"/>
              </a:rPr>
              <a:t>(</a:t>
            </a:r>
            <a:r>
              <a:rPr sz="2000" b="1" spc="-35" dirty="0">
                <a:solidFill>
                  <a:srgbClr val="0000FF"/>
                </a:solidFill>
                <a:latin typeface="Arial"/>
                <a:cs typeface="Arial"/>
              </a:rPr>
              <a:t>y</a:t>
            </a:r>
            <a:r>
              <a:rPr sz="2000" b="1" dirty="0">
                <a:solidFill>
                  <a:srgbClr val="0000FF"/>
                </a:solidFill>
                <a:latin typeface="Arial"/>
                <a:cs typeface="Arial"/>
              </a:rPr>
              <a:t>) y</a:t>
            </a:r>
            <a:r>
              <a:rPr sz="2000" b="1" spc="-10" dirty="0">
                <a:solidFill>
                  <a:srgbClr val="0000FF"/>
                </a:solidFill>
                <a:latin typeface="Arial"/>
                <a:cs typeface="Arial"/>
              </a:rPr>
              <a:t> </a:t>
            </a:r>
            <a:r>
              <a:rPr sz="2000" b="1" dirty="0">
                <a:solidFill>
                  <a:srgbClr val="0000FF"/>
                </a:solidFill>
                <a:latin typeface="Arial"/>
                <a:cs typeface="Arial"/>
              </a:rPr>
              <a:t>=</a:t>
            </a:r>
            <a:r>
              <a:rPr sz="2000" b="1" spc="-15" dirty="0">
                <a:solidFill>
                  <a:srgbClr val="0000FF"/>
                </a:solidFill>
                <a:latin typeface="Arial"/>
                <a:cs typeface="Arial"/>
              </a:rPr>
              <a:t> </a:t>
            </a:r>
            <a:r>
              <a:rPr sz="2000" b="1" dirty="0">
                <a:solidFill>
                  <a:srgbClr val="0000FF"/>
                </a:solidFill>
                <a:latin typeface="Arial"/>
                <a:cs typeface="Arial"/>
              </a:rPr>
              <a:t>fib(</a:t>
            </a:r>
            <a:r>
              <a:rPr sz="2000" b="1" spc="5" dirty="0">
                <a:solidFill>
                  <a:srgbClr val="0000FF"/>
                </a:solidFill>
                <a:latin typeface="Arial"/>
                <a:cs typeface="Arial"/>
              </a:rPr>
              <a:t>n</a:t>
            </a:r>
            <a:r>
              <a:rPr sz="2000" b="1" dirty="0">
                <a:solidFill>
                  <a:srgbClr val="0000FF"/>
                </a:solidFill>
                <a:latin typeface="Arial"/>
                <a:cs typeface="Arial"/>
              </a:rPr>
              <a:t>-</a:t>
            </a:r>
            <a:r>
              <a:rPr sz="2000" b="1" spc="-5" dirty="0">
                <a:solidFill>
                  <a:srgbClr val="0000FF"/>
                </a:solidFill>
                <a:latin typeface="Arial"/>
                <a:cs typeface="Arial"/>
              </a:rPr>
              <a:t>2);</a:t>
            </a:r>
            <a:endParaRPr sz="2000">
              <a:latin typeface="Arial"/>
              <a:cs typeface="Arial"/>
            </a:endParaRPr>
          </a:p>
          <a:p>
            <a:pPr marL="12700">
              <a:lnSpc>
                <a:spcPct val="100000"/>
              </a:lnSpc>
            </a:pPr>
            <a:r>
              <a:rPr sz="2000" b="1" dirty="0">
                <a:solidFill>
                  <a:srgbClr val="0000FF"/>
                </a:solidFill>
                <a:latin typeface="Arial"/>
                <a:cs typeface="Arial"/>
              </a:rPr>
              <a:t>#pragma</a:t>
            </a:r>
            <a:r>
              <a:rPr sz="2000" b="1" spc="-25" dirty="0">
                <a:solidFill>
                  <a:srgbClr val="0000FF"/>
                </a:solidFill>
                <a:latin typeface="Arial"/>
                <a:cs typeface="Arial"/>
              </a:rPr>
              <a:t> </a:t>
            </a:r>
            <a:r>
              <a:rPr sz="2000" b="1" dirty="0">
                <a:solidFill>
                  <a:srgbClr val="0000FF"/>
                </a:solidFill>
                <a:latin typeface="Arial"/>
                <a:cs typeface="Arial"/>
              </a:rPr>
              <a:t>omp</a:t>
            </a:r>
            <a:r>
              <a:rPr sz="2000" b="1" spc="-10" dirty="0">
                <a:solidFill>
                  <a:srgbClr val="0000FF"/>
                </a:solidFill>
                <a:latin typeface="Arial"/>
                <a:cs typeface="Arial"/>
              </a:rPr>
              <a:t> </a:t>
            </a:r>
            <a:r>
              <a:rPr sz="2000" b="1" dirty="0">
                <a:solidFill>
                  <a:srgbClr val="0000FF"/>
                </a:solidFill>
                <a:latin typeface="Arial"/>
                <a:cs typeface="Arial"/>
              </a:rPr>
              <a:t>ta</a:t>
            </a:r>
            <a:r>
              <a:rPr sz="2000" b="1" spc="-5" dirty="0">
                <a:solidFill>
                  <a:srgbClr val="0000FF"/>
                </a:solidFill>
                <a:latin typeface="Arial"/>
                <a:cs typeface="Arial"/>
              </a:rPr>
              <a:t>s</a:t>
            </a:r>
            <a:r>
              <a:rPr sz="2000" b="1" spc="-25" dirty="0">
                <a:solidFill>
                  <a:srgbClr val="0000FF"/>
                </a:solidFill>
                <a:latin typeface="Arial"/>
                <a:cs typeface="Arial"/>
              </a:rPr>
              <a:t>k</a:t>
            </a:r>
            <a:r>
              <a:rPr sz="2000" b="1" spc="20" dirty="0">
                <a:solidFill>
                  <a:srgbClr val="0000FF"/>
                </a:solidFill>
                <a:latin typeface="Arial"/>
                <a:cs typeface="Arial"/>
              </a:rPr>
              <a:t>w</a:t>
            </a:r>
            <a:r>
              <a:rPr sz="2000" b="1" spc="-5" dirty="0">
                <a:solidFill>
                  <a:srgbClr val="0000FF"/>
                </a:solidFill>
                <a:latin typeface="Arial"/>
                <a:cs typeface="Arial"/>
              </a:rPr>
              <a:t>ait</a:t>
            </a:r>
            <a:endParaRPr sz="2000">
              <a:latin typeface="Arial"/>
              <a:cs typeface="Arial"/>
            </a:endParaRPr>
          </a:p>
          <a:p>
            <a:pPr marL="220979">
              <a:lnSpc>
                <a:spcPct val="100000"/>
              </a:lnSpc>
            </a:pPr>
            <a:r>
              <a:rPr sz="2000" b="1" spc="-5" dirty="0">
                <a:solidFill>
                  <a:srgbClr val="0000FF"/>
                </a:solidFill>
                <a:latin typeface="Arial"/>
                <a:cs typeface="Arial"/>
              </a:rPr>
              <a:t>retur</a:t>
            </a:r>
            <a:r>
              <a:rPr sz="2000" b="1" dirty="0">
                <a:solidFill>
                  <a:srgbClr val="0000FF"/>
                </a:solidFill>
                <a:latin typeface="Arial"/>
                <a:cs typeface="Arial"/>
              </a:rPr>
              <a:t>n</a:t>
            </a:r>
            <a:r>
              <a:rPr sz="2000" b="1" spc="-15" dirty="0">
                <a:solidFill>
                  <a:srgbClr val="0000FF"/>
                </a:solidFill>
                <a:latin typeface="Arial"/>
                <a:cs typeface="Arial"/>
              </a:rPr>
              <a:t> </a:t>
            </a:r>
            <a:r>
              <a:rPr sz="2000" b="1" spc="-5" dirty="0">
                <a:solidFill>
                  <a:srgbClr val="0000FF"/>
                </a:solidFill>
                <a:latin typeface="Arial"/>
                <a:cs typeface="Arial"/>
              </a:rPr>
              <a:t>x+</a:t>
            </a:r>
            <a:r>
              <a:rPr sz="2000" b="1" spc="-35" dirty="0">
                <a:solidFill>
                  <a:srgbClr val="0000FF"/>
                </a:solidFill>
                <a:latin typeface="Arial"/>
                <a:cs typeface="Arial"/>
              </a:rPr>
              <a:t>y</a:t>
            </a:r>
            <a:r>
              <a:rPr sz="2000" b="1" dirty="0">
                <a:solidFill>
                  <a:srgbClr val="0000FF"/>
                </a:solidFill>
                <a:latin typeface="Arial"/>
                <a:cs typeface="Arial"/>
              </a:rPr>
              <a:t>;</a:t>
            </a:r>
            <a:endParaRPr sz="2000">
              <a:latin typeface="Arial"/>
              <a:cs typeface="Arial"/>
            </a:endParaRPr>
          </a:p>
          <a:p>
            <a:pPr marL="12700">
              <a:lnSpc>
                <a:spcPct val="100000"/>
              </a:lnSpc>
            </a:pPr>
            <a:r>
              <a:rPr sz="2000" b="1" dirty="0">
                <a:solidFill>
                  <a:srgbClr val="0000FF"/>
                </a:solidFill>
                <a:latin typeface="Arial"/>
                <a:cs typeface="Arial"/>
              </a:rPr>
              <a:t>}</a:t>
            </a:r>
            <a:endParaRPr sz="2000">
              <a:latin typeface="Arial"/>
              <a:cs typeface="Arial"/>
            </a:endParaRPr>
          </a:p>
        </p:txBody>
      </p:sp>
      <p:sp>
        <p:nvSpPr>
          <p:cNvPr id="9" name="object 9"/>
          <p:cNvSpPr txBox="1"/>
          <p:nvPr/>
        </p:nvSpPr>
        <p:spPr>
          <a:xfrm>
            <a:off x="519176" y="52292"/>
            <a:ext cx="7284720" cy="432434"/>
          </a:xfrm>
          <a:prstGeom prst="rect">
            <a:avLst/>
          </a:prstGeom>
        </p:spPr>
        <p:txBody>
          <a:bodyPr vert="horz" wrap="square" lIns="0" tIns="0" rIns="0" bIns="0" rtlCol="0">
            <a:spAutoFit/>
          </a:bodyPr>
          <a:lstStyle/>
          <a:p>
            <a:pPr marL="12700">
              <a:lnSpc>
                <a:spcPct val="100000"/>
              </a:lnSpc>
            </a:pPr>
            <a:r>
              <a:rPr sz="3200" b="1" spc="-5" dirty="0">
                <a:solidFill>
                  <a:srgbClr val="0860A8"/>
                </a:solidFill>
                <a:latin typeface="Arial"/>
                <a:cs typeface="Arial"/>
              </a:rPr>
              <a:t>Dat</a:t>
            </a:r>
            <a:r>
              <a:rPr sz="3200" b="1" dirty="0">
                <a:solidFill>
                  <a:srgbClr val="0860A8"/>
                </a:solidFill>
                <a:latin typeface="Arial"/>
                <a:cs typeface="Arial"/>
              </a:rPr>
              <a:t>a</a:t>
            </a:r>
            <a:r>
              <a:rPr sz="3200" b="1" spc="-20" dirty="0">
                <a:solidFill>
                  <a:srgbClr val="0860A8"/>
                </a:solidFill>
                <a:latin typeface="Arial"/>
                <a:cs typeface="Arial"/>
              </a:rPr>
              <a:t> </a:t>
            </a:r>
            <a:r>
              <a:rPr sz="3200" b="1" dirty="0">
                <a:solidFill>
                  <a:srgbClr val="0860A8"/>
                </a:solidFill>
                <a:latin typeface="Arial"/>
                <a:cs typeface="Arial"/>
              </a:rPr>
              <a:t>Sco</a:t>
            </a:r>
            <a:r>
              <a:rPr sz="3200" b="1" spc="-10" dirty="0">
                <a:solidFill>
                  <a:srgbClr val="0860A8"/>
                </a:solidFill>
                <a:latin typeface="Arial"/>
                <a:cs typeface="Arial"/>
              </a:rPr>
              <a:t>p</a:t>
            </a:r>
            <a:r>
              <a:rPr sz="3200" b="1" dirty="0">
                <a:solidFill>
                  <a:srgbClr val="0860A8"/>
                </a:solidFill>
                <a:latin typeface="Arial"/>
                <a:cs typeface="Arial"/>
              </a:rPr>
              <a:t>ing</a:t>
            </a:r>
            <a:r>
              <a:rPr sz="3200" b="1" spc="-35" dirty="0">
                <a:solidFill>
                  <a:srgbClr val="0860A8"/>
                </a:solidFill>
                <a:latin typeface="Arial"/>
                <a:cs typeface="Arial"/>
              </a:rPr>
              <a:t> </a:t>
            </a:r>
            <a:r>
              <a:rPr sz="3200" b="1" dirty="0">
                <a:solidFill>
                  <a:srgbClr val="0860A8"/>
                </a:solidFill>
                <a:latin typeface="Arial"/>
                <a:cs typeface="Arial"/>
              </a:rPr>
              <a:t>with</a:t>
            </a:r>
            <a:r>
              <a:rPr sz="3200" b="1" spc="-30" dirty="0">
                <a:solidFill>
                  <a:srgbClr val="0860A8"/>
                </a:solidFill>
                <a:latin typeface="Arial"/>
                <a:cs typeface="Arial"/>
              </a:rPr>
              <a:t> </a:t>
            </a:r>
            <a:r>
              <a:rPr sz="3200" b="1" dirty="0">
                <a:solidFill>
                  <a:srgbClr val="0860A8"/>
                </a:solidFill>
                <a:latin typeface="Arial"/>
                <a:cs typeface="Arial"/>
              </a:rPr>
              <a:t>ta</a:t>
            </a:r>
            <a:r>
              <a:rPr sz="3200" b="1" spc="-15" dirty="0">
                <a:solidFill>
                  <a:srgbClr val="0860A8"/>
                </a:solidFill>
                <a:latin typeface="Arial"/>
                <a:cs typeface="Arial"/>
              </a:rPr>
              <a:t>s</a:t>
            </a:r>
            <a:r>
              <a:rPr sz="3200" b="1" spc="-5" dirty="0">
                <a:solidFill>
                  <a:srgbClr val="0860A8"/>
                </a:solidFill>
                <a:latin typeface="Arial"/>
                <a:cs typeface="Arial"/>
              </a:rPr>
              <a:t>k</a:t>
            </a:r>
            <a:r>
              <a:rPr sz="3200" b="1" spc="-15" dirty="0">
                <a:solidFill>
                  <a:srgbClr val="0860A8"/>
                </a:solidFill>
                <a:latin typeface="Arial"/>
                <a:cs typeface="Arial"/>
              </a:rPr>
              <a:t>s</a:t>
            </a:r>
            <a:r>
              <a:rPr sz="3200" b="1" dirty="0">
                <a:solidFill>
                  <a:srgbClr val="0860A8"/>
                </a:solidFill>
                <a:latin typeface="Arial"/>
                <a:cs typeface="Arial"/>
              </a:rPr>
              <a:t>:</a:t>
            </a:r>
            <a:r>
              <a:rPr sz="3200" b="1" spc="-10" dirty="0">
                <a:solidFill>
                  <a:srgbClr val="0860A8"/>
                </a:solidFill>
                <a:latin typeface="Arial"/>
                <a:cs typeface="Arial"/>
              </a:rPr>
              <a:t> </a:t>
            </a:r>
            <a:r>
              <a:rPr sz="2000" b="1" dirty="0">
                <a:solidFill>
                  <a:srgbClr val="0860A8"/>
                </a:solidFill>
                <a:latin typeface="Arial"/>
                <a:cs typeface="Arial"/>
              </a:rPr>
              <a:t>Fib</a:t>
            </a:r>
            <a:r>
              <a:rPr sz="2000" b="1" spc="-10" dirty="0">
                <a:solidFill>
                  <a:srgbClr val="0860A8"/>
                </a:solidFill>
                <a:latin typeface="Arial"/>
                <a:cs typeface="Arial"/>
              </a:rPr>
              <a:t>o</a:t>
            </a:r>
            <a:r>
              <a:rPr sz="2000" b="1" dirty="0">
                <a:solidFill>
                  <a:srgbClr val="0860A8"/>
                </a:solidFill>
                <a:latin typeface="Arial"/>
                <a:cs typeface="Arial"/>
              </a:rPr>
              <a:t>nacci</a:t>
            </a:r>
            <a:r>
              <a:rPr sz="2000" b="1" spc="-20" dirty="0">
                <a:solidFill>
                  <a:srgbClr val="0860A8"/>
                </a:solidFill>
                <a:latin typeface="Arial"/>
                <a:cs typeface="Arial"/>
              </a:rPr>
              <a:t> </a:t>
            </a:r>
            <a:r>
              <a:rPr sz="2000" b="1" spc="-5" dirty="0">
                <a:solidFill>
                  <a:srgbClr val="0860A8"/>
                </a:solidFill>
                <a:latin typeface="Arial"/>
                <a:cs typeface="Arial"/>
              </a:rPr>
              <a:t>example.</a:t>
            </a:r>
            <a:endParaRPr sz="2000">
              <a:latin typeface="Arial"/>
              <a:cs typeface="Arial"/>
            </a:endParaRPr>
          </a:p>
        </p:txBody>
      </p:sp>
      <p:sp>
        <p:nvSpPr>
          <p:cNvPr id="10" name="object 10"/>
          <p:cNvSpPr/>
          <p:nvPr/>
        </p:nvSpPr>
        <p:spPr>
          <a:xfrm>
            <a:off x="3995673" y="1932051"/>
            <a:ext cx="3745229" cy="406400"/>
          </a:xfrm>
          <a:custGeom>
            <a:avLst/>
            <a:gdLst/>
            <a:ahLst/>
            <a:cxnLst/>
            <a:rect l="l" t="t" r="r" b="b"/>
            <a:pathLst>
              <a:path w="3745229" h="406400">
                <a:moveTo>
                  <a:pt x="0" y="406400"/>
                </a:moveTo>
                <a:lnTo>
                  <a:pt x="3744976" y="406400"/>
                </a:lnTo>
                <a:lnTo>
                  <a:pt x="3744976" y="0"/>
                </a:lnTo>
                <a:lnTo>
                  <a:pt x="0" y="0"/>
                </a:lnTo>
                <a:lnTo>
                  <a:pt x="0" y="406400"/>
                </a:lnTo>
                <a:close/>
              </a:path>
            </a:pathLst>
          </a:custGeom>
          <a:solidFill>
            <a:srgbClr val="FFFFC5"/>
          </a:solidFill>
        </p:spPr>
        <p:txBody>
          <a:bodyPr wrap="square" lIns="0" tIns="0" rIns="0" bIns="0" rtlCol="0"/>
          <a:lstStyle/>
          <a:p>
            <a:endParaRPr/>
          </a:p>
        </p:txBody>
      </p:sp>
      <p:sp>
        <p:nvSpPr>
          <p:cNvPr id="11" name="object 11"/>
          <p:cNvSpPr/>
          <p:nvPr/>
        </p:nvSpPr>
        <p:spPr>
          <a:xfrm>
            <a:off x="3995673" y="1932051"/>
            <a:ext cx="3745229" cy="406400"/>
          </a:xfrm>
          <a:custGeom>
            <a:avLst/>
            <a:gdLst/>
            <a:ahLst/>
            <a:cxnLst/>
            <a:rect l="l" t="t" r="r" b="b"/>
            <a:pathLst>
              <a:path w="3745229" h="406400">
                <a:moveTo>
                  <a:pt x="0" y="406400"/>
                </a:moveTo>
                <a:lnTo>
                  <a:pt x="3744976" y="406400"/>
                </a:lnTo>
                <a:lnTo>
                  <a:pt x="3744976" y="0"/>
                </a:lnTo>
                <a:lnTo>
                  <a:pt x="0" y="0"/>
                </a:lnTo>
                <a:lnTo>
                  <a:pt x="0" y="406400"/>
                </a:lnTo>
                <a:close/>
              </a:path>
            </a:pathLst>
          </a:custGeom>
          <a:ln w="9525">
            <a:solidFill>
              <a:srgbClr val="000000"/>
            </a:solidFill>
          </a:ln>
        </p:spPr>
        <p:txBody>
          <a:bodyPr wrap="square" lIns="0" tIns="0" rIns="0" bIns="0" rtlCol="0"/>
          <a:lstStyle/>
          <a:p>
            <a:endParaRPr/>
          </a:p>
        </p:txBody>
      </p:sp>
      <p:sp>
        <p:nvSpPr>
          <p:cNvPr id="12" name="object 12"/>
          <p:cNvSpPr txBox="1"/>
          <p:nvPr/>
        </p:nvSpPr>
        <p:spPr>
          <a:xfrm>
            <a:off x="4493133" y="2011315"/>
            <a:ext cx="2748915" cy="280035"/>
          </a:xfrm>
          <a:prstGeom prst="rect">
            <a:avLst/>
          </a:prstGeom>
        </p:spPr>
        <p:txBody>
          <a:bodyPr vert="horz" wrap="square" lIns="0" tIns="0" rIns="0" bIns="0" rtlCol="0">
            <a:spAutoFit/>
          </a:bodyPr>
          <a:lstStyle/>
          <a:p>
            <a:pPr marL="12700">
              <a:lnSpc>
                <a:spcPct val="100000"/>
              </a:lnSpc>
            </a:pPr>
            <a:r>
              <a:rPr sz="2000" dirty="0">
                <a:latin typeface="Arial"/>
                <a:cs typeface="Arial"/>
              </a:rPr>
              <a:t>n </a:t>
            </a:r>
            <a:r>
              <a:rPr sz="2000" spc="-5" dirty="0">
                <a:latin typeface="Arial"/>
                <a:cs typeface="Arial"/>
              </a:rPr>
              <a:t>i</a:t>
            </a:r>
            <a:r>
              <a:rPr sz="2000" dirty="0">
                <a:latin typeface="Arial"/>
                <a:cs typeface="Arial"/>
              </a:rPr>
              <a:t>s</a:t>
            </a:r>
            <a:r>
              <a:rPr sz="2000" spc="-15" dirty="0">
                <a:latin typeface="Arial"/>
                <a:cs typeface="Arial"/>
              </a:rPr>
              <a:t> </a:t>
            </a:r>
            <a:r>
              <a:rPr sz="2000" spc="-5" dirty="0">
                <a:latin typeface="Arial"/>
                <a:cs typeface="Arial"/>
              </a:rPr>
              <a:t>p</a:t>
            </a:r>
            <a:r>
              <a:rPr sz="2000" dirty="0">
                <a:latin typeface="Arial"/>
                <a:cs typeface="Arial"/>
              </a:rPr>
              <a:t>r</a:t>
            </a:r>
            <a:r>
              <a:rPr sz="2000" spc="-5" dirty="0">
                <a:latin typeface="Arial"/>
                <a:cs typeface="Arial"/>
              </a:rPr>
              <a:t>i</a:t>
            </a:r>
            <a:r>
              <a:rPr sz="2000" spc="-10" dirty="0">
                <a:latin typeface="Arial"/>
                <a:cs typeface="Arial"/>
              </a:rPr>
              <a:t>v</a:t>
            </a:r>
            <a:r>
              <a:rPr sz="2000" spc="-5" dirty="0">
                <a:latin typeface="Arial"/>
                <a:cs typeface="Arial"/>
              </a:rPr>
              <a:t>at</a:t>
            </a:r>
            <a:r>
              <a:rPr sz="2000" dirty="0">
                <a:latin typeface="Arial"/>
                <a:cs typeface="Arial"/>
              </a:rPr>
              <a:t>e</a:t>
            </a:r>
            <a:r>
              <a:rPr sz="2000" spc="-20" dirty="0">
                <a:latin typeface="Arial"/>
                <a:cs typeface="Arial"/>
              </a:rPr>
              <a:t> </a:t>
            </a:r>
            <a:r>
              <a:rPr sz="2000" spc="-5" dirty="0">
                <a:latin typeface="Arial"/>
                <a:cs typeface="Arial"/>
              </a:rPr>
              <a:t>i</a:t>
            </a:r>
            <a:r>
              <a:rPr sz="2000" dirty="0">
                <a:latin typeface="Arial"/>
                <a:cs typeface="Arial"/>
              </a:rPr>
              <a:t>n </a:t>
            </a:r>
            <a:r>
              <a:rPr sz="2000" spc="-5" dirty="0">
                <a:latin typeface="Arial"/>
                <a:cs typeface="Arial"/>
              </a:rPr>
              <a:t>bot</a:t>
            </a:r>
            <a:r>
              <a:rPr sz="2000" dirty="0">
                <a:latin typeface="Arial"/>
                <a:cs typeface="Arial"/>
              </a:rPr>
              <a:t>h</a:t>
            </a:r>
            <a:r>
              <a:rPr sz="2000" spc="-20" dirty="0">
                <a:latin typeface="Arial"/>
                <a:cs typeface="Arial"/>
              </a:rPr>
              <a:t> </a:t>
            </a:r>
            <a:r>
              <a:rPr sz="2000" dirty="0">
                <a:latin typeface="Arial"/>
                <a:cs typeface="Arial"/>
              </a:rPr>
              <a:t>tas</a:t>
            </a:r>
            <a:r>
              <a:rPr sz="2000" spc="5" dirty="0">
                <a:latin typeface="Arial"/>
                <a:cs typeface="Arial"/>
              </a:rPr>
              <a:t>k</a:t>
            </a:r>
            <a:r>
              <a:rPr sz="2000" dirty="0">
                <a:latin typeface="Arial"/>
                <a:cs typeface="Arial"/>
              </a:rPr>
              <a:t>s</a:t>
            </a:r>
            <a:endParaRPr sz="2000">
              <a:latin typeface="Arial"/>
              <a:cs typeface="Arial"/>
            </a:endParaRPr>
          </a:p>
        </p:txBody>
      </p:sp>
      <p:sp>
        <p:nvSpPr>
          <p:cNvPr id="13" name="object 13"/>
          <p:cNvSpPr/>
          <p:nvPr/>
        </p:nvSpPr>
        <p:spPr>
          <a:xfrm>
            <a:off x="2162175" y="1669923"/>
            <a:ext cx="1839595" cy="432434"/>
          </a:xfrm>
          <a:custGeom>
            <a:avLst/>
            <a:gdLst/>
            <a:ahLst/>
            <a:cxnLst/>
            <a:rect l="l" t="t" r="r" b="b"/>
            <a:pathLst>
              <a:path w="1839595" h="432435">
                <a:moveTo>
                  <a:pt x="86811" y="28005"/>
                </a:moveTo>
                <a:lnTo>
                  <a:pt x="80796" y="55962"/>
                </a:lnTo>
                <a:lnTo>
                  <a:pt x="1833626" y="432180"/>
                </a:lnTo>
                <a:lnTo>
                  <a:pt x="1839595" y="404240"/>
                </a:lnTo>
                <a:lnTo>
                  <a:pt x="86811" y="28005"/>
                </a:lnTo>
                <a:close/>
              </a:path>
              <a:path w="1839595" h="432435">
                <a:moveTo>
                  <a:pt x="92837" y="0"/>
                </a:moveTo>
                <a:lnTo>
                  <a:pt x="0" y="24002"/>
                </a:lnTo>
                <a:lnTo>
                  <a:pt x="74802" y="83819"/>
                </a:lnTo>
                <a:lnTo>
                  <a:pt x="80796" y="55962"/>
                </a:lnTo>
                <a:lnTo>
                  <a:pt x="66801" y="52959"/>
                </a:lnTo>
                <a:lnTo>
                  <a:pt x="72898" y="25018"/>
                </a:lnTo>
                <a:lnTo>
                  <a:pt x="87454" y="25018"/>
                </a:lnTo>
                <a:lnTo>
                  <a:pt x="92837" y="0"/>
                </a:lnTo>
                <a:close/>
              </a:path>
              <a:path w="1839595" h="432435">
                <a:moveTo>
                  <a:pt x="72898" y="25018"/>
                </a:moveTo>
                <a:lnTo>
                  <a:pt x="66801" y="52959"/>
                </a:lnTo>
                <a:lnTo>
                  <a:pt x="80796" y="55962"/>
                </a:lnTo>
                <a:lnTo>
                  <a:pt x="86811" y="28005"/>
                </a:lnTo>
                <a:lnTo>
                  <a:pt x="72898" y="25018"/>
                </a:lnTo>
                <a:close/>
              </a:path>
              <a:path w="1839595" h="432435">
                <a:moveTo>
                  <a:pt x="87454" y="25018"/>
                </a:moveTo>
                <a:lnTo>
                  <a:pt x="72898" y="25018"/>
                </a:lnTo>
                <a:lnTo>
                  <a:pt x="86811" y="28005"/>
                </a:lnTo>
                <a:lnTo>
                  <a:pt x="87454" y="25018"/>
                </a:lnTo>
                <a:close/>
              </a:path>
            </a:pathLst>
          </a:custGeom>
          <a:solidFill>
            <a:srgbClr val="0860A8"/>
          </a:solidFill>
        </p:spPr>
        <p:txBody>
          <a:bodyPr wrap="square" lIns="0" tIns="0" rIns="0" bIns="0" rtlCol="0"/>
          <a:lstStyle/>
          <a:p>
            <a:endParaRPr/>
          </a:p>
        </p:txBody>
      </p:sp>
      <p:sp>
        <p:nvSpPr>
          <p:cNvPr id="14" name="object 14"/>
          <p:cNvSpPr txBox="1"/>
          <p:nvPr/>
        </p:nvSpPr>
        <p:spPr>
          <a:xfrm>
            <a:off x="4834635" y="2750057"/>
            <a:ext cx="3705225" cy="1320800"/>
          </a:xfrm>
          <a:prstGeom prst="rect">
            <a:avLst/>
          </a:prstGeom>
          <a:solidFill>
            <a:srgbClr val="FFFFC5"/>
          </a:solidFill>
          <a:ln w="9525">
            <a:solidFill>
              <a:srgbClr val="000000"/>
            </a:solidFill>
          </a:ln>
        </p:spPr>
        <p:txBody>
          <a:bodyPr vert="horz" wrap="square" lIns="0" tIns="0" rIns="0" bIns="0" rtlCol="0">
            <a:spAutoFit/>
          </a:bodyPr>
          <a:lstStyle/>
          <a:p>
            <a:pPr algn="ctr">
              <a:lnSpc>
                <a:spcPct val="100000"/>
              </a:lnSpc>
            </a:pPr>
            <a:r>
              <a:rPr sz="2000" dirty="0">
                <a:latin typeface="Arial"/>
                <a:cs typeface="Arial"/>
              </a:rPr>
              <a:t>x</a:t>
            </a:r>
            <a:r>
              <a:rPr sz="2000" spc="-15" dirty="0">
                <a:latin typeface="Arial"/>
                <a:cs typeface="Arial"/>
              </a:rPr>
              <a:t> </a:t>
            </a:r>
            <a:r>
              <a:rPr sz="2000" dirty="0">
                <a:latin typeface="Arial"/>
                <a:cs typeface="Arial"/>
              </a:rPr>
              <a:t>&amp;</a:t>
            </a:r>
            <a:r>
              <a:rPr sz="2000" spc="-10" dirty="0">
                <a:latin typeface="Arial"/>
                <a:cs typeface="Arial"/>
              </a:rPr>
              <a:t> </a:t>
            </a:r>
            <a:r>
              <a:rPr sz="2000" dirty="0">
                <a:latin typeface="Arial"/>
                <a:cs typeface="Arial"/>
              </a:rPr>
              <a:t>y </a:t>
            </a:r>
            <a:r>
              <a:rPr sz="2000" spc="-5" dirty="0">
                <a:latin typeface="Arial"/>
                <a:cs typeface="Arial"/>
              </a:rPr>
              <a:t>a</a:t>
            </a:r>
            <a:r>
              <a:rPr sz="2000" spc="5" dirty="0">
                <a:latin typeface="Arial"/>
                <a:cs typeface="Arial"/>
              </a:rPr>
              <a:t>r</a:t>
            </a:r>
            <a:r>
              <a:rPr sz="2000" dirty="0">
                <a:latin typeface="Arial"/>
                <a:cs typeface="Arial"/>
              </a:rPr>
              <a:t>e</a:t>
            </a:r>
            <a:r>
              <a:rPr sz="2000" spc="-30" dirty="0">
                <a:latin typeface="Arial"/>
                <a:cs typeface="Arial"/>
              </a:rPr>
              <a:t> </a:t>
            </a:r>
            <a:r>
              <a:rPr sz="2000" dirty="0">
                <a:latin typeface="Arial"/>
                <a:cs typeface="Arial"/>
              </a:rPr>
              <a:t>s</a:t>
            </a:r>
            <a:r>
              <a:rPr sz="2000" spc="5" dirty="0">
                <a:latin typeface="Arial"/>
                <a:cs typeface="Arial"/>
              </a:rPr>
              <a:t>h</a:t>
            </a:r>
            <a:r>
              <a:rPr sz="2000" spc="-5" dirty="0">
                <a:latin typeface="Arial"/>
                <a:cs typeface="Arial"/>
              </a:rPr>
              <a:t>a</a:t>
            </a:r>
            <a:r>
              <a:rPr sz="2000" dirty="0">
                <a:latin typeface="Arial"/>
                <a:cs typeface="Arial"/>
              </a:rPr>
              <a:t>r</a:t>
            </a:r>
            <a:r>
              <a:rPr sz="2000" spc="-5" dirty="0">
                <a:latin typeface="Arial"/>
                <a:cs typeface="Arial"/>
              </a:rPr>
              <a:t>ed</a:t>
            </a:r>
            <a:endParaRPr sz="2000">
              <a:latin typeface="Arial"/>
              <a:cs typeface="Arial"/>
            </a:endParaRPr>
          </a:p>
          <a:p>
            <a:pPr marL="1270" algn="ctr">
              <a:lnSpc>
                <a:spcPct val="100000"/>
              </a:lnSpc>
            </a:pPr>
            <a:r>
              <a:rPr sz="2000" b="1" dirty="0">
                <a:latin typeface="Arial"/>
                <a:cs typeface="Arial"/>
              </a:rPr>
              <a:t>Good</a:t>
            </a:r>
            <a:r>
              <a:rPr sz="2000" b="1" spc="-20" dirty="0">
                <a:latin typeface="Arial"/>
                <a:cs typeface="Arial"/>
              </a:rPr>
              <a:t> </a:t>
            </a:r>
            <a:r>
              <a:rPr sz="2000" b="1" spc="-5" dirty="0">
                <a:latin typeface="Arial"/>
                <a:cs typeface="Arial"/>
              </a:rPr>
              <a:t>solution</a:t>
            </a:r>
            <a:endParaRPr sz="2000">
              <a:latin typeface="Arial"/>
              <a:cs typeface="Arial"/>
            </a:endParaRPr>
          </a:p>
          <a:p>
            <a:pPr marL="542290" marR="534670" algn="ctr">
              <a:lnSpc>
                <a:spcPct val="100000"/>
              </a:lnSpc>
            </a:pPr>
            <a:r>
              <a:rPr sz="2000" spc="-5" dirty="0">
                <a:latin typeface="Arial"/>
                <a:cs typeface="Arial"/>
              </a:rPr>
              <a:t>w</a:t>
            </a:r>
            <a:r>
              <a:rPr sz="2000" dirty="0">
                <a:latin typeface="Arial"/>
                <a:cs typeface="Arial"/>
              </a:rPr>
              <a:t>e</a:t>
            </a:r>
            <a:r>
              <a:rPr sz="2000" spc="-15" dirty="0">
                <a:latin typeface="Arial"/>
                <a:cs typeface="Arial"/>
              </a:rPr>
              <a:t> </a:t>
            </a:r>
            <a:r>
              <a:rPr sz="2000" spc="-5" dirty="0">
                <a:latin typeface="Arial"/>
                <a:cs typeface="Arial"/>
              </a:rPr>
              <a:t>nee</a:t>
            </a:r>
            <a:r>
              <a:rPr sz="2000" dirty="0">
                <a:latin typeface="Arial"/>
                <a:cs typeface="Arial"/>
              </a:rPr>
              <a:t>d</a:t>
            </a:r>
            <a:r>
              <a:rPr sz="2000" spc="-15" dirty="0">
                <a:latin typeface="Arial"/>
                <a:cs typeface="Arial"/>
              </a:rPr>
              <a:t> </a:t>
            </a:r>
            <a:r>
              <a:rPr sz="2000" spc="-5" dirty="0">
                <a:latin typeface="Arial"/>
                <a:cs typeface="Arial"/>
              </a:rPr>
              <a:t>bot</a:t>
            </a:r>
            <a:r>
              <a:rPr sz="2000" dirty="0">
                <a:latin typeface="Arial"/>
                <a:cs typeface="Arial"/>
              </a:rPr>
              <a:t>h</a:t>
            </a:r>
            <a:r>
              <a:rPr sz="2000" spc="-15" dirty="0">
                <a:latin typeface="Arial"/>
                <a:cs typeface="Arial"/>
              </a:rPr>
              <a:t> </a:t>
            </a:r>
            <a:r>
              <a:rPr sz="2000" dirty="0">
                <a:latin typeface="Arial"/>
                <a:cs typeface="Arial"/>
              </a:rPr>
              <a:t>values</a:t>
            </a:r>
            <a:r>
              <a:rPr sz="2000" spc="-15" dirty="0">
                <a:latin typeface="Arial"/>
                <a:cs typeface="Arial"/>
              </a:rPr>
              <a:t> </a:t>
            </a:r>
            <a:r>
              <a:rPr sz="2000" dirty="0">
                <a:latin typeface="Arial"/>
                <a:cs typeface="Arial"/>
              </a:rPr>
              <a:t>to c</a:t>
            </a:r>
            <a:r>
              <a:rPr sz="2000" spc="5" dirty="0">
                <a:latin typeface="Arial"/>
                <a:cs typeface="Arial"/>
              </a:rPr>
              <a:t>o</a:t>
            </a:r>
            <a:r>
              <a:rPr sz="2000" dirty="0">
                <a:latin typeface="Arial"/>
                <a:cs typeface="Arial"/>
              </a:rPr>
              <a:t>mpute</a:t>
            </a:r>
            <a:r>
              <a:rPr sz="2000" spc="-45"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s</a:t>
            </a:r>
            <a:r>
              <a:rPr sz="2000" spc="5" dirty="0">
                <a:latin typeface="Arial"/>
                <a:cs typeface="Arial"/>
              </a:rPr>
              <a:t>u</a:t>
            </a:r>
            <a:r>
              <a:rPr sz="2000" dirty="0">
                <a:latin typeface="Arial"/>
                <a:cs typeface="Arial"/>
              </a:rPr>
              <a:t>m</a:t>
            </a:r>
            <a:endParaRPr sz="2000">
              <a:latin typeface="Arial"/>
              <a:cs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012" rIns="0" bIns="0" rtlCol="0">
            <a:spAutoFit/>
          </a:bodyPr>
          <a:lstStyle/>
          <a:p>
            <a:pPr marL="74080">
              <a:lnSpc>
                <a:spcPts val="3522"/>
              </a:lnSpc>
            </a:pPr>
            <a:r>
              <a:rPr dirty="0"/>
              <a:t>Para</a:t>
            </a:r>
            <a:r>
              <a:rPr spc="-13" dirty="0"/>
              <a:t>ll</a:t>
            </a:r>
            <a:r>
              <a:rPr dirty="0"/>
              <a:t>e</a:t>
            </a:r>
            <a:r>
              <a:rPr spc="-9" dirty="0"/>
              <a:t>l</a:t>
            </a:r>
            <a:r>
              <a:rPr spc="-4" dirty="0"/>
              <a:t> </a:t>
            </a:r>
            <a:r>
              <a:rPr spc="-22" dirty="0"/>
              <a:t>Fibon</a:t>
            </a:r>
            <a:r>
              <a:rPr dirty="0"/>
              <a:t>acc</a:t>
            </a:r>
            <a:r>
              <a:rPr spc="-9" dirty="0"/>
              <a:t>i</a:t>
            </a:r>
          </a:p>
        </p:txBody>
      </p:sp>
      <p:sp>
        <p:nvSpPr>
          <p:cNvPr id="4" name="object 4"/>
          <p:cNvSpPr txBox="1"/>
          <p:nvPr/>
        </p:nvSpPr>
        <p:spPr>
          <a:xfrm>
            <a:off x="142844" y="1285860"/>
            <a:ext cx="4786346" cy="5262979"/>
          </a:xfrm>
          <a:prstGeom prst="rect">
            <a:avLst/>
          </a:prstGeom>
        </p:spPr>
        <p:style>
          <a:lnRef idx="3">
            <a:schemeClr val="lt1"/>
          </a:lnRef>
          <a:fillRef idx="1">
            <a:schemeClr val="accent1"/>
          </a:fillRef>
          <a:effectRef idx="1">
            <a:schemeClr val="accent1"/>
          </a:effectRef>
          <a:fontRef idx="minor">
            <a:schemeClr val="lt1"/>
          </a:fontRef>
        </p:style>
        <p:txBody>
          <a:bodyPr vert="horz" wrap="square" lIns="0" tIns="0" rIns="0" bIns="0" rtlCol="0">
            <a:spAutoFit/>
          </a:bodyPr>
          <a:lstStyle/>
          <a:p>
            <a:pPr marL="11397"/>
            <a:r>
              <a:rPr spc="-9" dirty="0">
                <a:latin typeface="Times New Roman"/>
                <a:cs typeface="Times New Roman"/>
              </a:rPr>
              <a:t>int fib (int n)</a:t>
            </a:r>
            <a:endParaRPr dirty="0">
              <a:latin typeface="Times New Roman"/>
              <a:cs typeface="Times New Roman"/>
            </a:endParaRPr>
          </a:p>
          <a:p>
            <a:pPr marL="11397">
              <a:tabLst>
                <a:tab pos="291193" algn="l"/>
              </a:tabLst>
            </a:pPr>
            <a:r>
              <a:rPr spc="-9" dirty="0">
                <a:latin typeface="Times New Roman"/>
                <a:cs typeface="Times New Roman"/>
              </a:rPr>
              <a:t>{	int x,y;</a:t>
            </a:r>
            <a:endParaRPr dirty="0">
              <a:latin typeface="Times New Roman"/>
              <a:cs typeface="Times New Roman"/>
            </a:endParaRPr>
          </a:p>
          <a:p>
            <a:pPr marL="182352"/>
            <a:r>
              <a:rPr spc="-9" dirty="0">
                <a:latin typeface="Times New Roman"/>
                <a:cs typeface="Times New Roman"/>
              </a:rPr>
              <a:t>if (n </a:t>
            </a:r>
            <a:r>
              <a:rPr spc="-13" dirty="0">
                <a:latin typeface="Times New Roman"/>
                <a:cs typeface="Times New Roman"/>
              </a:rPr>
              <a:t>&lt; 2) </a:t>
            </a:r>
            <a:r>
              <a:rPr spc="-9" dirty="0">
                <a:latin typeface="Times New Roman"/>
                <a:cs typeface="Times New Roman"/>
              </a:rPr>
              <a:t>return n;</a:t>
            </a:r>
            <a:endParaRPr dirty="0">
              <a:latin typeface="Times New Roman"/>
              <a:cs typeface="Times New Roman"/>
            </a:endParaRPr>
          </a:p>
          <a:p>
            <a:pPr>
              <a:spcBef>
                <a:spcPts val="38"/>
              </a:spcBef>
            </a:pPr>
            <a:endParaRPr dirty="0">
              <a:latin typeface="Times New Roman"/>
              <a:cs typeface="Times New Roman"/>
            </a:endParaRPr>
          </a:p>
          <a:p>
            <a:pPr marL="182352" marR="4559" indent="-170955"/>
            <a:r>
              <a:rPr spc="-9" dirty="0">
                <a:solidFill>
                  <a:srgbClr val="FFFF00"/>
                </a:solidFill>
                <a:latin typeface="Times New Roman"/>
                <a:cs typeface="Times New Roman"/>
              </a:rPr>
              <a:t>#pr</a:t>
            </a:r>
            <a:r>
              <a:rPr spc="-13" dirty="0">
                <a:solidFill>
                  <a:srgbClr val="FFFF00"/>
                </a:solidFill>
                <a:latin typeface="Times New Roman"/>
                <a:cs typeface="Times New Roman"/>
              </a:rPr>
              <a:t>agma</a:t>
            </a:r>
            <a:r>
              <a:rPr dirty="0">
                <a:solidFill>
                  <a:srgbClr val="FFFF00"/>
                </a:solidFill>
                <a:latin typeface="Times New Roman"/>
                <a:cs typeface="Times New Roman"/>
              </a:rPr>
              <a:t> </a:t>
            </a:r>
            <a:r>
              <a:rPr spc="-13" dirty="0">
                <a:solidFill>
                  <a:srgbClr val="FFFF00"/>
                </a:solidFill>
                <a:latin typeface="Times New Roman"/>
                <a:cs typeface="Times New Roman"/>
              </a:rPr>
              <a:t>om</a:t>
            </a:r>
            <a:r>
              <a:rPr dirty="0">
                <a:solidFill>
                  <a:srgbClr val="FFFF00"/>
                </a:solidFill>
                <a:latin typeface="Times New Roman"/>
                <a:cs typeface="Times New Roman"/>
              </a:rPr>
              <a:t>p </a:t>
            </a:r>
            <a:r>
              <a:rPr spc="-9" dirty="0">
                <a:solidFill>
                  <a:srgbClr val="FFFF00"/>
                </a:solidFill>
                <a:latin typeface="Times New Roman"/>
                <a:cs typeface="Times New Roman"/>
              </a:rPr>
              <a:t>ta</a:t>
            </a:r>
            <a:r>
              <a:rPr dirty="0">
                <a:solidFill>
                  <a:srgbClr val="FFFF00"/>
                </a:solidFill>
                <a:latin typeface="Times New Roman"/>
                <a:cs typeface="Times New Roman"/>
              </a:rPr>
              <a:t>sk s</a:t>
            </a:r>
            <a:r>
              <a:rPr spc="-9" dirty="0">
                <a:solidFill>
                  <a:srgbClr val="FFFF00"/>
                </a:solidFill>
                <a:latin typeface="Times New Roman"/>
                <a:cs typeface="Times New Roman"/>
              </a:rPr>
              <a:t>hare</a:t>
            </a:r>
            <a:r>
              <a:rPr dirty="0">
                <a:solidFill>
                  <a:srgbClr val="FFFF00"/>
                </a:solidFill>
                <a:latin typeface="Times New Roman"/>
                <a:cs typeface="Times New Roman"/>
              </a:rPr>
              <a:t>d(x)</a:t>
            </a:r>
            <a:endParaRPr lang="en-US" dirty="0">
              <a:solidFill>
                <a:srgbClr val="FFFF00"/>
              </a:solidFill>
              <a:latin typeface="Times New Roman"/>
              <a:cs typeface="Times New Roman"/>
            </a:endParaRPr>
          </a:p>
          <a:p>
            <a:pPr marL="182352" marR="4559" indent="-170955"/>
            <a:r>
              <a:rPr dirty="0">
                <a:latin typeface="Times New Roman"/>
                <a:cs typeface="Times New Roman"/>
              </a:rPr>
              <a:t> x </a:t>
            </a:r>
            <a:r>
              <a:rPr spc="-13" dirty="0">
                <a:latin typeface="Times New Roman"/>
                <a:cs typeface="Times New Roman"/>
              </a:rPr>
              <a:t>=</a:t>
            </a:r>
            <a:r>
              <a:rPr dirty="0">
                <a:latin typeface="Times New Roman"/>
                <a:cs typeface="Times New Roman"/>
              </a:rPr>
              <a:t> </a:t>
            </a:r>
            <a:r>
              <a:rPr spc="-9" dirty="0">
                <a:latin typeface="Times New Roman"/>
                <a:cs typeface="Times New Roman"/>
              </a:rPr>
              <a:t>fib(n-1);</a:t>
            </a:r>
            <a:endParaRPr dirty="0">
              <a:latin typeface="Times New Roman"/>
              <a:cs typeface="Times New Roman"/>
            </a:endParaRPr>
          </a:p>
          <a:p>
            <a:pPr marL="182352" marR="4559" indent="-170955"/>
            <a:r>
              <a:rPr spc="-9" dirty="0">
                <a:solidFill>
                  <a:srgbClr val="FFFF00"/>
                </a:solidFill>
                <a:latin typeface="Times New Roman"/>
                <a:cs typeface="Times New Roman"/>
              </a:rPr>
              <a:t>#pr</a:t>
            </a:r>
            <a:r>
              <a:rPr spc="-13" dirty="0">
                <a:solidFill>
                  <a:srgbClr val="FFFF00"/>
                </a:solidFill>
                <a:latin typeface="Times New Roman"/>
                <a:cs typeface="Times New Roman"/>
              </a:rPr>
              <a:t>agma</a:t>
            </a:r>
            <a:r>
              <a:rPr dirty="0">
                <a:solidFill>
                  <a:srgbClr val="FFFF00"/>
                </a:solidFill>
                <a:latin typeface="Times New Roman"/>
                <a:cs typeface="Times New Roman"/>
              </a:rPr>
              <a:t> </a:t>
            </a:r>
            <a:r>
              <a:rPr spc="-13" dirty="0">
                <a:solidFill>
                  <a:srgbClr val="FFFF00"/>
                </a:solidFill>
                <a:latin typeface="Times New Roman"/>
                <a:cs typeface="Times New Roman"/>
              </a:rPr>
              <a:t>om</a:t>
            </a:r>
            <a:r>
              <a:rPr dirty="0">
                <a:solidFill>
                  <a:srgbClr val="FFFF00"/>
                </a:solidFill>
                <a:latin typeface="Times New Roman"/>
                <a:cs typeface="Times New Roman"/>
              </a:rPr>
              <a:t>p </a:t>
            </a:r>
            <a:r>
              <a:rPr spc="-9" dirty="0">
                <a:solidFill>
                  <a:srgbClr val="FFFF00"/>
                </a:solidFill>
                <a:latin typeface="Times New Roman"/>
                <a:cs typeface="Times New Roman"/>
              </a:rPr>
              <a:t>ta</a:t>
            </a:r>
            <a:r>
              <a:rPr dirty="0">
                <a:solidFill>
                  <a:srgbClr val="FFFF00"/>
                </a:solidFill>
                <a:latin typeface="Times New Roman"/>
                <a:cs typeface="Times New Roman"/>
              </a:rPr>
              <a:t>sk s</a:t>
            </a:r>
            <a:r>
              <a:rPr spc="-9" dirty="0">
                <a:solidFill>
                  <a:srgbClr val="FFFF00"/>
                </a:solidFill>
                <a:latin typeface="Times New Roman"/>
                <a:cs typeface="Times New Roman"/>
              </a:rPr>
              <a:t>hare</a:t>
            </a:r>
            <a:r>
              <a:rPr dirty="0">
                <a:solidFill>
                  <a:srgbClr val="FFFF00"/>
                </a:solidFill>
                <a:latin typeface="Times New Roman"/>
                <a:cs typeface="Times New Roman"/>
              </a:rPr>
              <a:t>d(y) </a:t>
            </a:r>
            <a:endParaRPr lang="en-US" dirty="0">
              <a:solidFill>
                <a:srgbClr val="FFFF00"/>
              </a:solidFill>
              <a:latin typeface="Times New Roman"/>
              <a:cs typeface="Times New Roman"/>
            </a:endParaRPr>
          </a:p>
          <a:p>
            <a:pPr marL="182352" marR="4559" indent="-170955"/>
            <a:r>
              <a:rPr dirty="0">
                <a:latin typeface="Times New Roman"/>
                <a:cs typeface="Times New Roman"/>
              </a:rPr>
              <a:t>y </a:t>
            </a:r>
            <a:r>
              <a:rPr spc="-13" dirty="0">
                <a:latin typeface="Times New Roman"/>
                <a:cs typeface="Times New Roman"/>
              </a:rPr>
              <a:t>=</a:t>
            </a:r>
            <a:r>
              <a:rPr dirty="0">
                <a:latin typeface="Times New Roman"/>
                <a:cs typeface="Times New Roman"/>
              </a:rPr>
              <a:t> </a:t>
            </a:r>
            <a:r>
              <a:rPr spc="-9" dirty="0">
                <a:latin typeface="Times New Roman"/>
                <a:cs typeface="Times New Roman"/>
              </a:rPr>
              <a:t>fi</a:t>
            </a:r>
            <a:r>
              <a:rPr dirty="0">
                <a:latin typeface="Times New Roman"/>
                <a:cs typeface="Times New Roman"/>
              </a:rPr>
              <a:t>b </a:t>
            </a:r>
            <a:r>
              <a:rPr spc="-9" dirty="0">
                <a:latin typeface="Times New Roman"/>
                <a:cs typeface="Times New Roman"/>
              </a:rPr>
              <a:t>(n-2);</a:t>
            </a:r>
            <a:endParaRPr dirty="0">
              <a:latin typeface="Times New Roman"/>
              <a:cs typeface="Times New Roman"/>
            </a:endParaRPr>
          </a:p>
          <a:p>
            <a:pPr marL="182352" marR="529390" indent="-170955"/>
            <a:r>
              <a:rPr spc="-9" dirty="0">
                <a:solidFill>
                  <a:srgbClr val="FFFF00"/>
                </a:solidFill>
                <a:latin typeface="Times New Roman"/>
                <a:cs typeface="Times New Roman"/>
              </a:rPr>
              <a:t>#pr</a:t>
            </a:r>
            <a:r>
              <a:rPr spc="-13" dirty="0">
                <a:solidFill>
                  <a:srgbClr val="FFFF00"/>
                </a:solidFill>
                <a:latin typeface="Times New Roman"/>
                <a:cs typeface="Times New Roman"/>
              </a:rPr>
              <a:t>agma</a:t>
            </a:r>
            <a:r>
              <a:rPr dirty="0">
                <a:solidFill>
                  <a:srgbClr val="FFFF00"/>
                </a:solidFill>
                <a:latin typeface="Times New Roman"/>
                <a:cs typeface="Times New Roman"/>
              </a:rPr>
              <a:t> </a:t>
            </a:r>
            <a:r>
              <a:rPr spc="-13" dirty="0">
                <a:solidFill>
                  <a:srgbClr val="FFFF00"/>
                </a:solidFill>
                <a:latin typeface="Times New Roman"/>
                <a:cs typeface="Times New Roman"/>
              </a:rPr>
              <a:t>om</a:t>
            </a:r>
            <a:r>
              <a:rPr dirty="0">
                <a:solidFill>
                  <a:srgbClr val="FFFF00"/>
                </a:solidFill>
                <a:latin typeface="Times New Roman"/>
                <a:cs typeface="Times New Roman"/>
              </a:rPr>
              <a:t>p </a:t>
            </a:r>
            <a:r>
              <a:rPr spc="-9" dirty="0">
                <a:solidFill>
                  <a:srgbClr val="FFFF00"/>
                </a:solidFill>
                <a:latin typeface="Times New Roman"/>
                <a:cs typeface="Times New Roman"/>
              </a:rPr>
              <a:t>ta</a:t>
            </a:r>
            <a:r>
              <a:rPr dirty="0">
                <a:solidFill>
                  <a:srgbClr val="FFFF00"/>
                </a:solidFill>
                <a:latin typeface="Times New Roman"/>
                <a:cs typeface="Times New Roman"/>
              </a:rPr>
              <a:t>skw</a:t>
            </a:r>
            <a:r>
              <a:rPr spc="-9" dirty="0">
                <a:solidFill>
                  <a:srgbClr val="FFFF00"/>
                </a:solidFill>
                <a:latin typeface="Times New Roman"/>
                <a:cs typeface="Times New Roman"/>
              </a:rPr>
              <a:t>ait </a:t>
            </a:r>
            <a:endParaRPr lang="en-US" spc="-9" dirty="0">
              <a:solidFill>
                <a:srgbClr val="FFFF00"/>
              </a:solidFill>
              <a:latin typeface="Times New Roman"/>
              <a:cs typeface="Times New Roman"/>
            </a:endParaRPr>
          </a:p>
          <a:p>
            <a:pPr marL="182352" marR="529390" indent="-170955"/>
            <a:r>
              <a:rPr spc="-9" dirty="0">
                <a:latin typeface="Times New Roman"/>
                <a:cs typeface="Times New Roman"/>
              </a:rPr>
              <a:t>ret</a:t>
            </a:r>
            <a:r>
              <a:rPr dirty="0">
                <a:latin typeface="Times New Roman"/>
                <a:cs typeface="Times New Roman"/>
              </a:rPr>
              <a:t>urn </a:t>
            </a:r>
            <a:r>
              <a:rPr spc="-9" dirty="0">
                <a:latin typeface="Times New Roman"/>
                <a:cs typeface="Times New Roman"/>
              </a:rPr>
              <a:t>(x+y);</a:t>
            </a:r>
            <a:endParaRPr dirty="0">
              <a:latin typeface="Times New Roman"/>
              <a:cs typeface="Times New Roman"/>
            </a:endParaRPr>
          </a:p>
          <a:p>
            <a:pPr marL="11397"/>
            <a:r>
              <a:rPr spc="-9" dirty="0">
                <a:latin typeface="Times New Roman"/>
                <a:cs typeface="Times New Roman"/>
              </a:rPr>
              <a:t>}</a:t>
            </a:r>
            <a:endParaRPr dirty="0">
              <a:latin typeface="Times New Roman"/>
              <a:cs typeface="Times New Roman"/>
            </a:endParaRPr>
          </a:p>
          <a:p>
            <a:pPr>
              <a:spcBef>
                <a:spcPts val="38"/>
              </a:spcBef>
            </a:pPr>
            <a:endParaRPr dirty="0">
              <a:latin typeface="Times New Roman"/>
              <a:cs typeface="Times New Roman"/>
            </a:endParaRPr>
          </a:p>
          <a:p>
            <a:pPr marL="11397"/>
            <a:r>
              <a:rPr spc="-9" dirty="0">
                <a:latin typeface="Times New Roman"/>
                <a:cs typeface="Times New Roman"/>
              </a:rPr>
              <a:t>Int main()</a:t>
            </a:r>
            <a:endParaRPr dirty="0">
              <a:latin typeface="Times New Roman"/>
              <a:cs typeface="Times New Roman"/>
            </a:endParaRPr>
          </a:p>
          <a:p>
            <a:pPr marL="11397"/>
            <a:r>
              <a:rPr spc="-9" dirty="0">
                <a:latin typeface="Times New Roman"/>
                <a:cs typeface="Times New Roman"/>
              </a:rPr>
              <a:t>{  int N</a:t>
            </a:r>
            <a:r>
              <a:rPr spc="-18" dirty="0">
                <a:latin typeface="Times New Roman"/>
                <a:cs typeface="Times New Roman"/>
              </a:rPr>
              <a:t>W</a:t>
            </a:r>
            <a:r>
              <a:rPr spc="-36" dirty="0">
                <a:latin typeface="Times New Roman"/>
                <a:cs typeface="Times New Roman"/>
              </a:rPr>
              <a:t> </a:t>
            </a:r>
            <a:r>
              <a:rPr spc="-13" dirty="0">
                <a:latin typeface="Times New Roman"/>
                <a:cs typeface="Times New Roman"/>
              </a:rPr>
              <a:t>=</a:t>
            </a:r>
            <a:r>
              <a:rPr dirty="0">
                <a:latin typeface="Times New Roman"/>
                <a:cs typeface="Times New Roman"/>
              </a:rPr>
              <a:t> </a:t>
            </a:r>
            <a:r>
              <a:rPr spc="-9" dirty="0">
                <a:latin typeface="Times New Roman"/>
                <a:cs typeface="Times New Roman"/>
              </a:rPr>
              <a:t>5000;</a:t>
            </a:r>
            <a:endParaRPr dirty="0">
              <a:latin typeface="Times New Roman"/>
              <a:cs typeface="Times New Roman"/>
            </a:endParaRPr>
          </a:p>
          <a:p>
            <a:pPr marL="182352"/>
            <a:r>
              <a:rPr spc="-9" dirty="0">
                <a:latin typeface="Times New Roman"/>
                <a:cs typeface="Times New Roman"/>
              </a:rPr>
              <a:t>#pr</a:t>
            </a:r>
            <a:r>
              <a:rPr spc="-13" dirty="0">
                <a:latin typeface="Times New Roman"/>
                <a:cs typeface="Times New Roman"/>
              </a:rPr>
              <a:t>agma</a:t>
            </a:r>
            <a:r>
              <a:rPr dirty="0">
                <a:latin typeface="Times New Roman"/>
                <a:cs typeface="Times New Roman"/>
              </a:rPr>
              <a:t> </a:t>
            </a:r>
            <a:r>
              <a:rPr spc="-13" dirty="0">
                <a:latin typeface="Times New Roman"/>
                <a:cs typeface="Times New Roman"/>
              </a:rPr>
              <a:t>om</a:t>
            </a:r>
            <a:r>
              <a:rPr dirty="0">
                <a:latin typeface="Times New Roman"/>
                <a:cs typeface="Times New Roman"/>
              </a:rPr>
              <a:t>p </a:t>
            </a:r>
            <a:r>
              <a:rPr spc="-9" dirty="0">
                <a:latin typeface="Times New Roman"/>
                <a:cs typeface="Times New Roman"/>
              </a:rPr>
              <a:t>parallel</a:t>
            </a:r>
            <a:endParaRPr dirty="0">
              <a:latin typeface="Times New Roman"/>
              <a:cs typeface="Times New Roman"/>
            </a:endParaRPr>
          </a:p>
          <a:p>
            <a:pPr marL="182352"/>
            <a:r>
              <a:rPr spc="-9" dirty="0">
                <a:latin typeface="Times New Roman"/>
                <a:cs typeface="Times New Roman"/>
              </a:rPr>
              <a:t>{</a:t>
            </a:r>
            <a:endParaRPr dirty="0">
              <a:latin typeface="Times New Roman"/>
              <a:cs typeface="Times New Roman"/>
            </a:endParaRPr>
          </a:p>
          <a:p>
            <a:pPr marL="752201" marR="282645" indent="-341909"/>
            <a:r>
              <a:rPr spc="-9" dirty="0">
                <a:latin typeface="Times New Roman"/>
                <a:cs typeface="Times New Roman"/>
              </a:rPr>
              <a:t>#pr</a:t>
            </a:r>
            <a:r>
              <a:rPr spc="-13" dirty="0">
                <a:latin typeface="Times New Roman"/>
                <a:cs typeface="Times New Roman"/>
              </a:rPr>
              <a:t>agma</a:t>
            </a:r>
            <a:r>
              <a:rPr dirty="0">
                <a:latin typeface="Times New Roman"/>
                <a:cs typeface="Times New Roman"/>
              </a:rPr>
              <a:t> </a:t>
            </a:r>
            <a:r>
              <a:rPr spc="-13" dirty="0">
                <a:latin typeface="Times New Roman"/>
                <a:cs typeface="Times New Roman"/>
              </a:rPr>
              <a:t>om</a:t>
            </a:r>
            <a:r>
              <a:rPr dirty="0">
                <a:latin typeface="Times New Roman"/>
                <a:cs typeface="Times New Roman"/>
              </a:rPr>
              <a:t>p </a:t>
            </a:r>
            <a:r>
              <a:rPr spc="-13" dirty="0">
                <a:latin typeface="Times New Roman"/>
                <a:cs typeface="Times New Roman"/>
              </a:rPr>
              <a:t>ma</a:t>
            </a:r>
            <a:r>
              <a:rPr dirty="0">
                <a:latin typeface="Times New Roman"/>
                <a:cs typeface="Times New Roman"/>
              </a:rPr>
              <a:t>s</a:t>
            </a:r>
            <a:r>
              <a:rPr spc="-9" dirty="0">
                <a:latin typeface="Times New Roman"/>
                <a:cs typeface="Times New Roman"/>
              </a:rPr>
              <a:t>te</a:t>
            </a:r>
            <a:r>
              <a:rPr dirty="0">
                <a:latin typeface="Times New Roman"/>
                <a:cs typeface="Times New Roman"/>
              </a:rPr>
              <a:t>r </a:t>
            </a:r>
            <a:r>
              <a:rPr spc="-9" dirty="0">
                <a:latin typeface="Times New Roman"/>
                <a:cs typeface="Times New Roman"/>
              </a:rPr>
              <a:t>fi</a:t>
            </a:r>
            <a:r>
              <a:rPr dirty="0">
                <a:latin typeface="Times New Roman"/>
                <a:cs typeface="Times New Roman"/>
              </a:rPr>
              <a:t>b(N</a:t>
            </a:r>
            <a:r>
              <a:rPr spc="-13" dirty="0">
                <a:latin typeface="Times New Roman"/>
                <a:cs typeface="Times New Roman"/>
              </a:rPr>
              <a:t>W);</a:t>
            </a:r>
            <a:endParaRPr dirty="0">
              <a:latin typeface="Times New Roman"/>
              <a:cs typeface="Times New Roman"/>
            </a:endParaRPr>
          </a:p>
          <a:p>
            <a:pPr marL="182352"/>
            <a:r>
              <a:rPr spc="-9" dirty="0">
                <a:latin typeface="Times New Roman"/>
                <a:cs typeface="Times New Roman"/>
              </a:rPr>
              <a:t>}</a:t>
            </a:r>
            <a:endParaRPr dirty="0">
              <a:latin typeface="Times New Roman"/>
              <a:cs typeface="Times New Roman"/>
            </a:endParaRPr>
          </a:p>
          <a:p>
            <a:pPr marL="11397"/>
            <a:r>
              <a:rPr spc="-9" dirty="0">
                <a:latin typeface="Times New Roman"/>
                <a:cs typeface="Times New Roman"/>
              </a:rPr>
              <a:t>}</a:t>
            </a:r>
            <a:endParaRPr dirty="0">
              <a:latin typeface="Times New Roman"/>
              <a:cs typeface="Times New Roman"/>
            </a:endParaRPr>
          </a:p>
        </p:txBody>
      </p:sp>
      <p:sp>
        <p:nvSpPr>
          <p:cNvPr id="6" name="object 3"/>
          <p:cNvSpPr txBox="1">
            <a:spLocks noGrp="1"/>
          </p:cNvSpPr>
          <p:nvPr>
            <p:ph sz="half" idx="4294967295"/>
          </p:nvPr>
        </p:nvSpPr>
        <p:spPr>
          <a:xfrm>
            <a:off x="4975225" y="1500174"/>
            <a:ext cx="4168775" cy="3889719"/>
          </a:xfrm>
          <a:prstGeom prst="rect">
            <a:avLst/>
          </a:prstGeom>
        </p:spPr>
        <p:txBody>
          <a:bodyPr vert="horz" wrap="square" lIns="0" tIns="0" rIns="0" bIns="0" rtlCol="0">
            <a:spAutoFit/>
          </a:bodyPr>
          <a:lstStyle/>
          <a:p>
            <a:pPr marL="355600" indent="-342900">
              <a:lnSpc>
                <a:spcPct val="100000"/>
              </a:lnSpc>
              <a:buClr>
                <a:srgbClr val="00114D"/>
              </a:buClr>
              <a:buSzPct val="120000"/>
              <a:buFont typeface="Arial"/>
              <a:buChar char="•"/>
              <a:tabLst>
                <a:tab pos="355600" algn="l"/>
              </a:tabLst>
            </a:pPr>
            <a:r>
              <a:rPr sz="1800" dirty="0"/>
              <a:t>Binary</a:t>
            </a:r>
            <a:r>
              <a:rPr sz="1800" spc="-5" dirty="0"/>
              <a:t> </a:t>
            </a:r>
            <a:r>
              <a:rPr sz="1800" spc="-10" dirty="0"/>
              <a:t>t</a:t>
            </a:r>
            <a:r>
              <a:rPr sz="1800" dirty="0"/>
              <a:t>ree</a:t>
            </a:r>
            <a:r>
              <a:rPr sz="1800" spc="-5" dirty="0"/>
              <a:t> </a:t>
            </a:r>
            <a:r>
              <a:rPr sz="1800" dirty="0"/>
              <a:t>o</a:t>
            </a:r>
            <a:r>
              <a:rPr sz="1800" spc="-10" dirty="0"/>
              <a:t>f</a:t>
            </a:r>
            <a:r>
              <a:rPr sz="1800" spc="-5" dirty="0"/>
              <a:t> </a:t>
            </a:r>
            <a:r>
              <a:rPr sz="1800" spc="-10" dirty="0"/>
              <a:t>t</a:t>
            </a:r>
            <a:r>
              <a:rPr sz="1800" dirty="0"/>
              <a:t>asks</a:t>
            </a:r>
          </a:p>
          <a:p>
            <a:pPr marL="355600" marR="680085" indent="-342900">
              <a:lnSpc>
                <a:spcPct val="130000"/>
              </a:lnSpc>
              <a:spcBef>
                <a:spcPts val="459"/>
              </a:spcBef>
              <a:buClr>
                <a:srgbClr val="00114D"/>
              </a:buClr>
              <a:buSzPct val="120000"/>
              <a:buFont typeface="Arial"/>
              <a:buChar char="•"/>
              <a:tabLst>
                <a:tab pos="355600" algn="l"/>
              </a:tabLst>
            </a:pPr>
            <a:r>
              <a:rPr sz="1800" spc="-90" dirty="0"/>
              <a:t>T</a:t>
            </a:r>
            <a:r>
              <a:rPr sz="1800" dirty="0"/>
              <a:t>raversed</a:t>
            </a:r>
            <a:r>
              <a:rPr sz="1800" spc="-5" dirty="0"/>
              <a:t> </a:t>
            </a:r>
            <a:r>
              <a:rPr sz="1800" dirty="0"/>
              <a:t>using</a:t>
            </a:r>
            <a:r>
              <a:rPr sz="1800" spc="-5" dirty="0"/>
              <a:t> </a:t>
            </a:r>
            <a:r>
              <a:rPr sz="1800" dirty="0"/>
              <a:t>a</a:t>
            </a:r>
            <a:r>
              <a:rPr sz="1800" spc="-5" dirty="0"/>
              <a:t> </a:t>
            </a:r>
            <a:r>
              <a:rPr sz="1800" dirty="0"/>
              <a:t>recursive </a:t>
            </a:r>
            <a:r>
              <a:rPr sz="1800" spc="-10" dirty="0">
                <a:solidFill>
                  <a:srgbClr val="00114D"/>
                </a:solidFill>
              </a:rPr>
              <a:t>f</a:t>
            </a:r>
            <a:r>
              <a:rPr sz="1800" dirty="0">
                <a:solidFill>
                  <a:srgbClr val="00114D"/>
                </a:solidFill>
              </a:rPr>
              <a:t>un</a:t>
            </a:r>
            <a:r>
              <a:rPr sz="1800" spc="-10" dirty="0">
                <a:solidFill>
                  <a:srgbClr val="00114D"/>
                </a:solidFill>
              </a:rPr>
              <a:t>ct</a:t>
            </a:r>
            <a:r>
              <a:rPr sz="1800" dirty="0">
                <a:solidFill>
                  <a:srgbClr val="00114D"/>
                </a:solidFill>
              </a:rPr>
              <a:t>ion</a:t>
            </a:r>
          </a:p>
          <a:p>
            <a:pPr marL="355600" marR="35560" indent="-342900">
              <a:lnSpc>
                <a:spcPct val="129600"/>
              </a:lnSpc>
              <a:spcBef>
                <a:spcPts val="470"/>
              </a:spcBef>
              <a:buClr>
                <a:srgbClr val="00114D"/>
              </a:buClr>
              <a:buSzPct val="120000"/>
              <a:buFont typeface="Arial"/>
              <a:buChar char="•"/>
              <a:tabLst>
                <a:tab pos="355600" algn="l"/>
              </a:tabLst>
            </a:pPr>
            <a:r>
              <a:rPr sz="1800" spc="-15" dirty="0">
                <a:solidFill>
                  <a:srgbClr val="00114D"/>
                </a:solidFill>
              </a:rPr>
              <a:t>A</a:t>
            </a:r>
            <a:r>
              <a:rPr sz="1800" spc="-114" dirty="0">
                <a:solidFill>
                  <a:srgbClr val="00114D"/>
                </a:solidFill>
              </a:rPr>
              <a:t> </a:t>
            </a:r>
            <a:r>
              <a:rPr sz="1800" spc="-10" dirty="0">
                <a:solidFill>
                  <a:srgbClr val="00114D"/>
                </a:solidFill>
              </a:rPr>
              <a:t>t</a:t>
            </a:r>
            <a:r>
              <a:rPr sz="1800" dirty="0">
                <a:solidFill>
                  <a:srgbClr val="00114D"/>
                </a:solidFill>
              </a:rPr>
              <a:t>ask</a:t>
            </a:r>
            <a:r>
              <a:rPr sz="1800" spc="-5" dirty="0">
                <a:solidFill>
                  <a:srgbClr val="00114D"/>
                </a:solidFill>
              </a:rPr>
              <a:t> </a:t>
            </a:r>
            <a:r>
              <a:rPr sz="1800" dirty="0">
                <a:solidFill>
                  <a:srgbClr val="00114D"/>
                </a:solidFill>
              </a:rPr>
              <a:t>canno</a:t>
            </a:r>
            <a:r>
              <a:rPr sz="1800" spc="-10" dirty="0">
                <a:solidFill>
                  <a:srgbClr val="00114D"/>
                </a:solidFill>
              </a:rPr>
              <a:t>t</a:t>
            </a:r>
            <a:r>
              <a:rPr sz="1800" spc="-5" dirty="0">
                <a:solidFill>
                  <a:srgbClr val="00114D"/>
                </a:solidFill>
              </a:rPr>
              <a:t> </a:t>
            </a:r>
            <a:r>
              <a:rPr sz="1800" dirty="0">
                <a:solidFill>
                  <a:srgbClr val="00114D"/>
                </a:solidFill>
              </a:rPr>
              <a:t>comple</a:t>
            </a:r>
            <a:r>
              <a:rPr sz="1800" spc="-10" dirty="0">
                <a:solidFill>
                  <a:srgbClr val="00114D"/>
                </a:solidFill>
              </a:rPr>
              <a:t>t</a:t>
            </a:r>
            <a:r>
              <a:rPr sz="1800" dirty="0">
                <a:solidFill>
                  <a:srgbClr val="00114D"/>
                </a:solidFill>
              </a:rPr>
              <a:t>e</a:t>
            </a:r>
            <a:r>
              <a:rPr sz="1800" spc="-5" dirty="0">
                <a:solidFill>
                  <a:srgbClr val="00114D"/>
                </a:solidFill>
              </a:rPr>
              <a:t> </a:t>
            </a:r>
            <a:r>
              <a:rPr sz="1800" dirty="0">
                <a:solidFill>
                  <a:srgbClr val="00114D"/>
                </a:solidFill>
              </a:rPr>
              <a:t>un</a:t>
            </a:r>
            <a:r>
              <a:rPr sz="1800" spc="-10" dirty="0">
                <a:solidFill>
                  <a:srgbClr val="00114D"/>
                </a:solidFill>
              </a:rPr>
              <a:t>t</a:t>
            </a:r>
            <a:r>
              <a:rPr sz="1800" dirty="0">
                <a:solidFill>
                  <a:srgbClr val="00114D"/>
                </a:solidFill>
              </a:rPr>
              <a:t>il</a:t>
            </a:r>
            <a:r>
              <a:rPr sz="1800" spc="-5" dirty="0">
                <a:solidFill>
                  <a:srgbClr val="00114D"/>
                </a:solidFill>
              </a:rPr>
              <a:t> </a:t>
            </a:r>
            <a:r>
              <a:rPr sz="1800" dirty="0">
                <a:solidFill>
                  <a:srgbClr val="00114D"/>
                </a:solidFill>
              </a:rPr>
              <a:t>all </a:t>
            </a:r>
            <a:r>
              <a:rPr sz="1800" spc="-10" dirty="0">
                <a:solidFill>
                  <a:srgbClr val="00114D"/>
                </a:solidFill>
              </a:rPr>
              <a:t>t</a:t>
            </a:r>
            <a:r>
              <a:rPr sz="1800" dirty="0">
                <a:solidFill>
                  <a:srgbClr val="00114D"/>
                </a:solidFill>
              </a:rPr>
              <a:t>asks</a:t>
            </a:r>
            <a:r>
              <a:rPr sz="1800" spc="-5" dirty="0">
                <a:solidFill>
                  <a:srgbClr val="00114D"/>
                </a:solidFill>
              </a:rPr>
              <a:t> </a:t>
            </a:r>
            <a:r>
              <a:rPr sz="1800" dirty="0">
                <a:solidFill>
                  <a:srgbClr val="00114D"/>
                </a:solidFill>
              </a:rPr>
              <a:t>below</a:t>
            </a:r>
            <a:r>
              <a:rPr sz="1800" spc="-5" dirty="0">
                <a:solidFill>
                  <a:srgbClr val="00114D"/>
                </a:solidFill>
              </a:rPr>
              <a:t> </a:t>
            </a:r>
            <a:r>
              <a:rPr sz="1800" dirty="0">
                <a:solidFill>
                  <a:srgbClr val="00114D"/>
                </a:solidFill>
              </a:rPr>
              <a:t>i</a:t>
            </a:r>
            <a:r>
              <a:rPr sz="1800" spc="-10" dirty="0">
                <a:solidFill>
                  <a:srgbClr val="00114D"/>
                </a:solidFill>
              </a:rPr>
              <a:t>t</a:t>
            </a:r>
            <a:r>
              <a:rPr sz="1800" spc="-5" dirty="0">
                <a:solidFill>
                  <a:srgbClr val="00114D"/>
                </a:solidFill>
              </a:rPr>
              <a:t> </a:t>
            </a:r>
            <a:r>
              <a:rPr sz="1800" dirty="0">
                <a:solidFill>
                  <a:srgbClr val="00114D"/>
                </a:solidFill>
              </a:rPr>
              <a:t>in</a:t>
            </a:r>
            <a:r>
              <a:rPr sz="1800" spc="-5" dirty="0">
                <a:solidFill>
                  <a:srgbClr val="00114D"/>
                </a:solidFill>
              </a:rPr>
              <a:t> </a:t>
            </a:r>
            <a:r>
              <a:rPr sz="1800" spc="-10" dirty="0">
                <a:solidFill>
                  <a:srgbClr val="00114D"/>
                </a:solidFill>
              </a:rPr>
              <a:t>t</a:t>
            </a:r>
            <a:r>
              <a:rPr sz="1800" dirty="0">
                <a:solidFill>
                  <a:srgbClr val="00114D"/>
                </a:solidFill>
              </a:rPr>
              <a:t>he</a:t>
            </a:r>
            <a:r>
              <a:rPr sz="1800" spc="-5" dirty="0">
                <a:solidFill>
                  <a:srgbClr val="00114D"/>
                </a:solidFill>
              </a:rPr>
              <a:t> </a:t>
            </a:r>
            <a:r>
              <a:rPr sz="1800" spc="-10" dirty="0">
                <a:solidFill>
                  <a:srgbClr val="00114D"/>
                </a:solidFill>
              </a:rPr>
              <a:t>t</a:t>
            </a:r>
            <a:r>
              <a:rPr sz="1800" dirty="0">
                <a:solidFill>
                  <a:srgbClr val="00114D"/>
                </a:solidFill>
              </a:rPr>
              <a:t>ree</a:t>
            </a:r>
            <a:r>
              <a:rPr sz="1800" spc="-5" dirty="0">
                <a:solidFill>
                  <a:srgbClr val="00114D"/>
                </a:solidFill>
              </a:rPr>
              <a:t> </a:t>
            </a:r>
            <a:r>
              <a:rPr sz="1800" dirty="0">
                <a:solidFill>
                  <a:srgbClr val="00114D"/>
                </a:solidFill>
              </a:rPr>
              <a:t>are comple</a:t>
            </a:r>
            <a:r>
              <a:rPr sz="1800" spc="-10" dirty="0">
                <a:solidFill>
                  <a:srgbClr val="00114D"/>
                </a:solidFill>
              </a:rPr>
              <a:t>t</a:t>
            </a:r>
            <a:r>
              <a:rPr sz="1800" dirty="0">
                <a:solidFill>
                  <a:srgbClr val="00114D"/>
                </a:solidFill>
              </a:rPr>
              <a:t>e</a:t>
            </a:r>
            <a:r>
              <a:rPr sz="1800" spc="-5" dirty="0">
                <a:solidFill>
                  <a:srgbClr val="00114D"/>
                </a:solidFill>
              </a:rPr>
              <a:t> </a:t>
            </a:r>
            <a:r>
              <a:rPr sz="1800" dirty="0">
                <a:solidFill>
                  <a:srgbClr val="00114D"/>
                </a:solidFill>
              </a:rPr>
              <a:t>(en</a:t>
            </a:r>
            <a:r>
              <a:rPr sz="1800" spc="-10" dirty="0">
                <a:solidFill>
                  <a:srgbClr val="00114D"/>
                </a:solidFill>
              </a:rPr>
              <a:t>f</a:t>
            </a:r>
            <a:r>
              <a:rPr sz="1800" dirty="0">
                <a:solidFill>
                  <a:srgbClr val="00114D"/>
                </a:solidFill>
              </a:rPr>
              <a:t>orced</a:t>
            </a:r>
            <a:r>
              <a:rPr sz="1800" spc="-5" dirty="0">
                <a:solidFill>
                  <a:srgbClr val="00114D"/>
                </a:solidFill>
              </a:rPr>
              <a:t> </a:t>
            </a:r>
            <a:r>
              <a:rPr sz="1800" dirty="0">
                <a:solidFill>
                  <a:srgbClr val="00114D"/>
                </a:solidFill>
              </a:rPr>
              <a:t>wi</a:t>
            </a:r>
            <a:r>
              <a:rPr sz="1800" spc="-10" dirty="0">
                <a:solidFill>
                  <a:srgbClr val="00114D"/>
                </a:solidFill>
              </a:rPr>
              <a:t>t</a:t>
            </a:r>
            <a:r>
              <a:rPr sz="1800" dirty="0">
                <a:solidFill>
                  <a:srgbClr val="00114D"/>
                </a:solidFill>
              </a:rPr>
              <a:t>h</a:t>
            </a:r>
            <a:r>
              <a:rPr sz="1800" spc="-5" dirty="0">
                <a:solidFill>
                  <a:srgbClr val="00114D"/>
                </a:solidFill>
              </a:rPr>
              <a:t> </a:t>
            </a:r>
            <a:r>
              <a:rPr sz="1800" spc="-10" dirty="0">
                <a:solidFill>
                  <a:srgbClr val="00114D"/>
                </a:solidFill>
              </a:rPr>
              <a:t>t</a:t>
            </a:r>
            <a:r>
              <a:rPr sz="1800" dirty="0">
                <a:solidFill>
                  <a:srgbClr val="00114D"/>
                </a:solidFill>
              </a:rPr>
              <a:t>askwai</a:t>
            </a:r>
            <a:r>
              <a:rPr sz="1800" spc="-10" dirty="0">
                <a:solidFill>
                  <a:srgbClr val="00114D"/>
                </a:solidFill>
              </a:rPr>
              <a:t>t</a:t>
            </a:r>
            <a:r>
              <a:rPr sz="1800" dirty="0">
                <a:solidFill>
                  <a:srgbClr val="00114D"/>
                </a:solidFill>
              </a:rPr>
              <a:t>)</a:t>
            </a:r>
          </a:p>
          <a:p>
            <a:pPr marL="355600" marR="158750" indent="-342900">
              <a:lnSpc>
                <a:spcPct val="130000"/>
              </a:lnSpc>
              <a:spcBef>
                <a:spcPts val="459"/>
              </a:spcBef>
              <a:buClr>
                <a:srgbClr val="CD120E"/>
              </a:buClr>
              <a:buSzPct val="120000"/>
              <a:buFont typeface="Courier New"/>
              <a:buChar char="•"/>
              <a:tabLst>
                <a:tab pos="355600" algn="l"/>
                <a:tab pos="1414145" algn="l"/>
              </a:tabLst>
            </a:pPr>
            <a:r>
              <a:rPr sz="1800" b="1" spc="-5" dirty="0">
                <a:solidFill>
                  <a:srgbClr val="D9280D"/>
                </a:solidFill>
                <a:latin typeface="Courier New"/>
                <a:cs typeface="Courier New"/>
              </a:rPr>
              <a:t>x,</a:t>
            </a:r>
            <a:r>
              <a:rPr sz="1800" b="1" dirty="0">
                <a:solidFill>
                  <a:srgbClr val="D9280D"/>
                </a:solidFill>
                <a:latin typeface="Courier New"/>
                <a:cs typeface="Courier New"/>
              </a:rPr>
              <a:t>y </a:t>
            </a:r>
            <a:r>
              <a:rPr sz="1800" dirty="0">
                <a:solidFill>
                  <a:srgbClr val="00114D"/>
                </a:solidFill>
              </a:rPr>
              <a:t>are</a:t>
            </a:r>
            <a:r>
              <a:rPr sz="1800" spc="-5" dirty="0">
                <a:solidFill>
                  <a:srgbClr val="00114D"/>
                </a:solidFill>
              </a:rPr>
              <a:t> </a:t>
            </a:r>
            <a:r>
              <a:rPr sz="1800" dirty="0">
                <a:solidFill>
                  <a:srgbClr val="00114D"/>
                </a:solidFill>
              </a:rPr>
              <a:t>local</a:t>
            </a:r>
            <a:r>
              <a:rPr sz="1800" spc="-10" dirty="0">
                <a:solidFill>
                  <a:srgbClr val="00114D"/>
                </a:solidFill>
              </a:rPr>
              <a:t>,</a:t>
            </a:r>
            <a:r>
              <a:rPr sz="1800" spc="-5" dirty="0">
                <a:solidFill>
                  <a:srgbClr val="00114D"/>
                </a:solidFill>
              </a:rPr>
              <a:t> </a:t>
            </a:r>
            <a:r>
              <a:rPr sz="1800" dirty="0">
                <a:solidFill>
                  <a:srgbClr val="00114D"/>
                </a:solidFill>
              </a:rPr>
              <a:t>and</a:t>
            </a:r>
            <a:r>
              <a:rPr sz="1800" spc="-5" dirty="0">
                <a:solidFill>
                  <a:srgbClr val="00114D"/>
                </a:solidFill>
              </a:rPr>
              <a:t> </a:t>
            </a:r>
            <a:r>
              <a:rPr sz="1800" dirty="0">
                <a:solidFill>
                  <a:srgbClr val="00114D"/>
                </a:solidFill>
              </a:rPr>
              <a:t>so</a:t>
            </a:r>
            <a:r>
              <a:rPr sz="1800" spc="-5" dirty="0">
                <a:solidFill>
                  <a:srgbClr val="00114D"/>
                </a:solidFill>
              </a:rPr>
              <a:t> </a:t>
            </a:r>
            <a:r>
              <a:rPr sz="1800" dirty="0">
                <a:solidFill>
                  <a:srgbClr val="00114D"/>
                </a:solidFill>
              </a:rPr>
              <a:t>by</a:t>
            </a:r>
            <a:r>
              <a:rPr sz="1800" spc="-5" dirty="0">
                <a:solidFill>
                  <a:srgbClr val="00114D"/>
                </a:solidFill>
              </a:rPr>
              <a:t> </a:t>
            </a:r>
            <a:r>
              <a:rPr sz="1800" dirty="0">
                <a:solidFill>
                  <a:srgbClr val="00114D"/>
                </a:solidFill>
              </a:rPr>
              <a:t>de</a:t>
            </a:r>
            <a:r>
              <a:rPr sz="1800" spc="-10" dirty="0">
                <a:solidFill>
                  <a:srgbClr val="00114D"/>
                </a:solidFill>
              </a:rPr>
              <a:t>f</a:t>
            </a:r>
            <a:r>
              <a:rPr sz="1800" dirty="0">
                <a:solidFill>
                  <a:srgbClr val="00114D"/>
                </a:solidFill>
              </a:rPr>
              <a:t>aul</a:t>
            </a:r>
            <a:r>
              <a:rPr sz="1800" spc="-10" dirty="0">
                <a:solidFill>
                  <a:srgbClr val="00114D"/>
                </a:solidFill>
              </a:rPr>
              <a:t>t t</a:t>
            </a:r>
            <a:r>
              <a:rPr sz="1800" dirty="0">
                <a:solidFill>
                  <a:srgbClr val="00114D"/>
                </a:solidFill>
              </a:rPr>
              <a:t>hey</a:t>
            </a:r>
            <a:r>
              <a:rPr sz="1800" spc="-5" dirty="0">
                <a:solidFill>
                  <a:srgbClr val="00114D"/>
                </a:solidFill>
              </a:rPr>
              <a:t> </a:t>
            </a:r>
            <a:r>
              <a:rPr sz="1800" dirty="0">
                <a:solidFill>
                  <a:srgbClr val="00114D"/>
                </a:solidFill>
              </a:rPr>
              <a:t>are</a:t>
            </a:r>
            <a:r>
              <a:rPr lang="en-US" sz="1800" dirty="0">
                <a:solidFill>
                  <a:srgbClr val="00114D"/>
                </a:solidFill>
              </a:rPr>
              <a:t>  </a:t>
            </a:r>
            <a:r>
              <a:rPr sz="1800" dirty="0">
                <a:solidFill>
                  <a:srgbClr val="00114D"/>
                </a:solidFill>
              </a:rPr>
              <a:t>priva</a:t>
            </a:r>
            <a:r>
              <a:rPr sz="1800" spc="-10" dirty="0">
                <a:solidFill>
                  <a:srgbClr val="00114D"/>
                </a:solidFill>
              </a:rPr>
              <a:t>t</a:t>
            </a:r>
            <a:r>
              <a:rPr sz="1800" dirty="0">
                <a:solidFill>
                  <a:srgbClr val="00114D"/>
                </a:solidFill>
              </a:rPr>
              <a:t>e</a:t>
            </a:r>
            <a:r>
              <a:rPr sz="1800" spc="-5" dirty="0">
                <a:solidFill>
                  <a:srgbClr val="00114D"/>
                </a:solidFill>
              </a:rPr>
              <a:t> </a:t>
            </a:r>
            <a:r>
              <a:rPr sz="1800" spc="-10" dirty="0">
                <a:solidFill>
                  <a:srgbClr val="00114D"/>
                </a:solidFill>
              </a:rPr>
              <a:t>t</a:t>
            </a:r>
            <a:r>
              <a:rPr sz="1800" dirty="0">
                <a:solidFill>
                  <a:srgbClr val="00114D"/>
                </a:solidFill>
              </a:rPr>
              <a:t>o</a:t>
            </a:r>
            <a:r>
              <a:rPr sz="1800" spc="-5" dirty="0">
                <a:solidFill>
                  <a:srgbClr val="00114D"/>
                </a:solidFill>
              </a:rPr>
              <a:t> </a:t>
            </a:r>
            <a:r>
              <a:rPr sz="1800" dirty="0">
                <a:solidFill>
                  <a:srgbClr val="00114D"/>
                </a:solidFill>
              </a:rPr>
              <a:t>curren</a:t>
            </a:r>
            <a:r>
              <a:rPr sz="1800" spc="-10" dirty="0">
                <a:solidFill>
                  <a:srgbClr val="00114D"/>
                </a:solidFill>
              </a:rPr>
              <a:t>t</a:t>
            </a:r>
            <a:r>
              <a:rPr sz="1800" spc="-5" dirty="0">
                <a:solidFill>
                  <a:srgbClr val="00114D"/>
                </a:solidFill>
              </a:rPr>
              <a:t> </a:t>
            </a:r>
            <a:r>
              <a:rPr sz="1800" spc="-10" dirty="0">
                <a:solidFill>
                  <a:srgbClr val="00114D"/>
                </a:solidFill>
              </a:rPr>
              <a:t>t</a:t>
            </a:r>
            <a:r>
              <a:rPr sz="1800" dirty="0">
                <a:solidFill>
                  <a:srgbClr val="00114D"/>
                </a:solidFill>
              </a:rPr>
              <a:t>ask</a:t>
            </a:r>
          </a:p>
          <a:p>
            <a:pPr marL="749300" marR="5080" indent="-279400">
              <a:lnSpc>
                <a:spcPct val="99400"/>
              </a:lnSpc>
              <a:spcBef>
                <a:spcPts val="595"/>
              </a:spcBef>
              <a:buNone/>
              <a:tabLst>
                <a:tab pos="755015" algn="l"/>
              </a:tabLst>
            </a:pPr>
            <a:r>
              <a:rPr sz="1800" dirty="0">
                <a:solidFill>
                  <a:srgbClr val="00114D"/>
                </a:solidFill>
              </a:rPr>
              <a:t>–	</a:t>
            </a:r>
            <a:r>
              <a:rPr sz="1800" dirty="0"/>
              <a:t>mu</a:t>
            </a:r>
            <a:r>
              <a:rPr sz="1800" spc="-10" dirty="0"/>
              <a:t>st</a:t>
            </a:r>
            <a:r>
              <a:rPr sz="1800" spc="-5" dirty="0"/>
              <a:t> </a:t>
            </a:r>
            <a:r>
              <a:rPr sz="1800" dirty="0"/>
              <a:t>be</a:t>
            </a:r>
            <a:r>
              <a:rPr sz="1800" spc="-5" dirty="0"/>
              <a:t> </a:t>
            </a:r>
            <a:r>
              <a:rPr sz="1800" dirty="0"/>
              <a:t>shared</a:t>
            </a:r>
            <a:r>
              <a:rPr sz="1800" spc="-5" dirty="0"/>
              <a:t> </a:t>
            </a:r>
            <a:r>
              <a:rPr sz="1800" dirty="0"/>
              <a:t>on</a:t>
            </a:r>
            <a:r>
              <a:rPr sz="1800" spc="-5" dirty="0"/>
              <a:t> </a:t>
            </a:r>
            <a:r>
              <a:rPr sz="1800" dirty="0"/>
              <a:t>child</a:t>
            </a:r>
            <a:r>
              <a:rPr sz="1800" spc="-5" dirty="0"/>
              <a:t> t</a:t>
            </a:r>
            <a:r>
              <a:rPr sz="1800" dirty="0"/>
              <a:t>asks</a:t>
            </a:r>
            <a:r>
              <a:rPr sz="1800" spc="-5" dirty="0"/>
              <a:t> </a:t>
            </a:r>
            <a:r>
              <a:rPr sz="1800" dirty="0"/>
              <a:t>so</a:t>
            </a:r>
            <a:r>
              <a:rPr sz="1800" spc="-5" dirty="0"/>
              <a:t> t</a:t>
            </a:r>
            <a:r>
              <a:rPr sz="1800" dirty="0"/>
              <a:t>hey </a:t>
            </a:r>
            <a:r>
              <a:rPr sz="1800" dirty="0">
                <a:solidFill>
                  <a:srgbClr val="00114D"/>
                </a:solidFill>
              </a:rPr>
              <a:t>don’</a:t>
            </a:r>
            <a:r>
              <a:rPr sz="1800" spc="-5" dirty="0">
                <a:solidFill>
                  <a:srgbClr val="00114D"/>
                </a:solidFill>
              </a:rPr>
              <a:t>t </a:t>
            </a:r>
            <a:r>
              <a:rPr sz="1800" dirty="0">
                <a:solidFill>
                  <a:srgbClr val="00114D"/>
                </a:solidFill>
              </a:rPr>
              <a:t>crea</a:t>
            </a:r>
            <a:r>
              <a:rPr sz="1800" spc="-5" dirty="0">
                <a:solidFill>
                  <a:srgbClr val="00114D"/>
                </a:solidFill>
              </a:rPr>
              <a:t>t</a:t>
            </a:r>
            <a:r>
              <a:rPr sz="1800" dirty="0">
                <a:solidFill>
                  <a:srgbClr val="00114D"/>
                </a:solidFill>
              </a:rPr>
              <a:t>e</a:t>
            </a:r>
            <a:r>
              <a:rPr sz="1800" spc="-5" dirty="0">
                <a:solidFill>
                  <a:srgbClr val="00114D"/>
                </a:solidFill>
              </a:rPr>
              <a:t> t</a:t>
            </a:r>
            <a:r>
              <a:rPr sz="1800" dirty="0">
                <a:solidFill>
                  <a:srgbClr val="00114D"/>
                </a:solidFill>
              </a:rPr>
              <a:t>heir</a:t>
            </a:r>
            <a:r>
              <a:rPr sz="1800" spc="-5" dirty="0">
                <a:solidFill>
                  <a:srgbClr val="00114D"/>
                </a:solidFill>
              </a:rPr>
              <a:t> </a:t>
            </a:r>
            <a:r>
              <a:rPr sz="1800" dirty="0">
                <a:solidFill>
                  <a:srgbClr val="00114D"/>
                </a:solidFill>
              </a:rPr>
              <a:t>own</a:t>
            </a:r>
            <a:r>
              <a:rPr sz="1800" spc="-5" dirty="0">
                <a:solidFill>
                  <a:srgbClr val="00114D"/>
                </a:solidFill>
              </a:rPr>
              <a:t> f</a:t>
            </a:r>
            <a:r>
              <a:rPr sz="1800" dirty="0">
                <a:solidFill>
                  <a:srgbClr val="00114D"/>
                </a:solidFill>
              </a:rPr>
              <a:t>i</a:t>
            </a:r>
            <a:r>
              <a:rPr sz="1800" spc="-10" dirty="0">
                <a:solidFill>
                  <a:srgbClr val="00114D"/>
                </a:solidFill>
              </a:rPr>
              <a:t>rst</a:t>
            </a:r>
            <a:r>
              <a:rPr sz="1800" dirty="0">
                <a:solidFill>
                  <a:srgbClr val="00114D"/>
                </a:solidFill>
              </a:rPr>
              <a:t>priva</a:t>
            </a:r>
            <a:r>
              <a:rPr sz="1800" spc="-5" dirty="0">
                <a:solidFill>
                  <a:srgbClr val="00114D"/>
                </a:solidFill>
              </a:rPr>
              <a:t>t</a:t>
            </a:r>
            <a:r>
              <a:rPr sz="1800" dirty="0">
                <a:solidFill>
                  <a:srgbClr val="00114D"/>
                </a:solidFill>
              </a:rPr>
              <a:t>e copies</a:t>
            </a:r>
            <a:r>
              <a:rPr sz="1800" spc="-5" dirty="0">
                <a:solidFill>
                  <a:srgbClr val="00114D"/>
                </a:solidFill>
              </a:rPr>
              <a:t> </a:t>
            </a:r>
            <a:r>
              <a:rPr sz="1800" dirty="0">
                <a:solidFill>
                  <a:srgbClr val="00114D"/>
                </a:solidFill>
              </a:rPr>
              <a:t>a</a:t>
            </a:r>
            <a:r>
              <a:rPr sz="1800" spc="-5" dirty="0">
                <a:solidFill>
                  <a:srgbClr val="00114D"/>
                </a:solidFill>
              </a:rPr>
              <a:t>t t</a:t>
            </a:r>
            <a:r>
              <a:rPr sz="1800" dirty="0">
                <a:solidFill>
                  <a:srgbClr val="00114D"/>
                </a:solidFill>
              </a:rPr>
              <a:t>his</a:t>
            </a:r>
            <a:r>
              <a:rPr sz="1800" spc="-5" dirty="0">
                <a:solidFill>
                  <a:srgbClr val="00114D"/>
                </a:solidFill>
              </a:rPr>
              <a:t> </a:t>
            </a:r>
            <a:r>
              <a:rPr sz="1800" dirty="0">
                <a:solidFill>
                  <a:srgbClr val="00114D"/>
                </a:solidFill>
              </a:rPr>
              <a:t>level</a:t>
            </a:r>
            <a:r>
              <a:rPr sz="1800" spc="-5" dirty="0">
                <a:solidFill>
                  <a:srgbClr val="00114D"/>
                </a:solidFill>
              </a:rPr>
              <a:t>!</a:t>
            </a:r>
            <a:endParaRPr sz="1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407" y="1475994"/>
            <a:ext cx="0" cy="2847975"/>
          </a:xfrm>
          <a:custGeom>
            <a:avLst/>
            <a:gdLst/>
            <a:ahLst/>
            <a:cxnLst/>
            <a:rect l="l" t="t" r="r" b="b"/>
            <a:pathLst>
              <a:path h="2847975">
                <a:moveTo>
                  <a:pt x="0" y="0"/>
                </a:moveTo>
                <a:lnTo>
                  <a:pt x="0" y="2847974"/>
                </a:lnTo>
              </a:path>
            </a:pathLst>
          </a:custGeom>
          <a:ln w="12700">
            <a:solidFill>
              <a:srgbClr val="000000"/>
            </a:solidFill>
          </a:ln>
        </p:spPr>
        <p:txBody>
          <a:bodyPr wrap="square" lIns="0" tIns="0" rIns="0" bIns="0" rtlCol="0"/>
          <a:lstStyle/>
          <a:p>
            <a:endParaRPr/>
          </a:p>
        </p:txBody>
      </p:sp>
      <p:sp>
        <p:nvSpPr>
          <p:cNvPr id="3" name="object 3"/>
          <p:cNvSpPr/>
          <p:nvPr/>
        </p:nvSpPr>
        <p:spPr>
          <a:xfrm>
            <a:off x="439407" y="1475994"/>
            <a:ext cx="4962525" cy="2847975"/>
          </a:xfrm>
          <a:custGeom>
            <a:avLst/>
            <a:gdLst/>
            <a:ahLst/>
            <a:cxnLst/>
            <a:rect l="l" t="t" r="r" b="b"/>
            <a:pathLst>
              <a:path w="4962525" h="2847975">
                <a:moveTo>
                  <a:pt x="0" y="2847974"/>
                </a:moveTo>
                <a:lnTo>
                  <a:pt x="4962525" y="2847974"/>
                </a:lnTo>
                <a:lnTo>
                  <a:pt x="4962525" y="0"/>
                </a:lnTo>
                <a:lnTo>
                  <a:pt x="0" y="0"/>
                </a:lnTo>
                <a:lnTo>
                  <a:pt x="0" y="2847974"/>
                </a:lnTo>
                <a:close/>
              </a:path>
            </a:pathLst>
          </a:custGeom>
          <a:solidFill>
            <a:srgbClr val="FCF3FF"/>
          </a:solidFill>
        </p:spPr>
        <p:txBody>
          <a:bodyPr wrap="square" lIns="0" tIns="0" rIns="0" bIns="0" rtlCol="0"/>
          <a:lstStyle/>
          <a:p>
            <a:endParaRPr/>
          </a:p>
        </p:txBody>
      </p:sp>
      <p:sp>
        <p:nvSpPr>
          <p:cNvPr id="4" name="object 4"/>
          <p:cNvSpPr/>
          <p:nvPr/>
        </p:nvSpPr>
        <p:spPr>
          <a:xfrm>
            <a:off x="439407" y="1475994"/>
            <a:ext cx="4962525" cy="2847975"/>
          </a:xfrm>
          <a:custGeom>
            <a:avLst/>
            <a:gdLst/>
            <a:ahLst/>
            <a:cxnLst/>
            <a:rect l="l" t="t" r="r" b="b"/>
            <a:pathLst>
              <a:path w="4962525" h="2847975">
                <a:moveTo>
                  <a:pt x="0" y="2847974"/>
                </a:moveTo>
                <a:lnTo>
                  <a:pt x="4962525" y="2847974"/>
                </a:lnTo>
                <a:lnTo>
                  <a:pt x="4962525" y="0"/>
                </a:lnTo>
                <a:lnTo>
                  <a:pt x="0" y="0"/>
                </a:lnTo>
                <a:lnTo>
                  <a:pt x="0" y="2847974"/>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518261" y="1546508"/>
            <a:ext cx="4751070" cy="2414270"/>
          </a:xfrm>
          <a:prstGeom prst="rect">
            <a:avLst/>
          </a:prstGeom>
        </p:spPr>
        <p:txBody>
          <a:bodyPr vert="horz" wrap="square" lIns="0" tIns="0" rIns="0" bIns="0" rtlCol="0">
            <a:spAutoFit/>
          </a:bodyPr>
          <a:lstStyle/>
          <a:p>
            <a:pPr marL="12700" marR="1986280">
              <a:lnSpc>
                <a:spcPct val="100000"/>
              </a:lnSpc>
            </a:pPr>
            <a:r>
              <a:rPr sz="2000" b="1" spc="-5" dirty="0">
                <a:solidFill>
                  <a:srgbClr val="0000FF"/>
                </a:solidFill>
                <a:latin typeface="Courier New"/>
                <a:cs typeface="Courier New"/>
              </a:rPr>
              <a:t>Lis</a:t>
            </a:r>
            <a:r>
              <a:rPr sz="2000" b="1" dirty="0">
                <a:solidFill>
                  <a:srgbClr val="0000FF"/>
                </a:solidFill>
                <a:latin typeface="Courier New"/>
                <a:cs typeface="Courier New"/>
              </a:rPr>
              <a:t>t</a:t>
            </a:r>
            <a:r>
              <a:rPr sz="2000" b="1" spc="-5" dirty="0">
                <a:solidFill>
                  <a:srgbClr val="0000FF"/>
                </a:solidFill>
                <a:latin typeface="Courier New"/>
                <a:cs typeface="Courier New"/>
              </a:rPr>
              <a:t> ml</a:t>
            </a:r>
            <a:r>
              <a:rPr sz="2000" b="1" dirty="0">
                <a:solidFill>
                  <a:srgbClr val="0000FF"/>
                </a:solidFill>
                <a:latin typeface="Courier New"/>
                <a:cs typeface="Courier New"/>
              </a:rPr>
              <a:t>;</a:t>
            </a:r>
            <a:r>
              <a:rPr sz="2000" b="1" spc="-5" dirty="0">
                <a:solidFill>
                  <a:srgbClr val="0000FF"/>
                </a:solidFill>
                <a:latin typeface="Courier New"/>
                <a:cs typeface="Courier New"/>
              </a:rPr>
              <a:t> //my_list Elemen</a:t>
            </a:r>
            <a:r>
              <a:rPr sz="2000" b="1" dirty="0">
                <a:solidFill>
                  <a:srgbClr val="0000FF"/>
                </a:solidFill>
                <a:latin typeface="Courier New"/>
                <a:cs typeface="Courier New"/>
              </a:rPr>
              <a:t>t</a:t>
            </a:r>
            <a:r>
              <a:rPr sz="2000" b="1" spc="-5" dirty="0">
                <a:solidFill>
                  <a:srgbClr val="0000FF"/>
                </a:solidFill>
                <a:latin typeface="Courier New"/>
                <a:cs typeface="Courier New"/>
              </a:rPr>
              <a:t> *e;</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t>
            </a:r>
            <a:r>
              <a:rPr sz="2000" b="1" dirty="0">
                <a:solidFill>
                  <a:srgbClr val="0000FF"/>
                </a:solidFill>
                <a:latin typeface="Courier New"/>
                <a:cs typeface="Courier New"/>
              </a:rPr>
              <a:t>a</a:t>
            </a:r>
            <a:r>
              <a:rPr sz="2000" b="1" spc="-5" dirty="0">
                <a:solidFill>
                  <a:srgbClr val="0000FF"/>
                </a:solidFill>
                <a:latin typeface="Courier New"/>
                <a:cs typeface="Courier New"/>
              </a:rPr>
              <a:t> om</a:t>
            </a:r>
            <a:r>
              <a:rPr sz="2000" b="1" dirty="0">
                <a:solidFill>
                  <a:srgbClr val="0000FF"/>
                </a:solidFill>
                <a:latin typeface="Courier New"/>
                <a:cs typeface="Courier New"/>
              </a:rPr>
              <a:t>p</a:t>
            </a:r>
            <a:r>
              <a:rPr sz="2000" b="1" spc="-5" dirty="0">
                <a:solidFill>
                  <a:srgbClr val="0000FF"/>
                </a:solidFill>
                <a:latin typeface="Courier New"/>
                <a:cs typeface="Courier New"/>
              </a:rPr>
              <a:t> parallel</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t>
            </a:r>
            <a:r>
              <a:rPr sz="2000" b="1" dirty="0">
                <a:solidFill>
                  <a:srgbClr val="0000FF"/>
                </a:solidFill>
                <a:latin typeface="Courier New"/>
                <a:cs typeface="Courier New"/>
              </a:rPr>
              <a:t>a</a:t>
            </a:r>
            <a:r>
              <a:rPr sz="2000" b="1" spc="-5" dirty="0">
                <a:solidFill>
                  <a:srgbClr val="0000FF"/>
                </a:solidFill>
                <a:latin typeface="Courier New"/>
                <a:cs typeface="Courier New"/>
              </a:rPr>
              <a:t> om</a:t>
            </a:r>
            <a:r>
              <a:rPr sz="2000" b="1" dirty="0">
                <a:solidFill>
                  <a:srgbClr val="0000FF"/>
                </a:solidFill>
                <a:latin typeface="Courier New"/>
                <a:cs typeface="Courier New"/>
              </a:rPr>
              <a:t>p</a:t>
            </a:r>
            <a:r>
              <a:rPr sz="2000" b="1" spc="-5" dirty="0">
                <a:solidFill>
                  <a:srgbClr val="0000FF"/>
                </a:solidFill>
                <a:latin typeface="Courier New"/>
                <a:cs typeface="Courier New"/>
              </a:rPr>
              <a:t> single</a:t>
            </a:r>
            <a:endParaRPr sz="2000">
              <a:latin typeface="Courier New"/>
              <a:cs typeface="Courier New"/>
            </a:endParaRPr>
          </a:p>
          <a:p>
            <a:pPr marL="12700">
              <a:lnSpc>
                <a:spcPct val="100000"/>
              </a:lnSpc>
            </a:pPr>
            <a:r>
              <a:rPr sz="2000" b="1" dirty="0">
                <a:solidFill>
                  <a:srgbClr val="0000FF"/>
                </a:solidFill>
                <a:latin typeface="Courier New"/>
                <a:cs typeface="Courier New"/>
              </a:rPr>
              <a:t>{</a:t>
            </a:r>
            <a:endParaRPr sz="2000">
              <a:latin typeface="Courier New"/>
              <a:cs typeface="Courier New"/>
            </a:endParaRPr>
          </a:p>
          <a:p>
            <a:pPr marL="469900">
              <a:lnSpc>
                <a:spcPct val="100000"/>
              </a:lnSpc>
            </a:pPr>
            <a:r>
              <a:rPr sz="2000" b="1" spc="-5" dirty="0">
                <a:solidFill>
                  <a:srgbClr val="0000FF"/>
                </a:solidFill>
                <a:latin typeface="Courier New"/>
                <a:cs typeface="Courier New"/>
              </a:rPr>
              <a:t>for(e=ml-&gt;first;e;</a:t>
            </a:r>
            <a:r>
              <a:rPr sz="2000" b="1" dirty="0">
                <a:solidFill>
                  <a:srgbClr val="0000FF"/>
                </a:solidFill>
                <a:latin typeface="Courier New"/>
                <a:cs typeface="Courier New"/>
              </a:rPr>
              <a:t>e</a:t>
            </a:r>
            <a:r>
              <a:rPr sz="2000" b="1" spc="-5" dirty="0">
                <a:solidFill>
                  <a:srgbClr val="0000FF"/>
                </a:solidFill>
                <a:latin typeface="Courier New"/>
                <a:cs typeface="Courier New"/>
              </a:rPr>
              <a:t>=e-&gt;next)</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t>
            </a:r>
            <a:r>
              <a:rPr sz="2000" b="1" dirty="0">
                <a:solidFill>
                  <a:srgbClr val="0000FF"/>
                </a:solidFill>
                <a:latin typeface="Courier New"/>
                <a:cs typeface="Courier New"/>
              </a:rPr>
              <a:t>a</a:t>
            </a:r>
            <a:r>
              <a:rPr sz="2000" b="1" spc="-5" dirty="0">
                <a:solidFill>
                  <a:srgbClr val="0000FF"/>
                </a:solidFill>
                <a:latin typeface="Courier New"/>
                <a:cs typeface="Courier New"/>
              </a:rPr>
              <a:t> om</a:t>
            </a:r>
            <a:r>
              <a:rPr sz="2000" b="1" dirty="0">
                <a:solidFill>
                  <a:srgbClr val="0000FF"/>
                </a:solidFill>
                <a:latin typeface="Courier New"/>
                <a:cs typeface="Courier New"/>
              </a:rPr>
              <a:t>p</a:t>
            </a:r>
            <a:r>
              <a:rPr sz="2000" b="1" spc="-5" dirty="0">
                <a:solidFill>
                  <a:srgbClr val="0000FF"/>
                </a:solidFill>
                <a:latin typeface="Courier New"/>
                <a:cs typeface="Courier New"/>
              </a:rPr>
              <a:t> task</a:t>
            </a:r>
            <a:endParaRPr sz="2000">
              <a:latin typeface="Courier New"/>
              <a:cs typeface="Courier New"/>
            </a:endParaRPr>
          </a:p>
          <a:p>
            <a:pPr marL="927100">
              <a:lnSpc>
                <a:spcPct val="100000"/>
              </a:lnSpc>
            </a:pPr>
            <a:r>
              <a:rPr sz="2000" b="1" spc="-5" dirty="0">
                <a:solidFill>
                  <a:srgbClr val="0000FF"/>
                </a:solidFill>
                <a:latin typeface="Courier New"/>
                <a:cs typeface="Courier New"/>
              </a:rPr>
              <a:t>process(e);</a:t>
            </a:r>
            <a:endParaRPr sz="2000">
              <a:latin typeface="Courier New"/>
              <a:cs typeface="Courier New"/>
            </a:endParaRPr>
          </a:p>
        </p:txBody>
      </p:sp>
      <p:sp>
        <p:nvSpPr>
          <p:cNvPr id="6" name="object 6"/>
          <p:cNvSpPr txBox="1"/>
          <p:nvPr/>
        </p:nvSpPr>
        <p:spPr>
          <a:xfrm>
            <a:off x="518261" y="3985416"/>
            <a:ext cx="178435" cy="280035"/>
          </a:xfrm>
          <a:prstGeom prst="rect">
            <a:avLst/>
          </a:prstGeom>
        </p:spPr>
        <p:txBody>
          <a:bodyPr vert="horz" wrap="square" lIns="0" tIns="0" rIns="0" bIns="0" rtlCol="0">
            <a:spAutoFit/>
          </a:bodyPr>
          <a:lstStyle/>
          <a:p>
            <a:pPr marL="12700">
              <a:lnSpc>
                <a:spcPct val="100000"/>
              </a:lnSpc>
            </a:pPr>
            <a:r>
              <a:rPr sz="2000" b="1" dirty="0">
                <a:solidFill>
                  <a:srgbClr val="0000FF"/>
                </a:solidFill>
                <a:latin typeface="Courier New"/>
                <a:cs typeface="Courier New"/>
              </a:rPr>
              <a:t>}</a:t>
            </a:r>
            <a:endParaRPr sz="2000">
              <a:latin typeface="Courier New"/>
              <a:cs typeface="Courier New"/>
            </a:endParaRPr>
          </a:p>
        </p:txBody>
      </p:sp>
      <p:sp>
        <p:nvSpPr>
          <p:cNvPr id="7" name="object 7"/>
          <p:cNvSpPr txBox="1">
            <a:spLocks noGrp="1"/>
          </p:cNvSpPr>
          <p:nvPr>
            <p:ph type="title"/>
          </p:nvPr>
        </p:nvSpPr>
        <p:spPr>
          <a:xfrm>
            <a:off x="214282" y="428604"/>
            <a:ext cx="8715436" cy="642942"/>
          </a:xfrm>
          <a:prstGeom prst="rect">
            <a:avLst/>
          </a:prstGeom>
        </p:spPr>
        <p:txBody>
          <a:bodyPr vert="horz" wrap="square" lIns="0" tIns="394813" rIns="0" bIns="0" rtlCol="0">
            <a:spAutoFit/>
          </a:bodyPr>
          <a:lstStyle/>
          <a:p>
            <a:pPr marL="218440">
              <a:lnSpc>
                <a:spcPct val="100000"/>
              </a:lnSpc>
            </a:pPr>
            <a:r>
              <a:rPr spc="-5" dirty="0"/>
              <a:t>Dat</a:t>
            </a:r>
            <a:r>
              <a:rPr dirty="0"/>
              <a:t>a</a:t>
            </a:r>
            <a:r>
              <a:rPr spc="-20" dirty="0"/>
              <a:t> </a:t>
            </a:r>
            <a:r>
              <a:rPr dirty="0"/>
              <a:t>Sco</a:t>
            </a:r>
            <a:r>
              <a:rPr spc="-10" dirty="0"/>
              <a:t>p</a:t>
            </a:r>
            <a:r>
              <a:rPr dirty="0"/>
              <a:t>ing</a:t>
            </a:r>
            <a:r>
              <a:rPr spc="-35" dirty="0"/>
              <a:t> </a:t>
            </a:r>
            <a:r>
              <a:rPr dirty="0"/>
              <a:t>with</a:t>
            </a:r>
            <a:r>
              <a:rPr spc="-30" dirty="0"/>
              <a:t> </a:t>
            </a:r>
            <a:r>
              <a:rPr dirty="0"/>
              <a:t>ta</a:t>
            </a:r>
            <a:r>
              <a:rPr spc="-15" dirty="0"/>
              <a:t>s</a:t>
            </a:r>
            <a:r>
              <a:rPr spc="-5" dirty="0"/>
              <a:t>k</a:t>
            </a:r>
            <a:r>
              <a:rPr spc="-15" dirty="0"/>
              <a:t>s</a:t>
            </a:r>
            <a:r>
              <a:rPr dirty="0"/>
              <a:t>:</a:t>
            </a:r>
            <a:r>
              <a:rPr spc="-10" dirty="0"/>
              <a:t> </a:t>
            </a:r>
            <a:r>
              <a:rPr sz="2000" dirty="0"/>
              <a:t>List</a:t>
            </a:r>
            <a:r>
              <a:rPr sz="2000" spc="-20" dirty="0"/>
              <a:t> </a:t>
            </a:r>
            <a:r>
              <a:rPr sz="2000" dirty="0"/>
              <a:t>Tra</a:t>
            </a:r>
            <a:r>
              <a:rPr sz="2000" spc="-25" dirty="0"/>
              <a:t>v</a:t>
            </a:r>
            <a:r>
              <a:rPr sz="2000" spc="-5" dirty="0"/>
              <a:t>ersa</a:t>
            </a:r>
            <a:r>
              <a:rPr sz="2000" dirty="0"/>
              <a:t>l</a:t>
            </a:r>
            <a:r>
              <a:rPr sz="2000" spc="-15" dirty="0"/>
              <a:t> </a:t>
            </a:r>
            <a:r>
              <a:rPr sz="2000" spc="-5" dirty="0"/>
              <a:t>example</a:t>
            </a:r>
            <a:endParaRPr sz="2000" dirty="0"/>
          </a:p>
        </p:txBody>
      </p:sp>
      <p:sp>
        <p:nvSpPr>
          <p:cNvPr id="8" name="object 8"/>
          <p:cNvSpPr/>
          <p:nvPr/>
        </p:nvSpPr>
        <p:spPr>
          <a:xfrm>
            <a:off x="5036058" y="1894458"/>
            <a:ext cx="3126105" cy="406400"/>
          </a:xfrm>
          <a:custGeom>
            <a:avLst/>
            <a:gdLst/>
            <a:ahLst/>
            <a:cxnLst/>
            <a:rect l="l" t="t" r="r" b="b"/>
            <a:pathLst>
              <a:path w="3126104" h="406400">
                <a:moveTo>
                  <a:pt x="0" y="406400"/>
                </a:moveTo>
                <a:lnTo>
                  <a:pt x="3125724" y="406400"/>
                </a:lnTo>
                <a:lnTo>
                  <a:pt x="3125724" y="0"/>
                </a:lnTo>
                <a:lnTo>
                  <a:pt x="0" y="0"/>
                </a:lnTo>
                <a:lnTo>
                  <a:pt x="0" y="406400"/>
                </a:lnTo>
                <a:close/>
              </a:path>
            </a:pathLst>
          </a:custGeom>
          <a:solidFill>
            <a:srgbClr val="FFFFC5"/>
          </a:solidFill>
        </p:spPr>
        <p:txBody>
          <a:bodyPr wrap="square" lIns="0" tIns="0" rIns="0" bIns="0" rtlCol="0"/>
          <a:lstStyle/>
          <a:p>
            <a:endParaRPr/>
          </a:p>
        </p:txBody>
      </p:sp>
      <p:sp>
        <p:nvSpPr>
          <p:cNvPr id="9" name="object 9"/>
          <p:cNvSpPr/>
          <p:nvPr/>
        </p:nvSpPr>
        <p:spPr>
          <a:xfrm>
            <a:off x="5036058" y="1894458"/>
            <a:ext cx="3126105" cy="406400"/>
          </a:xfrm>
          <a:custGeom>
            <a:avLst/>
            <a:gdLst/>
            <a:ahLst/>
            <a:cxnLst/>
            <a:rect l="l" t="t" r="r" b="b"/>
            <a:pathLst>
              <a:path w="3126104" h="406400">
                <a:moveTo>
                  <a:pt x="0" y="406400"/>
                </a:moveTo>
                <a:lnTo>
                  <a:pt x="3125724" y="406400"/>
                </a:lnTo>
                <a:lnTo>
                  <a:pt x="3125724" y="0"/>
                </a:lnTo>
                <a:lnTo>
                  <a:pt x="0" y="0"/>
                </a:lnTo>
                <a:lnTo>
                  <a:pt x="0" y="406400"/>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5459095" y="1973850"/>
            <a:ext cx="2279650" cy="280035"/>
          </a:xfrm>
          <a:prstGeom prst="rect">
            <a:avLst/>
          </a:prstGeom>
        </p:spPr>
        <p:txBody>
          <a:bodyPr vert="horz" wrap="square" lIns="0" tIns="0" rIns="0" bIns="0" rtlCol="0">
            <a:spAutoFit/>
          </a:bodyPr>
          <a:lstStyle/>
          <a:p>
            <a:pPr marL="12700">
              <a:lnSpc>
                <a:spcPct val="100000"/>
              </a:lnSpc>
            </a:pPr>
            <a:r>
              <a:rPr sz="2000" dirty="0">
                <a:latin typeface="Arial"/>
                <a:cs typeface="Arial"/>
              </a:rPr>
              <a:t>Wh</a:t>
            </a:r>
            <a:r>
              <a:rPr sz="2000" spc="5" dirty="0">
                <a:latin typeface="Arial"/>
                <a:cs typeface="Arial"/>
              </a:rPr>
              <a:t>a</a:t>
            </a:r>
            <a:r>
              <a:rPr sz="2000" dirty="0">
                <a:latin typeface="Arial"/>
                <a:cs typeface="Arial"/>
              </a:rPr>
              <a:t>t</a:t>
            </a:r>
            <a:r>
              <a:rPr sz="2000" spc="-45" dirty="0">
                <a:latin typeface="Arial"/>
                <a:cs typeface="Arial"/>
              </a:rPr>
              <a:t>’</a:t>
            </a:r>
            <a:r>
              <a:rPr sz="2000" dirty="0">
                <a:latin typeface="Arial"/>
                <a:cs typeface="Arial"/>
              </a:rPr>
              <a:t>s</a:t>
            </a:r>
            <a:r>
              <a:rPr sz="2000" spc="-25" dirty="0">
                <a:latin typeface="Arial"/>
                <a:cs typeface="Arial"/>
              </a:rPr>
              <a:t> </a:t>
            </a:r>
            <a:r>
              <a:rPr sz="2000" dirty="0">
                <a:latin typeface="Arial"/>
                <a:cs typeface="Arial"/>
              </a:rPr>
              <a:t>w</a:t>
            </a:r>
            <a:r>
              <a:rPr sz="2000" spc="5" dirty="0">
                <a:latin typeface="Arial"/>
                <a:cs typeface="Arial"/>
              </a:rPr>
              <a:t>r</a:t>
            </a:r>
            <a:r>
              <a:rPr sz="2000" dirty="0">
                <a:latin typeface="Arial"/>
                <a:cs typeface="Arial"/>
              </a:rPr>
              <a:t>ong</a:t>
            </a:r>
            <a:r>
              <a:rPr sz="2000" spc="-25" dirty="0">
                <a:latin typeface="Arial"/>
                <a:cs typeface="Arial"/>
              </a:rPr>
              <a:t> </a:t>
            </a:r>
            <a:r>
              <a:rPr sz="2000" dirty="0">
                <a:latin typeface="Arial"/>
                <a:cs typeface="Arial"/>
              </a:rPr>
              <a:t>he</a:t>
            </a:r>
            <a:r>
              <a:rPr sz="2000" spc="5" dirty="0">
                <a:latin typeface="Arial"/>
                <a:cs typeface="Arial"/>
              </a:rPr>
              <a:t>r</a:t>
            </a:r>
            <a:r>
              <a:rPr sz="2000" dirty="0">
                <a:latin typeface="Arial"/>
                <a:cs typeface="Arial"/>
              </a:rPr>
              <a:t>e?</a:t>
            </a:r>
            <a:endParaRPr sz="2000">
              <a:latin typeface="Arial"/>
              <a:cs typeface="Arial"/>
            </a:endParaRPr>
          </a:p>
        </p:txBody>
      </p:sp>
      <p:sp>
        <p:nvSpPr>
          <p:cNvPr id="11" name="object 11"/>
          <p:cNvSpPr/>
          <p:nvPr/>
        </p:nvSpPr>
        <p:spPr>
          <a:xfrm>
            <a:off x="2248535" y="1912492"/>
            <a:ext cx="2788285" cy="189865"/>
          </a:xfrm>
          <a:custGeom>
            <a:avLst/>
            <a:gdLst/>
            <a:ahLst/>
            <a:cxnLst/>
            <a:rect l="l" t="t" r="r" b="b"/>
            <a:pathLst>
              <a:path w="2788285" h="189864">
                <a:moveTo>
                  <a:pt x="86318" y="28516"/>
                </a:moveTo>
                <a:lnTo>
                  <a:pt x="84883" y="56962"/>
                </a:lnTo>
                <a:lnTo>
                  <a:pt x="2786761" y="189865"/>
                </a:lnTo>
                <a:lnTo>
                  <a:pt x="2788157" y="161290"/>
                </a:lnTo>
                <a:lnTo>
                  <a:pt x="86318" y="28516"/>
                </a:lnTo>
                <a:close/>
              </a:path>
              <a:path w="2788285" h="189864">
                <a:moveTo>
                  <a:pt x="87756" y="0"/>
                </a:moveTo>
                <a:lnTo>
                  <a:pt x="0" y="38481"/>
                </a:lnTo>
                <a:lnTo>
                  <a:pt x="83438" y="85598"/>
                </a:lnTo>
                <a:lnTo>
                  <a:pt x="84883" y="56962"/>
                </a:lnTo>
                <a:lnTo>
                  <a:pt x="70612" y="56261"/>
                </a:lnTo>
                <a:lnTo>
                  <a:pt x="72008" y="27812"/>
                </a:lnTo>
                <a:lnTo>
                  <a:pt x="86353" y="27812"/>
                </a:lnTo>
                <a:lnTo>
                  <a:pt x="87756" y="0"/>
                </a:lnTo>
                <a:close/>
              </a:path>
              <a:path w="2788285" h="189864">
                <a:moveTo>
                  <a:pt x="72008" y="27812"/>
                </a:moveTo>
                <a:lnTo>
                  <a:pt x="70612" y="56261"/>
                </a:lnTo>
                <a:lnTo>
                  <a:pt x="84883" y="56962"/>
                </a:lnTo>
                <a:lnTo>
                  <a:pt x="86318" y="28516"/>
                </a:lnTo>
                <a:lnTo>
                  <a:pt x="72008" y="27812"/>
                </a:lnTo>
                <a:close/>
              </a:path>
              <a:path w="2788285" h="189864">
                <a:moveTo>
                  <a:pt x="86353" y="27812"/>
                </a:moveTo>
                <a:lnTo>
                  <a:pt x="72008" y="27812"/>
                </a:lnTo>
                <a:lnTo>
                  <a:pt x="86318" y="28516"/>
                </a:lnTo>
                <a:lnTo>
                  <a:pt x="86353" y="27812"/>
                </a:lnTo>
                <a:close/>
              </a:path>
            </a:pathLst>
          </a:custGeom>
          <a:solidFill>
            <a:srgbClr val="0860A8"/>
          </a:solidFill>
        </p:spPr>
        <p:txBody>
          <a:bodyPr wrap="square" lIns="0" tIns="0" rIns="0" bIns="0" rtlCol="0"/>
          <a:lstStyle/>
          <a:p>
            <a:endParaRPr/>
          </a:p>
        </p:txBody>
      </p:sp>
      <p:sp>
        <p:nvSpPr>
          <p:cNvPr id="12" name="object 12"/>
          <p:cNvSpPr txBox="1"/>
          <p:nvPr/>
        </p:nvSpPr>
        <p:spPr>
          <a:xfrm>
            <a:off x="2080767" y="4786947"/>
            <a:ext cx="4949825" cy="1411605"/>
          </a:xfrm>
          <a:prstGeom prst="rect">
            <a:avLst/>
          </a:prstGeom>
          <a:solidFill>
            <a:srgbClr val="E9FFDD"/>
          </a:solidFill>
          <a:ln w="25400">
            <a:solidFill>
              <a:srgbClr val="000000"/>
            </a:solidFill>
          </a:ln>
        </p:spPr>
        <p:txBody>
          <a:bodyPr vert="horz" wrap="square" lIns="0" tIns="0" rIns="0" bIns="0" rtlCol="0">
            <a:spAutoFit/>
          </a:bodyPr>
          <a:lstStyle/>
          <a:p>
            <a:pPr algn="ctr">
              <a:lnSpc>
                <a:spcPct val="100000"/>
              </a:lnSpc>
            </a:pPr>
            <a:r>
              <a:rPr sz="2800" b="1" spc="-20" dirty="0">
                <a:latin typeface="Arial"/>
                <a:cs typeface="Arial"/>
              </a:rPr>
              <a:t>P</a:t>
            </a:r>
            <a:r>
              <a:rPr sz="2800" b="1" spc="-30" dirty="0">
                <a:latin typeface="Arial"/>
                <a:cs typeface="Arial"/>
              </a:rPr>
              <a:t>o</a:t>
            </a:r>
            <a:r>
              <a:rPr sz="2800" b="1" spc="-25" dirty="0">
                <a:latin typeface="Arial"/>
                <a:cs typeface="Arial"/>
              </a:rPr>
              <a:t>s</a:t>
            </a:r>
            <a:r>
              <a:rPr sz="2800" b="1" spc="-15" dirty="0">
                <a:latin typeface="Arial"/>
                <a:cs typeface="Arial"/>
              </a:rPr>
              <a:t>sible</a:t>
            </a:r>
            <a:r>
              <a:rPr sz="2800" b="1" spc="15" dirty="0">
                <a:latin typeface="Arial"/>
                <a:cs typeface="Arial"/>
              </a:rPr>
              <a:t> </a:t>
            </a:r>
            <a:r>
              <a:rPr sz="2800" b="1" spc="-15" dirty="0">
                <a:latin typeface="Arial"/>
                <a:cs typeface="Arial"/>
              </a:rPr>
              <a:t>data</a:t>
            </a:r>
            <a:r>
              <a:rPr sz="2800" b="1" spc="15" dirty="0">
                <a:latin typeface="Arial"/>
                <a:cs typeface="Arial"/>
              </a:rPr>
              <a:t> </a:t>
            </a:r>
            <a:r>
              <a:rPr sz="2800" b="1" spc="-20" dirty="0">
                <a:latin typeface="Arial"/>
                <a:cs typeface="Arial"/>
              </a:rPr>
              <a:t>r</a:t>
            </a:r>
            <a:r>
              <a:rPr sz="2800" b="1" spc="-15" dirty="0">
                <a:latin typeface="Arial"/>
                <a:cs typeface="Arial"/>
              </a:rPr>
              <a:t>a</a:t>
            </a:r>
            <a:r>
              <a:rPr sz="2800" b="1" spc="-25" dirty="0">
                <a:latin typeface="Arial"/>
                <a:cs typeface="Arial"/>
              </a:rPr>
              <a:t>c</a:t>
            </a:r>
            <a:r>
              <a:rPr sz="2800" b="1" spc="-20" dirty="0">
                <a:latin typeface="Arial"/>
                <a:cs typeface="Arial"/>
              </a:rPr>
              <a:t>e</a:t>
            </a:r>
            <a:r>
              <a:rPr sz="2800" b="1" spc="5" dirty="0">
                <a:latin typeface="Arial"/>
                <a:cs typeface="Arial"/>
              </a:rPr>
              <a:t> </a:t>
            </a:r>
            <a:r>
              <a:rPr sz="2800" b="1" spc="-10" dirty="0">
                <a:latin typeface="Arial"/>
                <a:cs typeface="Arial"/>
              </a:rPr>
              <a:t>!</a:t>
            </a:r>
            <a:endParaRPr sz="2800">
              <a:latin typeface="Arial"/>
              <a:cs typeface="Arial"/>
            </a:endParaRPr>
          </a:p>
          <a:p>
            <a:pPr marR="92710" algn="ctr">
              <a:lnSpc>
                <a:spcPct val="100000"/>
              </a:lnSpc>
            </a:pPr>
            <a:r>
              <a:rPr sz="2800" b="1" spc="-20" dirty="0">
                <a:latin typeface="Arial"/>
                <a:cs typeface="Arial"/>
              </a:rPr>
              <a:t>S</a:t>
            </a:r>
            <a:r>
              <a:rPr sz="2800" b="1" spc="-30" dirty="0">
                <a:latin typeface="Arial"/>
                <a:cs typeface="Arial"/>
              </a:rPr>
              <a:t>h</a:t>
            </a:r>
            <a:r>
              <a:rPr sz="2800" b="1" spc="-25" dirty="0">
                <a:latin typeface="Arial"/>
                <a:cs typeface="Arial"/>
              </a:rPr>
              <a:t>a</a:t>
            </a:r>
            <a:r>
              <a:rPr sz="2800" b="1" spc="-10" dirty="0">
                <a:latin typeface="Arial"/>
                <a:cs typeface="Arial"/>
              </a:rPr>
              <a:t>r</a:t>
            </a:r>
            <a:r>
              <a:rPr sz="2800" b="1" spc="-25" dirty="0">
                <a:latin typeface="Arial"/>
                <a:cs typeface="Arial"/>
              </a:rPr>
              <a:t>e</a:t>
            </a:r>
            <a:r>
              <a:rPr sz="2800" b="1" spc="-20" dirty="0">
                <a:latin typeface="Arial"/>
                <a:cs typeface="Arial"/>
              </a:rPr>
              <a:t>d</a:t>
            </a:r>
            <a:r>
              <a:rPr sz="2800" b="1" spc="10" dirty="0">
                <a:latin typeface="Arial"/>
                <a:cs typeface="Arial"/>
              </a:rPr>
              <a:t> </a:t>
            </a:r>
            <a:r>
              <a:rPr sz="2800" b="1" spc="-25" dirty="0">
                <a:latin typeface="Arial"/>
                <a:cs typeface="Arial"/>
              </a:rPr>
              <a:t>v</a:t>
            </a:r>
            <a:r>
              <a:rPr sz="2800" b="1" spc="-15" dirty="0">
                <a:latin typeface="Arial"/>
                <a:cs typeface="Arial"/>
              </a:rPr>
              <a:t>ariable</a:t>
            </a:r>
            <a:r>
              <a:rPr sz="2800" b="1" spc="-5" dirty="0">
                <a:latin typeface="Arial"/>
                <a:cs typeface="Arial"/>
              </a:rPr>
              <a:t> </a:t>
            </a:r>
            <a:r>
              <a:rPr sz="2800" b="1" spc="-20" dirty="0">
                <a:latin typeface="Arial"/>
                <a:cs typeface="Arial"/>
              </a:rPr>
              <a:t>e</a:t>
            </a:r>
            <a:endParaRPr sz="2800">
              <a:latin typeface="Arial"/>
              <a:cs typeface="Arial"/>
            </a:endParaRPr>
          </a:p>
          <a:p>
            <a:pPr algn="ctr">
              <a:lnSpc>
                <a:spcPct val="100000"/>
              </a:lnSpc>
            </a:pPr>
            <a:r>
              <a:rPr sz="2800" b="1" spc="-20" dirty="0">
                <a:latin typeface="Arial"/>
                <a:cs typeface="Arial"/>
              </a:rPr>
              <a:t>u</a:t>
            </a:r>
            <a:r>
              <a:rPr sz="2800" b="1" spc="-35" dirty="0">
                <a:latin typeface="Arial"/>
                <a:cs typeface="Arial"/>
              </a:rPr>
              <a:t>p</a:t>
            </a:r>
            <a:r>
              <a:rPr sz="2800" b="1" spc="-15" dirty="0">
                <a:latin typeface="Arial"/>
                <a:cs typeface="Arial"/>
              </a:rPr>
              <a:t>dated</a:t>
            </a:r>
            <a:r>
              <a:rPr sz="2800" b="1" spc="30" dirty="0">
                <a:latin typeface="Arial"/>
                <a:cs typeface="Arial"/>
              </a:rPr>
              <a:t> </a:t>
            </a:r>
            <a:r>
              <a:rPr sz="2800" b="1" spc="-20" dirty="0">
                <a:latin typeface="Arial"/>
                <a:cs typeface="Arial"/>
              </a:rPr>
              <a:t>by</a:t>
            </a:r>
            <a:r>
              <a:rPr sz="2800" b="1" spc="-5" dirty="0">
                <a:latin typeface="Arial"/>
                <a:cs typeface="Arial"/>
              </a:rPr>
              <a:t> </a:t>
            </a:r>
            <a:r>
              <a:rPr sz="2800" b="1" spc="-30" dirty="0">
                <a:latin typeface="Arial"/>
                <a:cs typeface="Arial"/>
              </a:rPr>
              <a:t>mu</a:t>
            </a:r>
            <a:r>
              <a:rPr sz="2800" b="1" spc="-15" dirty="0">
                <a:latin typeface="Arial"/>
                <a:cs typeface="Arial"/>
              </a:rPr>
              <a:t>ltiple</a:t>
            </a:r>
            <a:r>
              <a:rPr sz="2800" b="1" spc="15" dirty="0">
                <a:latin typeface="Arial"/>
                <a:cs typeface="Arial"/>
              </a:rPr>
              <a:t> </a:t>
            </a:r>
            <a:r>
              <a:rPr sz="2800" b="1" spc="-15" dirty="0">
                <a:latin typeface="Arial"/>
                <a:cs typeface="Arial"/>
              </a:rPr>
              <a:t>tas</a:t>
            </a:r>
            <a:r>
              <a:rPr sz="2800" b="1" spc="-25" dirty="0">
                <a:latin typeface="Arial"/>
                <a:cs typeface="Arial"/>
              </a:rPr>
              <a:t>ks</a:t>
            </a:r>
            <a:endParaRPr sz="2800">
              <a:latin typeface="Arial"/>
              <a:cs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407" y="1475994"/>
            <a:ext cx="0" cy="2862580"/>
          </a:xfrm>
          <a:custGeom>
            <a:avLst/>
            <a:gdLst/>
            <a:ahLst/>
            <a:cxnLst/>
            <a:rect l="l" t="t" r="r" b="b"/>
            <a:pathLst>
              <a:path h="2862579">
                <a:moveTo>
                  <a:pt x="0" y="0"/>
                </a:moveTo>
                <a:lnTo>
                  <a:pt x="0" y="2862325"/>
                </a:lnTo>
              </a:path>
            </a:pathLst>
          </a:custGeom>
          <a:ln w="12700">
            <a:solidFill>
              <a:srgbClr val="000000"/>
            </a:solidFill>
          </a:ln>
        </p:spPr>
        <p:txBody>
          <a:bodyPr wrap="square" lIns="0" tIns="0" rIns="0" bIns="0" rtlCol="0"/>
          <a:lstStyle/>
          <a:p>
            <a:endParaRPr/>
          </a:p>
        </p:txBody>
      </p:sp>
      <p:sp>
        <p:nvSpPr>
          <p:cNvPr id="3" name="object 3"/>
          <p:cNvSpPr/>
          <p:nvPr/>
        </p:nvSpPr>
        <p:spPr>
          <a:xfrm>
            <a:off x="5719756" y="1475994"/>
            <a:ext cx="0" cy="2662555"/>
          </a:xfrm>
          <a:custGeom>
            <a:avLst/>
            <a:gdLst/>
            <a:ahLst/>
            <a:cxnLst/>
            <a:rect l="l" t="t" r="r" b="b"/>
            <a:pathLst>
              <a:path h="2662554">
                <a:moveTo>
                  <a:pt x="0" y="0"/>
                </a:moveTo>
                <a:lnTo>
                  <a:pt x="0" y="2662428"/>
                </a:lnTo>
              </a:path>
            </a:pathLst>
          </a:custGeom>
          <a:ln w="12700">
            <a:solidFill>
              <a:srgbClr val="000000"/>
            </a:solidFill>
          </a:ln>
        </p:spPr>
        <p:txBody>
          <a:bodyPr wrap="square" lIns="0" tIns="0" rIns="0" bIns="0" rtlCol="0"/>
          <a:lstStyle/>
          <a:p>
            <a:endParaRPr/>
          </a:p>
        </p:txBody>
      </p:sp>
      <p:sp>
        <p:nvSpPr>
          <p:cNvPr id="4" name="object 4"/>
          <p:cNvSpPr/>
          <p:nvPr/>
        </p:nvSpPr>
        <p:spPr>
          <a:xfrm>
            <a:off x="439407" y="1475994"/>
            <a:ext cx="5277485" cy="2862580"/>
          </a:xfrm>
          <a:custGeom>
            <a:avLst/>
            <a:gdLst/>
            <a:ahLst/>
            <a:cxnLst/>
            <a:rect l="l" t="t" r="r" b="b"/>
            <a:pathLst>
              <a:path w="5277485" h="2862579">
                <a:moveTo>
                  <a:pt x="0" y="2862325"/>
                </a:moveTo>
                <a:lnTo>
                  <a:pt x="5277231" y="2862325"/>
                </a:lnTo>
                <a:lnTo>
                  <a:pt x="5277231" y="0"/>
                </a:lnTo>
                <a:lnTo>
                  <a:pt x="0" y="0"/>
                </a:lnTo>
                <a:lnTo>
                  <a:pt x="0" y="2862325"/>
                </a:lnTo>
                <a:close/>
              </a:path>
            </a:pathLst>
          </a:custGeom>
          <a:solidFill>
            <a:srgbClr val="FCF3FF"/>
          </a:solidFill>
        </p:spPr>
        <p:txBody>
          <a:bodyPr wrap="square" lIns="0" tIns="0" rIns="0" bIns="0" rtlCol="0"/>
          <a:lstStyle/>
          <a:p>
            <a:endParaRPr/>
          </a:p>
        </p:txBody>
      </p:sp>
      <p:sp>
        <p:nvSpPr>
          <p:cNvPr id="5" name="object 5"/>
          <p:cNvSpPr/>
          <p:nvPr/>
        </p:nvSpPr>
        <p:spPr>
          <a:xfrm>
            <a:off x="439407" y="1475994"/>
            <a:ext cx="5277485" cy="2862580"/>
          </a:xfrm>
          <a:custGeom>
            <a:avLst/>
            <a:gdLst/>
            <a:ahLst/>
            <a:cxnLst/>
            <a:rect l="l" t="t" r="r" b="b"/>
            <a:pathLst>
              <a:path w="5277485" h="2862579">
                <a:moveTo>
                  <a:pt x="0" y="2862325"/>
                </a:moveTo>
                <a:lnTo>
                  <a:pt x="5277231" y="2862325"/>
                </a:lnTo>
                <a:lnTo>
                  <a:pt x="5277231" y="0"/>
                </a:lnTo>
                <a:lnTo>
                  <a:pt x="0" y="0"/>
                </a:lnTo>
                <a:lnTo>
                  <a:pt x="0" y="2862325"/>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518261" y="1546508"/>
            <a:ext cx="2769235" cy="280035"/>
          </a:xfrm>
          <a:prstGeom prst="rect">
            <a:avLst/>
          </a:prstGeom>
        </p:spPr>
        <p:txBody>
          <a:bodyPr vert="horz" wrap="square" lIns="0" tIns="0" rIns="0" bIns="0" rtlCol="0">
            <a:spAutoFit/>
          </a:bodyPr>
          <a:lstStyle/>
          <a:p>
            <a:pPr marL="12700">
              <a:lnSpc>
                <a:spcPct val="100000"/>
              </a:lnSpc>
            </a:pPr>
            <a:r>
              <a:rPr sz="2000" b="1" spc="-5" dirty="0">
                <a:solidFill>
                  <a:srgbClr val="0000FF"/>
                </a:solidFill>
                <a:latin typeface="Courier New"/>
                <a:cs typeface="Courier New"/>
              </a:rPr>
              <a:t>Lis</a:t>
            </a:r>
            <a:r>
              <a:rPr sz="2000" b="1" dirty="0">
                <a:solidFill>
                  <a:srgbClr val="0000FF"/>
                </a:solidFill>
                <a:latin typeface="Courier New"/>
                <a:cs typeface="Courier New"/>
              </a:rPr>
              <a:t>t</a:t>
            </a:r>
            <a:r>
              <a:rPr sz="2000" b="1" spc="-5" dirty="0">
                <a:solidFill>
                  <a:srgbClr val="0000FF"/>
                </a:solidFill>
                <a:latin typeface="Courier New"/>
                <a:cs typeface="Courier New"/>
              </a:rPr>
              <a:t> ml</a:t>
            </a:r>
            <a:r>
              <a:rPr sz="2000" b="1" dirty="0">
                <a:solidFill>
                  <a:srgbClr val="0000FF"/>
                </a:solidFill>
                <a:latin typeface="Courier New"/>
                <a:cs typeface="Courier New"/>
              </a:rPr>
              <a:t>;</a:t>
            </a:r>
            <a:r>
              <a:rPr sz="2000" b="1" spc="-5" dirty="0">
                <a:solidFill>
                  <a:srgbClr val="0000FF"/>
                </a:solidFill>
                <a:latin typeface="Courier New"/>
                <a:cs typeface="Courier New"/>
              </a:rPr>
              <a:t> //my_list</a:t>
            </a:r>
            <a:endParaRPr sz="2000">
              <a:latin typeface="Courier New"/>
              <a:cs typeface="Courier New"/>
            </a:endParaRPr>
          </a:p>
        </p:txBody>
      </p:sp>
      <p:sp>
        <p:nvSpPr>
          <p:cNvPr id="7" name="object 7"/>
          <p:cNvSpPr txBox="1"/>
          <p:nvPr/>
        </p:nvSpPr>
        <p:spPr>
          <a:xfrm>
            <a:off x="518261" y="1851308"/>
            <a:ext cx="1092835" cy="1195070"/>
          </a:xfrm>
          <a:prstGeom prst="rect">
            <a:avLst/>
          </a:prstGeom>
        </p:spPr>
        <p:txBody>
          <a:bodyPr vert="horz" wrap="square" lIns="0" tIns="0" rIns="0" bIns="0" rtlCol="0">
            <a:spAutoFit/>
          </a:bodyPr>
          <a:lstStyle/>
          <a:p>
            <a:pPr marL="12700">
              <a:lnSpc>
                <a:spcPct val="100000"/>
              </a:lnSpc>
            </a:pPr>
            <a:r>
              <a:rPr sz="2000" b="1" spc="-5" dirty="0">
                <a:solidFill>
                  <a:srgbClr val="0000FF"/>
                </a:solidFill>
                <a:latin typeface="Courier New"/>
                <a:cs typeface="Courier New"/>
              </a:rPr>
              <a:t>Element</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a:t>
            </a:r>
            <a:endParaRPr sz="2000">
              <a:latin typeface="Courier New"/>
              <a:cs typeface="Courier New"/>
            </a:endParaRPr>
          </a:p>
          <a:p>
            <a:pPr marL="12700">
              <a:lnSpc>
                <a:spcPct val="100000"/>
              </a:lnSpc>
            </a:pPr>
            <a:r>
              <a:rPr sz="2000" b="1" dirty="0">
                <a:solidFill>
                  <a:srgbClr val="0000FF"/>
                </a:solidFill>
                <a:latin typeface="Courier New"/>
                <a:cs typeface="Courier New"/>
              </a:rPr>
              <a:t>{</a:t>
            </a:r>
            <a:endParaRPr sz="2000">
              <a:latin typeface="Courier New"/>
              <a:cs typeface="Courier New"/>
            </a:endParaRPr>
          </a:p>
        </p:txBody>
      </p:sp>
      <p:sp>
        <p:nvSpPr>
          <p:cNvPr id="8" name="object 8"/>
          <p:cNvSpPr txBox="1"/>
          <p:nvPr/>
        </p:nvSpPr>
        <p:spPr>
          <a:xfrm>
            <a:off x="1737456" y="1851308"/>
            <a:ext cx="1854835" cy="890269"/>
          </a:xfrm>
          <a:prstGeom prst="rect">
            <a:avLst/>
          </a:prstGeom>
        </p:spPr>
        <p:txBody>
          <a:bodyPr vert="horz" wrap="square" lIns="0" tIns="0" rIns="0" bIns="0" rtlCol="0">
            <a:spAutoFit/>
          </a:bodyPr>
          <a:lstStyle/>
          <a:p>
            <a:pPr marL="12700">
              <a:lnSpc>
                <a:spcPct val="100000"/>
              </a:lnSpc>
            </a:pPr>
            <a:r>
              <a:rPr sz="2000" b="1" spc="-5" dirty="0">
                <a:solidFill>
                  <a:srgbClr val="0000FF"/>
                </a:solidFill>
                <a:latin typeface="Courier New"/>
                <a:cs typeface="Courier New"/>
              </a:rPr>
              <a:t>*e;</a:t>
            </a:r>
            <a:endParaRPr sz="2000">
              <a:latin typeface="Courier New"/>
              <a:cs typeface="Courier New"/>
            </a:endParaRPr>
          </a:p>
          <a:p>
            <a:pPr marL="12700">
              <a:lnSpc>
                <a:spcPct val="100000"/>
              </a:lnSpc>
            </a:pPr>
            <a:r>
              <a:rPr sz="2000" b="1" spc="-5" dirty="0">
                <a:solidFill>
                  <a:srgbClr val="0000FF"/>
                </a:solidFill>
                <a:latin typeface="Courier New"/>
                <a:cs typeface="Courier New"/>
              </a:rPr>
              <a:t>om</a:t>
            </a:r>
            <a:r>
              <a:rPr sz="2000" b="1" dirty="0">
                <a:solidFill>
                  <a:srgbClr val="0000FF"/>
                </a:solidFill>
                <a:latin typeface="Courier New"/>
                <a:cs typeface="Courier New"/>
              </a:rPr>
              <a:t>p</a:t>
            </a:r>
            <a:r>
              <a:rPr sz="2000" b="1" spc="-5" dirty="0">
                <a:solidFill>
                  <a:srgbClr val="0000FF"/>
                </a:solidFill>
                <a:latin typeface="Courier New"/>
                <a:cs typeface="Courier New"/>
              </a:rPr>
              <a:t> parallel</a:t>
            </a:r>
            <a:endParaRPr sz="2000">
              <a:latin typeface="Courier New"/>
              <a:cs typeface="Courier New"/>
            </a:endParaRPr>
          </a:p>
          <a:p>
            <a:pPr marL="12700">
              <a:lnSpc>
                <a:spcPct val="100000"/>
              </a:lnSpc>
            </a:pPr>
            <a:r>
              <a:rPr sz="2000" b="1" spc="-5" dirty="0">
                <a:solidFill>
                  <a:srgbClr val="0000FF"/>
                </a:solidFill>
                <a:latin typeface="Courier New"/>
                <a:cs typeface="Courier New"/>
              </a:rPr>
              <a:t>om</a:t>
            </a:r>
            <a:r>
              <a:rPr sz="2000" b="1" dirty="0">
                <a:solidFill>
                  <a:srgbClr val="0000FF"/>
                </a:solidFill>
                <a:latin typeface="Courier New"/>
                <a:cs typeface="Courier New"/>
              </a:rPr>
              <a:t>p</a:t>
            </a:r>
            <a:r>
              <a:rPr sz="2000" b="1" spc="-5" dirty="0">
                <a:solidFill>
                  <a:srgbClr val="0000FF"/>
                </a:solidFill>
                <a:latin typeface="Courier New"/>
                <a:cs typeface="Courier New"/>
              </a:rPr>
              <a:t> single</a:t>
            </a:r>
            <a:endParaRPr sz="2000">
              <a:latin typeface="Courier New"/>
              <a:cs typeface="Courier New"/>
            </a:endParaRPr>
          </a:p>
        </p:txBody>
      </p:sp>
      <p:sp>
        <p:nvSpPr>
          <p:cNvPr id="9" name="object 9"/>
          <p:cNvSpPr txBox="1"/>
          <p:nvPr/>
        </p:nvSpPr>
        <p:spPr>
          <a:xfrm>
            <a:off x="518261" y="3070762"/>
            <a:ext cx="7026909" cy="1732280"/>
          </a:xfrm>
          <a:prstGeom prst="rect">
            <a:avLst/>
          </a:prstGeom>
        </p:spPr>
        <p:txBody>
          <a:bodyPr vert="horz" wrap="square" lIns="0" tIns="0" rIns="0" bIns="0" rtlCol="0">
            <a:spAutoFit/>
          </a:bodyPr>
          <a:lstStyle/>
          <a:p>
            <a:pPr marL="469900">
              <a:lnSpc>
                <a:spcPct val="100000"/>
              </a:lnSpc>
            </a:pPr>
            <a:r>
              <a:rPr sz="2000" b="1" spc="-5" dirty="0">
                <a:solidFill>
                  <a:srgbClr val="0000FF"/>
                </a:solidFill>
                <a:latin typeface="Courier New"/>
                <a:cs typeface="Courier New"/>
              </a:rPr>
              <a:t>for(e=ml-&gt;first;e;</a:t>
            </a:r>
            <a:r>
              <a:rPr sz="2000" b="1" dirty="0">
                <a:solidFill>
                  <a:srgbClr val="0000FF"/>
                </a:solidFill>
                <a:latin typeface="Courier New"/>
                <a:cs typeface="Courier New"/>
              </a:rPr>
              <a:t>e</a:t>
            </a:r>
            <a:r>
              <a:rPr sz="2000" b="1" spc="-5" dirty="0">
                <a:solidFill>
                  <a:srgbClr val="0000FF"/>
                </a:solidFill>
                <a:latin typeface="Courier New"/>
                <a:cs typeface="Courier New"/>
              </a:rPr>
              <a:t>=e-&gt;next)</a:t>
            </a:r>
            <a:endParaRPr sz="2000">
              <a:latin typeface="Courier New"/>
              <a:cs typeface="Courier New"/>
            </a:endParaRPr>
          </a:p>
          <a:p>
            <a:pPr marL="12700">
              <a:lnSpc>
                <a:spcPct val="100000"/>
              </a:lnSpc>
            </a:pPr>
            <a:r>
              <a:rPr sz="2000" b="1" spc="-5" dirty="0">
                <a:solidFill>
                  <a:srgbClr val="0000FF"/>
                </a:solidFill>
                <a:latin typeface="Courier New"/>
                <a:cs typeface="Courier New"/>
              </a:rPr>
              <a:t>#pragm</a:t>
            </a:r>
            <a:r>
              <a:rPr sz="2000" b="1" dirty="0">
                <a:solidFill>
                  <a:srgbClr val="0000FF"/>
                </a:solidFill>
                <a:latin typeface="Courier New"/>
                <a:cs typeface="Courier New"/>
              </a:rPr>
              <a:t>a</a:t>
            </a:r>
            <a:r>
              <a:rPr sz="2000" b="1" spc="-5" dirty="0">
                <a:solidFill>
                  <a:srgbClr val="0000FF"/>
                </a:solidFill>
                <a:latin typeface="Courier New"/>
                <a:cs typeface="Courier New"/>
              </a:rPr>
              <a:t> om</a:t>
            </a:r>
            <a:r>
              <a:rPr sz="2000" b="1" dirty="0">
                <a:solidFill>
                  <a:srgbClr val="0000FF"/>
                </a:solidFill>
                <a:latin typeface="Courier New"/>
                <a:cs typeface="Courier New"/>
              </a:rPr>
              <a:t>p</a:t>
            </a:r>
            <a:r>
              <a:rPr sz="2000" b="1" spc="-5" dirty="0">
                <a:solidFill>
                  <a:srgbClr val="0000FF"/>
                </a:solidFill>
                <a:latin typeface="Courier New"/>
                <a:cs typeface="Courier New"/>
              </a:rPr>
              <a:t> tas</a:t>
            </a:r>
            <a:r>
              <a:rPr sz="2000" b="1" dirty="0">
                <a:solidFill>
                  <a:srgbClr val="0000FF"/>
                </a:solidFill>
                <a:latin typeface="Courier New"/>
                <a:cs typeface="Courier New"/>
              </a:rPr>
              <a:t>k</a:t>
            </a:r>
            <a:r>
              <a:rPr sz="2000" b="1" spc="-5" dirty="0">
                <a:solidFill>
                  <a:srgbClr val="0000FF"/>
                </a:solidFill>
                <a:latin typeface="Courier New"/>
                <a:cs typeface="Courier New"/>
              </a:rPr>
              <a:t> firstprivat</a:t>
            </a:r>
            <a:r>
              <a:rPr sz="2000" b="1" dirty="0">
                <a:solidFill>
                  <a:srgbClr val="0000FF"/>
                </a:solidFill>
                <a:latin typeface="Courier New"/>
                <a:cs typeface="Courier New"/>
              </a:rPr>
              <a:t>e</a:t>
            </a:r>
            <a:r>
              <a:rPr sz="2000" b="1" spc="-5" dirty="0">
                <a:solidFill>
                  <a:srgbClr val="0000FF"/>
                </a:solidFill>
                <a:latin typeface="Courier New"/>
                <a:cs typeface="Courier New"/>
              </a:rPr>
              <a:t>(e)</a:t>
            </a:r>
            <a:endParaRPr sz="2000">
              <a:latin typeface="Courier New"/>
              <a:cs typeface="Courier New"/>
            </a:endParaRPr>
          </a:p>
          <a:p>
            <a:pPr marL="927100">
              <a:lnSpc>
                <a:spcPct val="100000"/>
              </a:lnSpc>
            </a:pPr>
            <a:r>
              <a:rPr sz="2000" b="1" spc="-5" dirty="0">
                <a:solidFill>
                  <a:srgbClr val="0000FF"/>
                </a:solidFill>
                <a:latin typeface="Courier New"/>
                <a:cs typeface="Courier New"/>
              </a:rPr>
              <a:t>process(e);</a:t>
            </a:r>
            <a:endParaRPr sz="2000">
              <a:latin typeface="Courier New"/>
              <a:cs typeface="Courier New"/>
            </a:endParaRPr>
          </a:p>
          <a:p>
            <a:pPr marL="12700">
              <a:lnSpc>
                <a:spcPts val="2195"/>
              </a:lnSpc>
            </a:pPr>
            <a:r>
              <a:rPr sz="2000" b="1" dirty="0">
                <a:solidFill>
                  <a:srgbClr val="0000FF"/>
                </a:solidFill>
                <a:latin typeface="Courier New"/>
                <a:cs typeface="Courier New"/>
              </a:rPr>
              <a:t>}</a:t>
            </a:r>
            <a:endParaRPr sz="2000">
              <a:latin typeface="Courier New"/>
              <a:cs typeface="Courier New"/>
            </a:endParaRPr>
          </a:p>
          <a:p>
            <a:pPr marL="4604385" algn="ctr">
              <a:lnSpc>
                <a:spcPts val="2195"/>
              </a:lnSpc>
            </a:pPr>
            <a:r>
              <a:rPr sz="2000" b="1" dirty="0">
                <a:latin typeface="Arial"/>
                <a:cs typeface="Arial"/>
              </a:rPr>
              <a:t>Good</a:t>
            </a:r>
            <a:r>
              <a:rPr sz="2000" b="1" spc="-25" dirty="0">
                <a:latin typeface="Arial"/>
                <a:cs typeface="Arial"/>
              </a:rPr>
              <a:t> </a:t>
            </a:r>
            <a:r>
              <a:rPr sz="2000" b="1" spc="-5" dirty="0">
                <a:latin typeface="Arial"/>
                <a:cs typeface="Arial"/>
              </a:rPr>
              <a:t>so</a:t>
            </a:r>
            <a:r>
              <a:rPr sz="2000" b="1" spc="-10" dirty="0">
                <a:latin typeface="Arial"/>
                <a:cs typeface="Arial"/>
              </a:rPr>
              <a:t>l</a:t>
            </a:r>
            <a:r>
              <a:rPr sz="2000" b="1" dirty="0">
                <a:latin typeface="Arial"/>
                <a:cs typeface="Arial"/>
              </a:rPr>
              <a:t>ution</a:t>
            </a:r>
            <a:r>
              <a:rPr sz="2000" b="1" spc="-25" dirty="0">
                <a:latin typeface="Arial"/>
                <a:cs typeface="Arial"/>
              </a:rPr>
              <a:t> </a:t>
            </a:r>
            <a:r>
              <a:rPr sz="2000" dirty="0">
                <a:latin typeface="Arial"/>
                <a:cs typeface="Arial"/>
              </a:rPr>
              <a:t>–</a:t>
            </a:r>
            <a:r>
              <a:rPr sz="2000" spc="-5" dirty="0">
                <a:latin typeface="Arial"/>
                <a:cs typeface="Arial"/>
              </a:rPr>
              <a:t> </a:t>
            </a:r>
            <a:r>
              <a:rPr sz="2000" dirty="0">
                <a:latin typeface="Arial"/>
                <a:cs typeface="Arial"/>
              </a:rPr>
              <a:t>e</a:t>
            </a:r>
            <a:r>
              <a:rPr sz="2000" spc="-20" dirty="0">
                <a:latin typeface="Arial"/>
                <a:cs typeface="Arial"/>
              </a:rPr>
              <a:t> </a:t>
            </a:r>
            <a:r>
              <a:rPr sz="2000" spc="-5" dirty="0">
                <a:latin typeface="Arial"/>
                <a:cs typeface="Arial"/>
              </a:rPr>
              <a:t>is</a:t>
            </a:r>
            <a:endParaRPr sz="2000">
              <a:latin typeface="Arial"/>
              <a:cs typeface="Arial"/>
            </a:endParaRPr>
          </a:p>
          <a:p>
            <a:pPr marR="614680" algn="r">
              <a:lnSpc>
                <a:spcPct val="100000"/>
              </a:lnSpc>
            </a:pPr>
            <a:r>
              <a:rPr sz="2000" dirty="0">
                <a:latin typeface="Arial"/>
                <a:cs typeface="Arial"/>
              </a:rPr>
              <a:t>firstprivate</a:t>
            </a:r>
            <a:endParaRPr sz="2000">
              <a:latin typeface="Arial"/>
              <a:cs typeface="Arial"/>
            </a:endParaRPr>
          </a:p>
        </p:txBody>
      </p:sp>
      <p:sp>
        <p:nvSpPr>
          <p:cNvPr id="10" name="object 10"/>
          <p:cNvSpPr txBox="1">
            <a:spLocks noGrp="1"/>
          </p:cNvSpPr>
          <p:nvPr>
            <p:ph type="title"/>
          </p:nvPr>
        </p:nvSpPr>
        <p:spPr>
          <a:xfrm>
            <a:off x="214282" y="285728"/>
            <a:ext cx="8715436" cy="642942"/>
          </a:xfrm>
          <a:prstGeom prst="rect">
            <a:avLst/>
          </a:prstGeom>
        </p:spPr>
        <p:txBody>
          <a:bodyPr vert="horz" wrap="square" lIns="0" tIns="394813" rIns="0" bIns="0" rtlCol="0">
            <a:spAutoFit/>
          </a:bodyPr>
          <a:lstStyle/>
          <a:p>
            <a:pPr marL="218440">
              <a:lnSpc>
                <a:spcPct val="100000"/>
              </a:lnSpc>
            </a:pPr>
            <a:r>
              <a:rPr spc="-5" dirty="0"/>
              <a:t>Dat</a:t>
            </a:r>
            <a:r>
              <a:rPr dirty="0"/>
              <a:t>a</a:t>
            </a:r>
            <a:r>
              <a:rPr spc="-20" dirty="0"/>
              <a:t> </a:t>
            </a:r>
            <a:r>
              <a:rPr dirty="0"/>
              <a:t>Sco</a:t>
            </a:r>
            <a:r>
              <a:rPr spc="-10" dirty="0"/>
              <a:t>p</a:t>
            </a:r>
            <a:r>
              <a:rPr dirty="0"/>
              <a:t>ing</a:t>
            </a:r>
            <a:r>
              <a:rPr spc="-35" dirty="0"/>
              <a:t> </a:t>
            </a:r>
            <a:r>
              <a:rPr dirty="0"/>
              <a:t>with</a:t>
            </a:r>
            <a:r>
              <a:rPr spc="-30" dirty="0"/>
              <a:t> </a:t>
            </a:r>
            <a:r>
              <a:rPr dirty="0"/>
              <a:t>ta</a:t>
            </a:r>
            <a:r>
              <a:rPr spc="-15" dirty="0"/>
              <a:t>s</a:t>
            </a:r>
            <a:r>
              <a:rPr spc="-5" dirty="0"/>
              <a:t>k</a:t>
            </a:r>
            <a:r>
              <a:rPr spc="-15" dirty="0"/>
              <a:t>s</a:t>
            </a:r>
            <a:r>
              <a:rPr dirty="0"/>
              <a:t>:</a:t>
            </a:r>
            <a:r>
              <a:rPr spc="-10" dirty="0"/>
              <a:t> </a:t>
            </a:r>
            <a:r>
              <a:rPr sz="2000" dirty="0"/>
              <a:t>List</a:t>
            </a:r>
            <a:r>
              <a:rPr sz="2000" spc="-20" dirty="0"/>
              <a:t> </a:t>
            </a:r>
            <a:r>
              <a:rPr sz="2000" dirty="0"/>
              <a:t>Tra</a:t>
            </a:r>
            <a:r>
              <a:rPr sz="2000" spc="-25" dirty="0"/>
              <a:t>v</a:t>
            </a:r>
            <a:r>
              <a:rPr sz="2000" spc="-5" dirty="0"/>
              <a:t>ersa</a:t>
            </a:r>
            <a:r>
              <a:rPr sz="2000" dirty="0"/>
              <a:t>l</a:t>
            </a:r>
            <a:r>
              <a:rPr sz="2000" spc="-15" dirty="0"/>
              <a:t> </a:t>
            </a:r>
            <a:r>
              <a:rPr sz="2000" spc="-5" dirty="0"/>
              <a:t>example</a:t>
            </a:r>
            <a:endParaRPr sz="2000" dirty="0"/>
          </a:p>
        </p:txBody>
      </p:sp>
      <p:sp>
        <p:nvSpPr>
          <p:cNvPr id="11" name="object 11"/>
          <p:cNvSpPr/>
          <p:nvPr/>
        </p:nvSpPr>
        <p:spPr>
          <a:xfrm>
            <a:off x="5199760" y="3712209"/>
            <a:ext cx="525780" cy="421005"/>
          </a:xfrm>
          <a:custGeom>
            <a:avLst/>
            <a:gdLst/>
            <a:ahLst/>
            <a:cxnLst/>
            <a:rect l="l" t="t" r="r" b="b"/>
            <a:pathLst>
              <a:path w="525779" h="421004">
                <a:moveTo>
                  <a:pt x="76094" y="42020"/>
                </a:moveTo>
                <a:lnTo>
                  <a:pt x="58383" y="64424"/>
                </a:lnTo>
                <a:lnTo>
                  <a:pt x="508000" y="420623"/>
                </a:lnTo>
                <a:lnTo>
                  <a:pt x="525652" y="398271"/>
                </a:lnTo>
                <a:lnTo>
                  <a:pt x="76094" y="42020"/>
                </a:lnTo>
                <a:close/>
              </a:path>
              <a:path w="525779" h="421004">
                <a:moveTo>
                  <a:pt x="0" y="0"/>
                </a:moveTo>
                <a:lnTo>
                  <a:pt x="40639" y="86867"/>
                </a:lnTo>
                <a:lnTo>
                  <a:pt x="58383" y="64424"/>
                </a:lnTo>
                <a:lnTo>
                  <a:pt x="47116" y="55498"/>
                </a:lnTo>
                <a:lnTo>
                  <a:pt x="64897" y="33146"/>
                </a:lnTo>
                <a:lnTo>
                  <a:pt x="83109" y="33146"/>
                </a:lnTo>
                <a:lnTo>
                  <a:pt x="93852" y="19557"/>
                </a:lnTo>
                <a:lnTo>
                  <a:pt x="0" y="0"/>
                </a:lnTo>
                <a:close/>
              </a:path>
              <a:path w="525779" h="421004">
                <a:moveTo>
                  <a:pt x="64897" y="33146"/>
                </a:moveTo>
                <a:lnTo>
                  <a:pt x="47116" y="55498"/>
                </a:lnTo>
                <a:lnTo>
                  <a:pt x="58383" y="64424"/>
                </a:lnTo>
                <a:lnTo>
                  <a:pt x="76094" y="42020"/>
                </a:lnTo>
                <a:lnTo>
                  <a:pt x="64897" y="33146"/>
                </a:lnTo>
                <a:close/>
              </a:path>
              <a:path w="525779" h="421004">
                <a:moveTo>
                  <a:pt x="83109" y="33146"/>
                </a:moveTo>
                <a:lnTo>
                  <a:pt x="64897" y="33146"/>
                </a:lnTo>
                <a:lnTo>
                  <a:pt x="76094" y="42020"/>
                </a:lnTo>
                <a:lnTo>
                  <a:pt x="83109" y="33146"/>
                </a:lnTo>
                <a:close/>
              </a:path>
            </a:pathLst>
          </a:custGeom>
          <a:solidFill>
            <a:srgbClr val="0860A8"/>
          </a:solidFill>
        </p:spPr>
        <p:txBody>
          <a:bodyPr wrap="square" lIns="0" tIns="0" rIns="0" bIns="0" rtlCol="0"/>
          <a:lstStyle/>
          <a:p>
            <a:endParaRPr/>
          </a:p>
        </p:txBody>
      </p:sp>
      <p:sp>
        <p:nvSpPr>
          <p:cNvPr id="12" name="object 12"/>
          <p:cNvSpPr/>
          <p:nvPr/>
        </p:nvSpPr>
        <p:spPr>
          <a:xfrm>
            <a:off x="4930013" y="4138421"/>
            <a:ext cx="3356763" cy="711200"/>
          </a:xfrm>
          <a:custGeom>
            <a:avLst/>
            <a:gdLst/>
            <a:ahLst/>
            <a:cxnLst/>
            <a:rect l="l" t="t" r="r" b="b"/>
            <a:pathLst>
              <a:path w="2808604" h="711200">
                <a:moveTo>
                  <a:pt x="0" y="711200"/>
                </a:moveTo>
                <a:lnTo>
                  <a:pt x="2808223" y="711200"/>
                </a:lnTo>
                <a:lnTo>
                  <a:pt x="2808223" y="0"/>
                </a:lnTo>
                <a:lnTo>
                  <a:pt x="0" y="0"/>
                </a:lnTo>
                <a:lnTo>
                  <a:pt x="0" y="711200"/>
                </a:lnTo>
                <a:close/>
              </a:path>
            </a:pathLst>
          </a:custGeom>
          <a:solidFill>
            <a:srgbClr val="FFFFC5"/>
          </a:solidFill>
        </p:spPr>
        <p:txBody>
          <a:bodyPr wrap="square" lIns="0" tIns="0" rIns="0" bIns="0" rtlCol="0"/>
          <a:lstStyle/>
          <a:p>
            <a:r>
              <a:rPr lang="en-US" altLang="zh-CN" sz="2400" b="1" dirty="0" smtClean="0"/>
              <a:t>Good solution – e is </a:t>
            </a:r>
            <a:r>
              <a:rPr lang="en-US" altLang="zh-CN" sz="2400" b="1" dirty="0" err="1" smtClean="0"/>
              <a:t>firstprivate</a:t>
            </a:r>
            <a:endParaRPr lang="en-US" altLang="zh-CN" sz="2400" b="1" dirty="0"/>
          </a:p>
        </p:txBody>
      </p:sp>
      <p:sp>
        <p:nvSpPr>
          <p:cNvPr id="13" name="object 13"/>
          <p:cNvSpPr/>
          <p:nvPr/>
        </p:nvSpPr>
        <p:spPr>
          <a:xfrm>
            <a:off x="4930013" y="4138421"/>
            <a:ext cx="3356763" cy="711200"/>
          </a:xfrm>
          <a:custGeom>
            <a:avLst/>
            <a:gdLst/>
            <a:ahLst/>
            <a:cxnLst/>
            <a:rect l="l" t="t" r="r" b="b"/>
            <a:pathLst>
              <a:path w="2808604" h="711200">
                <a:moveTo>
                  <a:pt x="0" y="711200"/>
                </a:moveTo>
                <a:lnTo>
                  <a:pt x="2808223" y="711200"/>
                </a:lnTo>
                <a:lnTo>
                  <a:pt x="2808223" y="0"/>
                </a:lnTo>
                <a:lnTo>
                  <a:pt x="0" y="0"/>
                </a:lnTo>
                <a:lnTo>
                  <a:pt x="0" y="711200"/>
                </a:lnTo>
                <a:close/>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5031" rIns="0" bIns="0" rtlCol="0">
            <a:spAutoFit/>
          </a:bodyPr>
          <a:lstStyle/>
          <a:p>
            <a:pPr marL="146685">
              <a:lnSpc>
                <a:spcPct val="100000"/>
              </a:lnSpc>
            </a:pPr>
            <a:r>
              <a:rPr sz="3600" dirty="0"/>
              <a:t>Task</a:t>
            </a:r>
            <a:r>
              <a:rPr sz="3600" spc="-5" dirty="0"/>
              <a:t> Co</a:t>
            </a:r>
            <a:r>
              <a:rPr sz="3600" spc="-15" dirty="0"/>
              <a:t>n</a:t>
            </a:r>
            <a:r>
              <a:rPr sz="3600" spc="-5" dirty="0"/>
              <a:t>struc</a:t>
            </a:r>
            <a:r>
              <a:rPr sz="3600" dirty="0"/>
              <a:t>t </a:t>
            </a:r>
            <a:r>
              <a:rPr sz="3600" dirty="0">
                <a:latin typeface="Arial"/>
                <a:cs typeface="Arial"/>
              </a:rPr>
              <a:t>–</a:t>
            </a:r>
            <a:r>
              <a:rPr sz="3600" spc="-5" dirty="0">
                <a:latin typeface="Arial"/>
                <a:cs typeface="Arial"/>
              </a:rPr>
              <a:t> </a:t>
            </a:r>
            <a:r>
              <a:rPr sz="3600" dirty="0"/>
              <a:t>Exp</a:t>
            </a:r>
            <a:r>
              <a:rPr sz="3600" spc="-15" dirty="0"/>
              <a:t>l</a:t>
            </a:r>
            <a:r>
              <a:rPr sz="3600" dirty="0"/>
              <a:t>icit</a:t>
            </a:r>
            <a:r>
              <a:rPr sz="3600" spc="-5" dirty="0"/>
              <a:t> </a:t>
            </a:r>
            <a:r>
              <a:rPr sz="3600" dirty="0"/>
              <a:t>Tasks</a:t>
            </a:r>
            <a:endParaRPr sz="3600">
              <a:latin typeface="Arial"/>
              <a:cs typeface="Arial"/>
            </a:endParaRPr>
          </a:p>
        </p:txBody>
      </p:sp>
      <p:sp>
        <p:nvSpPr>
          <p:cNvPr id="3" name="object 3"/>
          <p:cNvSpPr/>
          <p:nvPr/>
        </p:nvSpPr>
        <p:spPr>
          <a:xfrm>
            <a:off x="2321179" y="1370901"/>
            <a:ext cx="0" cy="1094105"/>
          </a:xfrm>
          <a:custGeom>
            <a:avLst/>
            <a:gdLst/>
            <a:ahLst/>
            <a:cxnLst/>
            <a:rect l="l" t="t" r="r" b="b"/>
            <a:pathLst>
              <a:path h="1094105">
                <a:moveTo>
                  <a:pt x="0" y="0"/>
                </a:moveTo>
                <a:lnTo>
                  <a:pt x="0" y="1093787"/>
                </a:lnTo>
              </a:path>
            </a:pathLst>
          </a:custGeom>
          <a:ln w="12700">
            <a:solidFill>
              <a:srgbClr val="000000"/>
            </a:solidFill>
          </a:ln>
        </p:spPr>
        <p:txBody>
          <a:bodyPr wrap="square" lIns="0" tIns="0" rIns="0" bIns="0" rtlCol="0"/>
          <a:lstStyle/>
          <a:p>
            <a:endParaRPr/>
          </a:p>
        </p:txBody>
      </p:sp>
      <p:sp>
        <p:nvSpPr>
          <p:cNvPr id="4" name="object 4"/>
          <p:cNvSpPr/>
          <p:nvPr/>
        </p:nvSpPr>
        <p:spPr>
          <a:xfrm>
            <a:off x="2321179" y="5019294"/>
            <a:ext cx="0" cy="1094105"/>
          </a:xfrm>
          <a:custGeom>
            <a:avLst/>
            <a:gdLst/>
            <a:ahLst/>
            <a:cxnLst/>
            <a:rect l="l" t="t" r="r" b="b"/>
            <a:pathLst>
              <a:path h="1094104">
                <a:moveTo>
                  <a:pt x="0" y="0"/>
                </a:moveTo>
                <a:lnTo>
                  <a:pt x="0" y="1093787"/>
                </a:lnTo>
              </a:path>
            </a:pathLst>
          </a:custGeom>
          <a:ln w="12700">
            <a:solidFill>
              <a:srgbClr val="000000"/>
            </a:solidFill>
          </a:ln>
        </p:spPr>
        <p:txBody>
          <a:bodyPr wrap="square" lIns="0" tIns="0" rIns="0" bIns="0" rtlCol="0"/>
          <a:lstStyle/>
          <a:p>
            <a:endParaRPr/>
          </a:p>
        </p:txBody>
      </p:sp>
      <p:sp>
        <p:nvSpPr>
          <p:cNvPr id="5" name="object 5"/>
          <p:cNvSpPr/>
          <p:nvPr/>
        </p:nvSpPr>
        <p:spPr>
          <a:xfrm>
            <a:off x="7995031" y="1370901"/>
            <a:ext cx="0" cy="1315720"/>
          </a:xfrm>
          <a:custGeom>
            <a:avLst/>
            <a:gdLst/>
            <a:ahLst/>
            <a:cxnLst/>
            <a:rect l="l" t="t" r="r" b="b"/>
            <a:pathLst>
              <a:path h="1315720">
                <a:moveTo>
                  <a:pt x="0" y="0"/>
                </a:moveTo>
                <a:lnTo>
                  <a:pt x="0" y="1315364"/>
                </a:lnTo>
              </a:path>
            </a:pathLst>
          </a:custGeom>
          <a:ln w="12700">
            <a:solidFill>
              <a:srgbClr val="000000"/>
            </a:solidFill>
          </a:ln>
        </p:spPr>
        <p:txBody>
          <a:bodyPr wrap="square" lIns="0" tIns="0" rIns="0" bIns="0" rtlCol="0"/>
          <a:lstStyle/>
          <a:p>
            <a:endParaRPr/>
          </a:p>
        </p:txBody>
      </p:sp>
      <p:sp>
        <p:nvSpPr>
          <p:cNvPr id="6" name="object 6"/>
          <p:cNvSpPr/>
          <p:nvPr/>
        </p:nvSpPr>
        <p:spPr>
          <a:xfrm>
            <a:off x="7995031" y="3701922"/>
            <a:ext cx="0" cy="1368425"/>
          </a:xfrm>
          <a:custGeom>
            <a:avLst/>
            <a:gdLst/>
            <a:ahLst/>
            <a:cxnLst/>
            <a:rect l="l" t="t" r="r" b="b"/>
            <a:pathLst>
              <a:path h="1368425">
                <a:moveTo>
                  <a:pt x="0" y="0"/>
                </a:moveTo>
                <a:lnTo>
                  <a:pt x="0" y="1367815"/>
                </a:lnTo>
              </a:path>
            </a:pathLst>
          </a:custGeom>
          <a:ln w="12700">
            <a:solidFill>
              <a:srgbClr val="000000"/>
            </a:solidFill>
          </a:ln>
        </p:spPr>
        <p:txBody>
          <a:bodyPr wrap="square" lIns="0" tIns="0" rIns="0" bIns="0" rtlCol="0"/>
          <a:lstStyle/>
          <a:p>
            <a:endParaRPr/>
          </a:p>
        </p:txBody>
      </p:sp>
      <p:sp>
        <p:nvSpPr>
          <p:cNvPr id="7" name="object 7"/>
          <p:cNvSpPr/>
          <p:nvPr/>
        </p:nvSpPr>
        <p:spPr>
          <a:xfrm>
            <a:off x="2321179" y="1370901"/>
            <a:ext cx="5671185" cy="4742180"/>
          </a:xfrm>
          <a:custGeom>
            <a:avLst/>
            <a:gdLst/>
            <a:ahLst/>
            <a:cxnLst/>
            <a:rect l="l" t="t" r="r" b="b"/>
            <a:pathLst>
              <a:path w="5671184" h="4742180">
                <a:moveTo>
                  <a:pt x="0" y="4742180"/>
                </a:moveTo>
                <a:lnTo>
                  <a:pt x="5670677" y="4742180"/>
                </a:lnTo>
                <a:lnTo>
                  <a:pt x="5670677" y="0"/>
                </a:lnTo>
                <a:lnTo>
                  <a:pt x="0" y="0"/>
                </a:lnTo>
                <a:lnTo>
                  <a:pt x="0" y="4742180"/>
                </a:lnTo>
                <a:close/>
              </a:path>
            </a:pathLst>
          </a:custGeom>
          <a:solidFill>
            <a:srgbClr val="FFFFFF"/>
          </a:solidFill>
        </p:spPr>
        <p:txBody>
          <a:bodyPr wrap="square" lIns="0" tIns="0" rIns="0" bIns="0" rtlCol="0"/>
          <a:lstStyle/>
          <a:p>
            <a:endParaRPr/>
          </a:p>
        </p:txBody>
      </p:sp>
      <p:sp>
        <p:nvSpPr>
          <p:cNvPr id="8" name="object 8"/>
          <p:cNvSpPr/>
          <p:nvPr/>
        </p:nvSpPr>
        <p:spPr>
          <a:xfrm>
            <a:off x="2321179" y="1370901"/>
            <a:ext cx="5671185" cy="4742180"/>
          </a:xfrm>
          <a:custGeom>
            <a:avLst/>
            <a:gdLst/>
            <a:ahLst/>
            <a:cxnLst/>
            <a:rect l="l" t="t" r="r" b="b"/>
            <a:pathLst>
              <a:path w="5671184" h="4742180">
                <a:moveTo>
                  <a:pt x="0" y="4742180"/>
                </a:moveTo>
                <a:lnTo>
                  <a:pt x="5670677" y="4742180"/>
                </a:lnTo>
                <a:lnTo>
                  <a:pt x="5670677" y="0"/>
                </a:lnTo>
                <a:lnTo>
                  <a:pt x="0" y="0"/>
                </a:lnTo>
                <a:lnTo>
                  <a:pt x="0" y="474218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2400426" y="1585245"/>
            <a:ext cx="3176905" cy="330200"/>
          </a:xfrm>
          <a:prstGeom prst="rect">
            <a:avLst/>
          </a:prstGeom>
        </p:spPr>
        <p:txBody>
          <a:bodyPr vert="horz" wrap="square" lIns="0" tIns="0" rIns="0" bIns="0" rtlCol="0">
            <a:spAutoFit/>
          </a:bodyPr>
          <a:lstStyle/>
          <a:p>
            <a:pPr marL="12700">
              <a:lnSpc>
                <a:spcPct val="100000"/>
              </a:lnSpc>
            </a:pPr>
            <a:r>
              <a:rPr sz="2400" b="1" spc="-5" dirty="0">
                <a:solidFill>
                  <a:srgbClr val="740000"/>
                </a:solidFill>
                <a:latin typeface="Arial"/>
                <a:cs typeface="Arial"/>
              </a:rPr>
              <a:t>#</a:t>
            </a:r>
            <a:r>
              <a:rPr sz="2400" b="1" dirty="0">
                <a:solidFill>
                  <a:srgbClr val="740000"/>
                </a:solidFill>
                <a:latin typeface="Arial"/>
                <a:cs typeface="Arial"/>
              </a:rPr>
              <a:t>pragma</a:t>
            </a:r>
            <a:r>
              <a:rPr sz="2400" b="1" spc="5" dirty="0">
                <a:solidFill>
                  <a:srgbClr val="740000"/>
                </a:solidFill>
                <a:latin typeface="Arial"/>
                <a:cs typeface="Arial"/>
              </a:rPr>
              <a:t> </a:t>
            </a:r>
            <a:r>
              <a:rPr sz="2400" b="1" spc="-20" dirty="0">
                <a:solidFill>
                  <a:srgbClr val="740000"/>
                </a:solidFill>
                <a:latin typeface="Arial"/>
                <a:cs typeface="Arial"/>
              </a:rPr>
              <a:t>omp</a:t>
            </a:r>
            <a:r>
              <a:rPr sz="2400" b="1" spc="-10" dirty="0">
                <a:solidFill>
                  <a:srgbClr val="740000"/>
                </a:solidFill>
                <a:latin typeface="Arial"/>
                <a:cs typeface="Arial"/>
              </a:rPr>
              <a:t> </a:t>
            </a:r>
            <a:r>
              <a:rPr sz="2400" b="1" spc="-15" dirty="0">
                <a:solidFill>
                  <a:srgbClr val="740000"/>
                </a:solidFill>
                <a:latin typeface="Arial"/>
                <a:cs typeface="Arial"/>
              </a:rPr>
              <a:t>parallel</a:t>
            </a:r>
            <a:endParaRPr sz="2400">
              <a:latin typeface="Arial"/>
              <a:cs typeface="Arial"/>
            </a:endParaRPr>
          </a:p>
        </p:txBody>
      </p:sp>
      <p:sp>
        <p:nvSpPr>
          <p:cNvPr id="10" name="object 10"/>
          <p:cNvSpPr txBox="1"/>
          <p:nvPr/>
        </p:nvSpPr>
        <p:spPr>
          <a:xfrm>
            <a:off x="2400426" y="1951139"/>
            <a:ext cx="144145" cy="330835"/>
          </a:xfrm>
          <a:prstGeom prst="rect">
            <a:avLst/>
          </a:prstGeom>
        </p:spPr>
        <p:txBody>
          <a:bodyPr vert="horz" wrap="square" lIns="0" tIns="0" rIns="0" bIns="0" rtlCol="0">
            <a:spAutoFit/>
          </a:bodyPr>
          <a:lstStyle/>
          <a:p>
            <a:pPr marL="12700">
              <a:lnSpc>
                <a:spcPct val="100000"/>
              </a:lnSpc>
            </a:pPr>
            <a:r>
              <a:rPr sz="2400" b="1" dirty="0">
                <a:solidFill>
                  <a:srgbClr val="740000"/>
                </a:solidFill>
                <a:latin typeface="Arial"/>
                <a:cs typeface="Arial"/>
              </a:rPr>
              <a:t>{</a:t>
            </a:r>
            <a:endParaRPr sz="2400">
              <a:latin typeface="Arial"/>
              <a:cs typeface="Arial"/>
            </a:endParaRPr>
          </a:p>
        </p:txBody>
      </p:sp>
      <p:sp>
        <p:nvSpPr>
          <p:cNvPr id="11" name="object 11"/>
          <p:cNvSpPr txBox="1"/>
          <p:nvPr/>
        </p:nvSpPr>
        <p:spPr>
          <a:xfrm>
            <a:off x="2653410" y="2317146"/>
            <a:ext cx="2988310" cy="330200"/>
          </a:xfrm>
          <a:prstGeom prst="rect">
            <a:avLst/>
          </a:prstGeom>
        </p:spPr>
        <p:txBody>
          <a:bodyPr vert="horz" wrap="square" lIns="0" tIns="0" rIns="0" bIns="0" rtlCol="0">
            <a:spAutoFit/>
          </a:bodyPr>
          <a:lstStyle/>
          <a:p>
            <a:pPr marL="12700">
              <a:lnSpc>
                <a:spcPct val="100000"/>
              </a:lnSpc>
            </a:pPr>
            <a:r>
              <a:rPr sz="2400" b="1" spc="-5" dirty="0">
                <a:solidFill>
                  <a:srgbClr val="740000"/>
                </a:solidFill>
                <a:latin typeface="Arial"/>
                <a:cs typeface="Arial"/>
              </a:rPr>
              <a:t>#</a:t>
            </a:r>
            <a:r>
              <a:rPr sz="2400" b="1" dirty="0">
                <a:solidFill>
                  <a:srgbClr val="740000"/>
                </a:solidFill>
                <a:latin typeface="Arial"/>
                <a:cs typeface="Arial"/>
              </a:rPr>
              <a:t>pragma</a:t>
            </a:r>
            <a:r>
              <a:rPr sz="2400" b="1" spc="-5" dirty="0">
                <a:solidFill>
                  <a:srgbClr val="740000"/>
                </a:solidFill>
                <a:latin typeface="Arial"/>
                <a:cs typeface="Arial"/>
              </a:rPr>
              <a:t> </a:t>
            </a:r>
            <a:r>
              <a:rPr sz="2400" b="1" spc="-20" dirty="0">
                <a:solidFill>
                  <a:srgbClr val="740000"/>
                </a:solidFill>
                <a:latin typeface="Arial"/>
                <a:cs typeface="Arial"/>
              </a:rPr>
              <a:t>omp</a:t>
            </a:r>
            <a:r>
              <a:rPr sz="2400" b="1" spc="-10" dirty="0">
                <a:solidFill>
                  <a:srgbClr val="740000"/>
                </a:solidFill>
                <a:latin typeface="Arial"/>
                <a:cs typeface="Arial"/>
              </a:rPr>
              <a:t> </a:t>
            </a:r>
            <a:r>
              <a:rPr sz="2400" b="1" spc="-20" dirty="0">
                <a:solidFill>
                  <a:srgbClr val="740000"/>
                </a:solidFill>
                <a:latin typeface="Arial"/>
                <a:cs typeface="Arial"/>
              </a:rPr>
              <a:t>single</a:t>
            </a:r>
            <a:endParaRPr sz="2400">
              <a:latin typeface="Arial"/>
              <a:cs typeface="Arial"/>
            </a:endParaRPr>
          </a:p>
        </p:txBody>
      </p:sp>
      <p:sp>
        <p:nvSpPr>
          <p:cNvPr id="12" name="object 12"/>
          <p:cNvSpPr txBox="1"/>
          <p:nvPr/>
        </p:nvSpPr>
        <p:spPr>
          <a:xfrm>
            <a:off x="2653410" y="2682906"/>
            <a:ext cx="144145" cy="330200"/>
          </a:xfrm>
          <a:prstGeom prst="rect">
            <a:avLst/>
          </a:prstGeom>
        </p:spPr>
        <p:txBody>
          <a:bodyPr vert="horz" wrap="square" lIns="0" tIns="0" rIns="0" bIns="0" rtlCol="0">
            <a:spAutoFit/>
          </a:bodyPr>
          <a:lstStyle/>
          <a:p>
            <a:pPr marL="12700">
              <a:lnSpc>
                <a:spcPct val="100000"/>
              </a:lnSpc>
            </a:pPr>
            <a:r>
              <a:rPr sz="2400" b="1" dirty="0">
                <a:solidFill>
                  <a:srgbClr val="740000"/>
                </a:solidFill>
                <a:latin typeface="Arial"/>
                <a:cs typeface="Arial"/>
              </a:rPr>
              <a:t>{</a:t>
            </a:r>
            <a:endParaRPr sz="2400">
              <a:latin typeface="Arial"/>
              <a:cs typeface="Arial"/>
            </a:endParaRPr>
          </a:p>
        </p:txBody>
      </p:sp>
      <p:sp>
        <p:nvSpPr>
          <p:cNvPr id="13" name="object 13"/>
          <p:cNvSpPr txBox="1"/>
          <p:nvPr/>
        </p:nvSpPr>
        <p:spPr>
          <a:xfrm>
            <a:off x="2906395" y="3048666"/>
            <a:ext cx="2382520" cy="696595"/>
          </a:xfrm>
          <a:prstGeom prst="rect">
            <a:avLst/>
          </a:prstGeom>
        </p:spPr>
        <p:txBody>
          <a:bodyPr vert="horz" wrap="square" lIns="0" tIns="0" rIns="0" bIns="0" rtlCol="0">
            <a:spAutoFit/>
          </a:bodyPr>
          <a:lstStyle/>
          <a:p>
            <a:pPr marL="12700">
              <a:lnSpc>
                <a:spcPct val="100000"/>
              </a:lnSpc>
            </a:pPr>
            <a:r>
              <a:rPr sz="2400" b="1" spc="-15" dirty="0">
                <a:latin typeface="Arial"/>
                <a:cs typeface="Arial"/>
              </a:rPr>
              <a:t>node</a:t>
            </a:r>
            <a:r>
              <a:rPr sz="2400" b="1" spc="-10" dirty="0">
                <a:latin typeface="Arial"/>
                <a:cs typeface="Arial"/>
              </a:rPr>
              <a:t> </a:t>
            </a:r>
            <a:r>
              <a:rPr sz="2400" b="1" dirty="0">
                <a:latin typeface="Arial"/>
                <a:cs typeface="Arial"/>
              </a:rPr>
              <a:t>*</a:t>
            </a:r>
            <a:r>
              <a:rPr sz="2400" b="1" spc="-15" dirty="0">
                <a:latin typeface="Arial"/>
                <a:cs typeface="Arial"/>
              </a:rPr>
              <a:t> p</a:t>
            </a:r>
            <a:r>
              <a:rPr sz="2400" b="1" spc="-10" dirty="0">
                <a:latin typeface="Arial"/>
                <a:cs typeface="Arial"/>
              </a:rPr>
              <a:t> </a:t>
            </a:r>
            <a:r>
              <a:rPr sz="2400" b="1" spc="-15" dirty="0">
                <a:latin typeface="Arial"/>
                <a:cs typeface="Arial"/>
              </a:rPr>
              <a:t>=</a:t>
            </a:r>
            <a:r>
              <a:rPr sz="2400" b="1" dirty="0">
                <a:latin typeface="Arial"/>
                <a:cs typeface="Arial"/>
              </a:rPr>
              <a:t> </a:t>
            </a:r>
            <a:r>
              <a:rPr sz="2400" b="1" spc="-25" dirty="0">
                <a:latin typeface="Arial"/>
                <a:cs typeface="Arial"/>
              </a:rPr>
              <a:t>h</a:t>
            </a:r>
            <a:r>
              <a:rPr sz="2400" b="1" spc="-5" dirty="0">
                <a:latin typeface="Arial"/>
                <a:cs typeface="Arial"/>
              </a:rPr>
              <a:t>ea</a:t>
            </a:r>
            <a:r>
              <a:rPr sz="2400" b="1" spc="-10" dirty="0">
                <a:latin typeface="Arial"/>
                <a:cs typeface="Arial"/>
              </a:rPr>
              <a:t>d</a:t>
            </a:r>
            <a:r>
              <a:rPr sz="2400" b="1" dirty="0">
                <a:latin typeface="Arial"/>
                <a:cs typeface="Arial"/>
              </a:rPr>
              <a:t>;</a:t>
            </a:r>
            <a:endParaRPr sz="2400">
              <a:latin typeface="Arial"/>
              <a:cs typeface="Arial"/>
            </a:endParaRPr>
          </a:p>
          <a:p>
            <a:pPr marL="12700">
              <a:lnSpc>
                <a:spcPct val="100000"/>
              </a:lnSpc>
            </a:pPr>
            <a:r>
              <a:rPr sz="2400" b="1" spc="10" dirty="0">
                <a:latin typeface="Arial"/>
                <a:cs typeface="Arial"/>
              </a:rPr>
              <a:t>w</a:t>
            </a:r>
            <a:r>
              <a:rPr sz="2400" b="1" dirty="0">
                <a:latin typeface="Arial"/>
                <a:cs typeface="Arial"/>
              </a:rPr>
              <a:t>hi</a:t>
            </a:r>
            <a:r>
              <a:rPr sz="2400" b="1" spc="-10" dirty="0">
                <a:latin typeface="Arial"/>
                <a:cs typeface="Arial"/>
              </a:rPr>
              <a:t>l</a:t>
            </a:r>
            <a:r>
              <a:rPr sz="2400" b="1" dirty="0">
                <a:latin typeface="Arial"/>
                <a:cs typeface="Arial"/>
              </a:rPr>
              <a:t>e</a:t>
            </a:r>
            <a:r>
              <a:rPr sz="2400" b="1" spc="-50" dirty="0">
                <a:latin typeface="Arial"/>
                <a:cs typeface="Arial"/>
              </a:rPr>
              <a:t> </a:t>
            </a:r>
            <a:r>
              <a:rPr sz="2400" b="1" dirty="0">
                <a:latin typeface="Arial"/>
                <a:cs typeface="Arial"/>
              </a:rPr>
              <a:t>(p) {</a:t>
            </a:r>
            <a:endParaRPr sz="2400">
              <a:latin typeface="Arial"/>
              <a:cs typeface="Arial"/>
            </a:endParaRPr>
          </a:p>
        </p:txBody>
      </p:sp>
      <p:sp>
        <p:nvSpPr>
          <p:cNvPr id="14" name="object 14"/>
          <p:cNvSpPr txBox="1"/>
          <p:nvPr/>
        </p:nvSpPr>
        <p:spPr>
          <a:xfrm>
            <a:off x="2906395" y="3780440"/>
            <a:ext cx="4769485" cy="1061720"/>
          </a:xfrm>
          <a:prstGeom prst="rect">
            <a:avLst/>
          </a:prstGeom>
        </p:spPr>
        <p:txBody>
          <a:bodyPr vert="horz" wrap="square" lIns="0" tIns="0" rIns="0" bIns="0" rtlCol="0">
            <a:spAutoFit/>
          </a:bodyPr>
          <a:lstStyle/>
          <a:p>
            <a:pPr marL="264160" marR="5080" indent="-251460">
              <a:lnSpc>
                <a:spcPct val="100000"/>
              </a:lnSpc>
            </a:pPr>
            <a:r>
              <a:rPr sz="2400" b="1" spc="-5" dirty="0">
                <a:solidFill>
                  <a:srgbClr val="740000"/>
                </a:solidFill>
                <a:latin typeface="Arial"/>
                <a:cs typeface="Arial"/>
              </a:rPr>
              <a:t>#</a:t>
            </a:r>
            <a:r>
              <a:rPr sz="2400" b="1" dirty="0">
                <a:solidFill>
                  <a:srgbClr val="740000"/>
                </a:solidFill>
                <a:latin typeface="Arial"/>
                <a:cs typeface="Arial"/>
              </a:rPr>
              <a:t>pragma</a:t>
            </a:r>
            <a:r>
              <a:rPr sz="2400" b="1" spc="-5" dirty="0">
                <a:solidFill>
                  <a:srgbClr val="740000"/>
                </a:solidFill>
                <a:latin typeface="Arial"/>
                <a:cs typeface="Arial"/>
              </a:rPr>
              <a:t> </a:t>
            </a:r>
            <a:r>
              <a:rPr sz="2400" b="1" spc="-20" dirty="0">
                <a:solidFill>
                  <a:srgbClr val="740000"/>
                </a:solidFill>
                <a:latin typeface="Arial"/>
                <a:cs typeface="Arial"/>
              </a:rPr>
              <a:t>omp</a:t>
            </a:r>
            <a:r>
              <a:rPr sz="2400" b="1" spc="-10" dirty="0">
                <a:solidFill>
                  <a:srgbClr val="740000"/>
                </a:solidFill>
                <a:latin typeface="Arial"/>
                <a:cs typeface="Arial"/>
              </a:rPr>
              <a:t> </a:t>
            </a:r>
            <a:r>
              <a:rPr sz="2400" b="1" dirty="0">
                <a:solidFill>
                  <a:srgbClr val="740000"/>
                </a:solidFill>
                <a:latin typeface="Arial"/>
                <a:cs typeface="Arial"/>
              </a:rPr>
              <a:t>task </a:t>
            </a:r>
            <a:r>
              <a:rPr sz="2400" b="1" spc="-10" dirty="0">
                <a:solidFill>
                  <a:srgbClr val="740000"/>
                </a:solidFill>
                <a:latin typeface="Arial"/>
                <a:cs typeface="Arial"/>
              </a:rPr>
              <a:t>f</a:t>
            </a:r>
            <a:r>
              <a:rPr sz="2400" b="1" spc="-5" dirty="0">
                <a:solidFill>
                  <a:srgbClr val="740000"/>
                </a:solidFill>
                <a:latin typeface="Arial"/>
                <a:cs typeface="Arial"/>
              </a:rPr>
              <a:t>irstpr</a:t>
            </a:r>
            <a:r>
              <a:rPr sz="2400" b="1" spc="5" dirty="0">
                <a:solidFill>
                  <a:srgbClr val="740000"/>
                </a:solidFill>
                <a:latin typeface="Arial"/>
                <a:cs typeface="Arial"/>
              </a:rPr>
              <a:t>i</a:t>
            </a:r>
            <a:r>
              <a:rPr sz="2400" b="1" spc="-5" dirty="0">
                <a:solidFill>
                  <a:srgbClr val="740000"/>
                </a:solidFill>
                <a:latin typeface="Arial"/>
                <a:cs typeface="Arial"/>
              </a:rPr>
              <a:t>vat</a:t>
            </a:r>
            <a:r>
              <a:rPr sz="2400" b="1" spc="5" dirty="0">
                <a:solidFill>
                  <a:srgbClr val="740000"/>
                </a:solidFill>
                <a:latin typeface="Arial"/>
                <a:cs typeface="Arial"/>
              </a:rPr>
              <a:t>e</a:t>
            </a:r>
            <a:r>
              <a:rPr sz="2400" b="1" spc="-15" dirty="0">
                <a:solidFill>
                  <a:srgbClr val="740000"/>
                </a:solidFill>
                <a:latin typeface="Arial"/>
                <a:cs typeface="Arial"/>
              </a:rPr>
              <a:t>(p)</a:t>
            </a:r>
            <a:r>
              <a:rPr sz="2400" b="1" spc="-10" dirty="0">
                <a:solidFill>
                  <a:srgbClr val="740000"/>
                </a:solidFill>
                <a:latin typeface="Arial"/>
                <a:cs typeface="Arial"/>
              </a:rPr>
              <a:t> </a:t>
            </a:r>
            <a:r>
              <a:rPr sz="2400" b="1" dirty="0">
                <a:latin typeface="Arial"/>
                <a:cs typeface="Arial"/>
              </a:rPr>
              <a:t>proc</a:t>
            </a:r>
            <a:r>
              <a:rPr sz="2400" b="1" spc="-10" dirty="0">
                <a:latin typeface="Arial"/>
                <a:cs typeface="Arial"/>
              </a:rPr>
              <a:t>e</a:t>
            </a:r>
            <a:r>
              <a:rPr sz="2400" b="1" spc="-5" dirty="0">
                <a:latin typeface="Arial"/>
                <a:cs typeface="Arial"/>
              </a:rPr>
              <a:t>ss(p);</a:t>
            </a:r>
            <a:endParaRPr sz="2400">
              <a:latin typeface="Arial"/>
              <a:cs typeface="Arial"/>
            </a:endParaRPr>
          </a:p>
          <a:p>
            <a:pPr marL="12700">
              <a:lnSpc>
                <a:spcPct val="100000"/>
              </a:lnSpc>
            </a:pPr>
            <a:r>
              <a:rPr sz="2400" b="1" spc="-15" dirty="0">
                <a:latin typeface="Arial"/>
                <a:cs typeface="Arial"/>
              </a:rPr>
              <a:t>p</a:t>
            </a:r>
            <a:r>
              <a:rPr sz="2400" b="1" spc="-25" dirty="0">
                <a:latin typeface="Arial"/>
                <a:cs typeface="Arial"/>
              </a:rPr>
              <a:t> </a:t>
            </a:r>
            <a:r>
              <a:rPr sz="2400" b="1" spc="-15" dirty="0">
                <a:latin typeface="Arial"/>
                <a:cs typeface="Arial"/>
              </a:rPr>
              <a:t>=</a:t>
            </a:r>
            <a:r>
              <a:rPr sz="2400" b="1" dirty="0">
                <a:latin typeface="Arial"/>
                <a:cs typeface="Arial"/>
              </a:rPr>
              <a:t> </a:t>
            </a:r>
            <a:r>
              <a:rPr sz="2400" b="1" spc="-25" dirty="0">
                <a:latin typeface="Arial"/>
                <a:cs typeface="Arial"/>
              </a:rPr>
              <a:t>p</a:t>
            </a:r>
            <a:r>
              <a:rPr sz="2400" b="1" dirty="0">
                <a:latin typeface="Arial"/>
                <a:cs typeface="Arial"/>
              </a:rPr>
              <a:t>-&gt;next;</a:t>
            </a:r>
            <a:endParaRPr sz="2400">
              <a:latin typeface="Arial"/>
              <a:cs typeface="Arial"/>
            </a:endParaRPr>
          </a:p>
        </p:txBody>
      </p:sp>
      <p:sp>
        <p:nvSpPr>
          <p:cNvPr id="15" name="object 15"/>
          <p:cNvSpPr txBox="1"/>
          <p:nvPr/>
        </p:nvSpPr>
        <p:spPr>
          <a:xfrm>
            <a:off x="2906395" y="4877973"/>
            <a:ext cx="144145" cy="330200"/>
          </a:xfrm>
          <a:prstGeom prst="rect">
            <a:avLst/>
          </a:prstGeom>
        </p:spPr>
        <p:txBody>
          <a:bodyPr vert="horz" wrap="square" lIns="0" tIns="0" rIns="0" bIns="0" rtlCol="0">
            <a:spAutoFit/>
          </a:bodyPr>
          <a:lstStyle/>
          <a:p>
            <a:pPr marL="12700">
              <a:lnSpc>
                <a:spcPct val="100000"/>
              </a:lnSpc>
            </a:pPr>
            <a:r>
              <a:rPr sz="2400" b="1" dirty="0">
                <a:latin typeface="Arial"/>
                <a:cs typeface="Arial"/>
              </a:rPr>
              <a:t>}</a:t>
            </a:r>
            <a:endParaRPr sz="2400">
              <a:latin typeface="Arial"/>
              <a:cs typeface="Arial"/>
            </a:endParaRPr>
          </a:p>
        </p:txBody>
      </p:sp>
      <p:sp>
        <p:nvSpPr>
          <p:cNvPr id="16" name="object 16"/>
          <p:cNvSpPr txBox="1"/>
          <p:nvPr/>
        </p:nvSpPr>
        <p:spPr>
          <a:xfrm>
            <a:off x="2653410" y="5243734"/>
            <a:ext cx="144145" cy="330200"/>
          </a:xfrm>
          <a:prstGeom prst="rect">
            <a:avLst/>
          </a:prstGeom>
        </p:spPr>
        <p:txBody>
          <a:bodyPr vert="horz" wrap="square" lIns="0" tIns="0" rIns="0" bIns="0" rtlCol="0">
            <a:spAutoFit/>
          </a:bodyPr>
          <a:lstStyle/>
          <a:p>
            <a:pPr marL="12700">
              <a:lnSpc>
                <a:spcPct val="100000"/>
              </a:lnSpc>
            </a:pPr>
            <a:r>
              <a:rPr sz="2400" b="1" dirty="0">
                <a:solidFill>
                  <a:srgbClr val="740000"/>
                </a:solidFill>
                <a:latin typeface="Arial"/>
                <a:cs typeface="Arial"/>
              </a:rPr>
              <a:t>}</a:t>
            </a:r>
            <a:endParaRPr sz="2400">
              <a:latin typeface="Arial"/>
              <a:cs typeface="Arial"/>
            </a:endParaRPr>
          </a:p>
        </p:txBody>
      </p:sp>
      <p:sp>
        <p:nvSpPr>
          <p:cNvPr id="17" name="object 17"/>
          <p:cNvSpPr txBox="1"/>
          <p:nvPr/>
        </p:nvSpPr>
        <p:spPr>
          <a:xfrm>
            <a:off x="2400426" y="5609544"/>
            <a:ext cx="144145" cy="330200"/>
          </a:xfrm>
          <a:prstGeom prst="rect">
            <a:avLst/>
          </a:prstGeom>
        </p:spPr>
        <p:txBody>
          <a:bodyPr vert="horz" wrap="square" lIns="0" tIns="0" rIns="0" bIns="0" rtlCol="0">
            <a:spAutoFit/>
          </a:bodyPr>
          <a:lstStyle/>
          <a:p>
            <a:pPr marL="12700">
              <a:lnSpc>
                <a:spcPct val="100000"/>
              </a:lnSpc>
            </a:pPr>
            <a:r>
              <a:rPr sz="2400" b="1" dirty="0">
                <a:solidFill>
                  <a:srgbClr val="740000"/>
                </a:solidFill>
                <a:latin typeface="Arial"/>
                <a:cs typeface="Arial"/>
              </a:rPr>
              <a:t>}</a:t>
            </a:r>
            <a:endParaRPr sz="2400">
              <a:latin typeface="Arial"/>
              <a:cs typeface="Arial"/>
            </a:endParaRPr>
          </a:p>
        </p:txBody>
      </p:sp>
      <p:grpSp>
        <p:nvGrpSpPr>
          <p:cNvPr id="38" name="组合 37"/>
          <p:cNvGrpSpPr/>
          <p:nvPr/>
        </p:nvGrpSpPr>
        <p:grpSpPr>
          <a:xfrm>
            <a:off x="6291071" y="959573"/>
            <a:ext cx="1316990" cy="1016000"/>
            <a:chOff x="6291071" y="959573"/>
            <a:chExt cx="1316990" cy="1016000"/>
          </a:xfrm>
        </p:grpSpPr>
        <p:sp>
          <p:nvSpPr>
            <p:cNvPr id="18" name="object 18"/>
            <p:cNvSpPr/>
            <p:nvPr/>
          </p:nvSpPr>
          <p:spPr>
            <a:xfrm>
              <a:off x="6291071" y="959573"/>
              <a:ext cx="1316990" cy="1016000"/>
            </a:xfrm>
            <a:custGeom>
              <a:avLst/>
              <a:gdLst/>
              <a:ahLst/>
              <a:cxnLst/>
              <a:rect l="l" t="t" r="r" b="b"/>
              <a:pathLst>
                <a:path w="1316990" h="1016000">
                  <a:moveTo>
                    <a:pt x="0" y="1015657"/>
                  </a:moveTo>
                  <a:lnTo>
                    <a:pt x="1316735" y="1015657"/>
                  </a:lnTo>
                  <a:lnTo>
                    <a:pt x="1316735" y="0"/>
                  </a:lnTo>
                  <a:lnTo>
                    <a:pt x="0" y="0"/>
                  </a:lnTo>
                  <a:lnTo>
                    <a:pt x="0" y="1015657"/>
                  </a:lnTo>
                  <a:close/>
                </a:path>
              </a:pathLst>
            </a:custGeom>
            <a:solidFill>
              <a:srgbClr val="FFFFFF"/>
            </a:solidFill>
          </p:spPr>
          <p:txBody>
            <a:bodyPr wrap="square" lIns="0" tIns="0" rIns="0" bIns="0" rtlCol="0"/>
            <a:lstStyle/>
            <a:p>
              <a:endParaRPr/>
            </a:p>
          </p:txBody>
        </p:sp>
        <p:sp>
          <p:nvSpPr>
            <p:cNvPr id="19" name="object 19"/>
            <p:cNvSpPr/>
            <p:nvPr/>
          </p:nvSpPr>
          <p:spPr>
            <a:xfrm>
              <a:off x="6291071" y="959573"/>
              <a:ext cx="1316990" cy="1016000"/>
            </a:xfrm>
            <a:custGeom>
              <a:avLst/>
              <a:gdLst/>
              <a:ahLst/>
              <a:cxnLst/>
              <a:rect l="l" t="t" r="r" b="b"/>
              <a:pathLst>
                <a:path w="1316990" h="1016000">
                  <a:moveTo>
                    <a:pt x="0" y="1015657"/>
                  </a:moveTo>
                  <a:lnTo>
                    <a:pt x="1316735" y="1015657"/>
                  </a:lnTo>
                  <a:lnTo>
                    <a:pt x="1316735" y="0"/>
                  </a:lnTo>
                  <a:lnTo>
                    <a:pt x="0" y="0"/>
                  </a:lnTo>
                  <a:lnTo>
                    <a:pt x="0" y="1015657"/>
                  </a:lnTo>
                  <a:close/>
                </a:path>
              </a:pathLst>
            </a:custGeom>
            <a:ln w="28575">
              <a:solidFill>
                <a:srgbClr val="7030A0"/>
              </a:solidFill>
            </a:ln>
          </p:spPr>
          <p:txBody>
            <a:bodyPr wrap="square" lIns="0" tIns="0" rIns="0" bIns="0" rtlCol="0"/>
            <a:lstStyle/>
            <a:p>
              <a:endParaRPr/>
            </a:p>
          </p:txBody>
        </p:sp>
        <p:sp>
          <p:nvSpPr>
            <p:cNvPr id="20" name="object 20"/>
            <p:cNvSpPr txBox="1"/>
            <p:nvPr/>
          </p:nvSpPr>
          <p:spPr>
            <a:xfrm>
              <a:off x="6409182" y="1033542"/>
              <a:ext cx="1082040" cy="585470"/>
            </a:xfrm>
            <a:prstGeom prst="rect">
              <a:avLst/>
            </a:prstGeom>
          </p:spPr>
          <p:txBody>
            <a:bodyPr vert="horz" wrap="square" lIns="0" tIns="0" rIns="0" bIns="0" rtlCol="0">
              <a:spAutoFit/>
            </a:bodyPr>
            <a:lstStyle/>
            <a:p>
              <a:pPr marL="18415">
                <a:lnSpc>
                  <a:spcPct val="100000"/>
                </a:lnSpc>
              </a:pPr>
              <a:r>
                <a:rPr sz="2000" spc="-5" dirty="0">
                  <a:latin typeface="Arial"/>
                  <a:cs typeface="Arial"/>
                </a:rPr>
                <a:t>1</a:t>
              </a:r>
              <a:r>
                <a:rPr sz="2000" dirty="0">
                  <a:latin typeface="Arial"/>
                  <a:cs typeface="Arial"/>
                </a:rPr>
                <a:t>.</a:t>
              </a:r>
              <a:r>
                <a:rPr sz="2000" spc="-20" dirty="0">
                  <a:latin typeface="Arial"/>
                  <a:cs typeface="Arial"/>
                </a:rPr>
                <a:t> </a:t>
              </a:r>
              <a:r>
                <a:rPr sz="2000" spc="-5" dirty="0">
                  <a:latin typeface="Arial"/>
                  <a:cs typeface="Arial"/>
                </a:rPr>
                <a:t>C</a:t>
              </a:r>
              <a:r>
                <a:rPr sz="2000" spc="5" dirty="0">
                  <a:latin typeface="Arial"/>
                  <a:cs typeface="Arial"/>
                </a:rPr>
                <a:t>r</a:t>
              </a:r>
              <a:r>
                <a:rPr sz="2000" spc="-5" dirty="0">
                  <a:latin typeface="Arial"/>
                  <a:cs typeface="Arial"/>
                </a:rPr>
                <a:t>eate</a:t>
              </a:r>
              <a:endParaRPr sz="2000">
                <a:latin typeface="Arial"/>
                <a:cs typeface="Arial"/>
              </a:endParaRPr>
            </a:p>
            <a:p>
              <a:pPr marL="12700">
                <a:lnSpc>
                  <a:spcPct val="100000"/>
                </a:lnSpc>
              </a:pPr>
              <a:r>
                <a:rPr sz="2000" dirty="0">
                  <a:latin typeface="Arial"/>
                  <a:cs typeface="Arial"/>
                </a:rPr>
                <a:t>a </a:t>
              </a:r>
              <a:r>
                <a:rPr sz="2000" spc="-15" dirty="0">
                  <a:latin typeface="Arial"/>
                  <a:cs typeface="Arial"/>
                </a:rPr>
                <a:t>t</a:t>
              </a:r>
              <a:r>
                <a:rPr sz="2000" spc="-5" dirty="0">
                  <a:latin typeface="Arial"/>
                  <a:cs typeface="Arial"/>
                </a:rPr>
                <a:t>ea</a:t>
              </a:r>
              <a:r>
                <a:rPr sz="2000" dirty="0">
                  <a:latin typeface="Arial"/>
                  <a:cs typeface="Arial"/>
                </a:rPr>
                <a:t>m</a:t>
              </a:r>
              <a:r>
                <a:rPr sz="2000" spc="-30" dirty="0">
                  <a:latin typeface="Arial"/>
                  <a:cs typeface="Arial"/>
                </a:rPr>
                <a:t> </a:t>
              </a:r>
              <a:r>
                <a:rPr sz="2000" spc="-5" dirty="0">
                  <a:latin typeface="Arial"/>
                  <a:cs typeface="Arial"/>
                </a:rPr>
                <a:t>of</a:t>
              </a:r>
              <a:endParaRPr sz="2000">
                <a:latin typeface="Arial"/>
                <a:cs typeface="Arial"/>
              </a:endParaRPr>
            </a:p>
          </p:txBody>
        </p:sp>
        <p:sp>
          <p:nvSpPr>
            <p:cNvPr id="21" name="object 21"/>
            <p:cNvSpPr txBox="1"/>
            <p:nvPr/>
          </p:nvSpPr>
          <p:spPr>
            <a:xfrm>
              <a:off x="6477761" y="1643396"/>
              <a:ext cx="945515" cy="280035"/>
            </a:xfrm>
            <a:prstGeom prst="rect">
              <a:avLst/>
            </a:prstGeom>
          </p:spPr>
          <p:txBody>
            <a:bodyPr vert="horz" wrap="square" lIns="0" tIns="0" rIns="0" bIns="0" rtlCol="0">
              <a:spAutoFit/>
            </a:bodyPr>
            <a:lstStyle/>
            <a:p>
              <a:pPr marL="12700">
                <a:lnSpc>
                  <a:spcPct val="100000"/>
                </a:lnSpc>
              </a:pPr>
              <a:r>
                <a:rPr sz="2000" dirty="0">
                  <a:latin typeface="Arial"/>
                  <a:cs typeface="Arial"/>
                </a:rPr>
                <a:t>threads.</a:t>
              </a:r>
              <a:endParaRPr sz="2000">
                <a:latin typeface="Arial"/>
                <a:cs typeface="Arial"/>
              </a:endParaRPr>
            </a:p>
          </p:txBody>
        </p:sp>
      </p:grpSp>
      <p:grpSp>
        <p:nvGrpSpPr>
          <p:cNvPr id="39" name="组合 38"/>
          <p:cNvGrpSpPr/>
          <p:nvPr/>
        </p:nvGrpSpPr>
        <p:grpSpPr>
          <a:xfrm>
            <a:off x="157035" y="2464689"/>
            <a:ext cx="2403475" cy="2554605"/>
            <a:chOff x="157035" y="2464689"/>
            <a:chExt cx="2403475" cy="2554605"/>
          </a:xfrm>
        </p:grpSpPr>
        <p:sp>
          <p:nvSpPr>
            <p:cNvPr id="22" name="object 22"/>
            <p:cNvSpPr/>
            <p:nvPr/>
          </p:nvSpPr>
          <p:spPr>
            <a:xfrm>
              <a:off x="157035" y="2464689"/>
              <a:ext cx="2403475" cy="2554605"/>
            </a:xfrm>
            <a:custGeom>
              <a:avLst/>
              <a:gdLst/>
              <a:ahLst/>
              <a:cxnLst/>
              <a:rect l="l" t="t" r="r" b="b"/>
              <a:pathLst>
                <a:path w="2403475" h="2554604">
                  <a:moveTo>
                    <a:pt x="0" y="2554605"/>
                  </a:moveTo>
                  <a:lnTo>
                    <a:pt x="2403221" y="2554605"/>
                  </a:lnTo>
                  <a:lnTo>
                    <a:pt x="2403221" y="0"/>
                  </a:lnTo>
                  <a:lnTo>
                    <a:pt x="0" y="0"/>
                  </a:lnTo>
                  <a:lnTo>
                    <a:pt x="0" y="2554605"/>
                  </a:lnTo>
                  <a:close/>
                </a:path>
              </a:pathLst>
            </a:custGeom>
            <a:solidFill>
              <a:srgbClr val="FFFFFF"/>
            </a:solidFill>
          </p:spPr>
          <p:txBody>
            <a:bodyPr wrap="square" lIns="0" tIns="0" rIns="0" bIns="0" rtlCol="0"/>
            <a:lstStyle/>
            <a:p>
              <a:endParaRPr/>
            </a:p>
          </p:txBody>
        </p:sp>
        <p:sp>
          <p:nvSpPr>
            <p:cNvPr id="23" name="object 23"/>
            <p:cNvSpPr/>
            <p:nvPr/>
          </p:nvSpPr>
          <p:spPr>
            <a:xfrm>
              <a:off x="157035" y="2464689"/>
              <a:ext cx="2403475" cy="2554605"/>
            </a:xfrm>
            <a:custGeom>
              <a:avLst/>
              <a:gdLst/>
              <a:ahLst/>
              <a:cxnLst/>
              <a:rect l="l" t="t" r="r" b="b"/>
              <a:pathLst>
                <a:path w="2403475" h="2554604">
                  <a:moveTo>
                    <a:pt x="0" y="2554605"/>
                  </a:moveTo>
                  <a:lnTo>
                    <a:pt x="2403221" y="2554605"/>
                  </a:lnTo>
                  <a:lnTo>
                    <a:pt x="2403221" y="0"/>
                  </a:lnTo>
                  <a:lnTo>
                    <a:pt x="0" y="0"/>
                  </a:lnTo>
                  <a:lnTo>
                    <a:pt x="0" y="2554605"/>
                  </a:lnTo>
                  <a:close/>
                </a:path>
              </a:pathLst>
            </a:custGeom>
            <a:ln w="28575">
              <a:solidFill>
                <a:srgbClr val="7030A0"/>
              </a:solidFill>
            </a:ln>
          </p:spPr>
          <p:txBody>
            <a:bodyPr wrap="square" lIns="0" tIns="0" rIns="0" bIns="0" rtlCol="0"/>
            <a:lstStyle/>
            <a:p>
              <a:endParaRPr/>
            </a:p>
          </p:txBody>
        </p:sp>
        <p:sp>
          <p:nvSpPr>
            <p:cNvPr id="24" name="object 24"/>
            <p:cNvSpPr txBox="1"/>
            <p:nvPr/>
          </p:nvSpPr>
          <p:spPr>
            <a:xfrm>
              <a:off x="235711" y="2538873"/>
              <a:ext cx="1863089" cy="890269"/>
            </a:xfrm>
            <a:prstGeom prst="rect">
              <a:avLst/>
            </a:prstGeom>
          </p:spPr>
          <p:txBody>
            <a:bodyPr vert="horz" wrap="square" lIns="0" tIns="0" rIns="0" bIns="0" rtlCol="0">
              <a:spAutoFit/>
            </a:bodyPr>
            <a:lstStyle/>
            <a:p>
              <a:pPr marL="12700" marR="5080">
                <a:lnSpc>
                  <a:spcPct val="100000"/>
                </a:lnSpc>
              </a:pPr>
              <a:r>
                <a:rPr sz="2000" spc="-5" dirty="0">
                  <a:latin typeface="Arial"/>
                  <a:cs typeface="Arial"/>
                </a:rPr>
                <a:t>2</a:t>
              </a:r>
              <a:r>
                <a:rPr sz="2000" dirty="0">
                  <a:latin typeface="Arial"/>
                  <a:cs typeface="Arial"/>
                </a:rPr>
                <a:t>.</a:t>
              </a:r>
              <a:r>
                <a:rPr sz="2000" spc="-20" dirty="0">
                  <a:latin typeface="Arial"/>
                  <a:cs typeface="Arial"/>
                </a:rPr>
                <a:t> </a:t>
              </a:r>
              <a:r>
                <a:rPr sz="2000" dirty="0">
                  <a:latin typeface="Arial"/>
                  <a:cs typeface="Arial"/>
                </a:rPr>
                <a:t>One</a:t>
              </a:r>
              <a:r>
                <a:rPr sz="2000" spc="-15" dirty="0">
                  <a:latin typeface="Arial"/>
                  <a:cs typeface="Arial"/>
                </a:rPr>
                <a:t> </a:t>
              </a:r>
              <a:r>
                <a:rPr sz="2000" dirty="0">
                  <a:latin typeface="Arial"/>
                  <a:cs typeface="Arial"/>
                </a:rPr>
                <a:t>thread </a:t>
              </a:r>
              <a:r>
                <a:rPr sz="2000" spc="-5" dirty="0">
                  <a:latin typeface="Arial"/>
                  <a:cs typeface="Arial"/>
                </a:rPr>
                <a:t>execute</a:t>
              </a:r>
              <a:r>
                <a:rPr sz="2000" dirty="0">
                  <a:latin typeface="Arial"/>
                  <a:cs typeface="Arial"/>
                </a:rPr>
                <a:t>s</a:t>
              </a:r>
              <a:r>
                <a:rPr sz="2000" spc="-35" dirty="0">
                  <a:latin typeface="Arial"/>
                  <a:cs typeface="Arial"/>
                </a:rPr>
                <a:t> </a:t>
              </a:r>
              <a:r>
                <a:rPr sz="2000" dirty="0">
                  <a:latin typeface="Arial"/>
                  <a:cs typeface="Arial"/>
                </a:rPr>
                <a:t>the </a:t>
              </a:r>
              <a:r>
                <a:rPr sz="2000" b="1" spc="-5" dirty="0">
                  <a:solidFill>
                    <a:srgbClr val="740000"/>
                  </a:solidFill>
                  <a:latin typeface="Arial"/>
                  <a:cs typeface="Arial"/>
                </a:rPr>
                <a:t>sing</a:t>
              </a:r>
              <a:r>
                <a:rPr sz="2000" b="1" spc="-10" dirty="0">
                  <a:solidFill>
                    <a:srgbClr val="740000"/>
                  </a:solidFill>
                  <a:latin typeface="Arial"/>
                  <a:cs typeface="Arial"/>
                </a:rPr>
                <a:t>l</a:t>
              </a:r>
              <a:r>
                <a:rPr sz="2000" b="1" dirty="0">
                  <a:solidFill>
                    <a:srgbClr val="740000"/>
                  </a:solidFill>
                  <a:latin typeface="Arial"/>
                  <a:cs typeface="Arial"/>
                </a:rPr>
                <a:t>e</a:t>
              </a:r>
              <a:r>
                <a:rPr sz="2000" b="1" spc="-15" dirty="0">
                  <a:solidFill>
                    <a:srgbClr val="740000"/>
                  </a:solidFill>
                  <a:latin typeface="Arial"/>
                  <a:cs typeface="Arial"/>
                </a:rPr>
                <a:t> </a:t>
              </a:r>
              <a:r>
                <a:rPr sz="2000" dirty="0">
                  <a:latin typeface="Arial"/>
                  <a:cs typeface="Arial"/>
                </a:rPr>
                <a:t>c</a:t>
              </a:r>
              <a:r>
                <a:rPr sz="2000" spc="5" dirty="0">
                  <a:latin typeface="Arial"/>
                  <a:cs typeface="Arial"/>
                </a:rPr>
                <a:t>o</a:t>
              </a:r>
              <a:r>
                <a:rPr sz="2000" spc="-5" dirty="0">
                  <a:latin typeface="Arial"/>
                  <a:cs typeface="Arial"/>
                </a:rPr>
                <a:t>n</a:t>
              </a:r>
              <a:r>
                <a:rPr sz="2000" spc="5" dirty="0">
                  <a:latin typeface="Arial"/>
                  <a:cs typeface="Arial"/>
                </a:rPr>
                <a:t>s</a:t>
              </a:r>
              <a:r>
                <a:rPr sz="2000" dirty="0">
                  <a:latin typeface="Arial"/>
                  <a:cs typeface="Arial"/>
                </a:rPr>
                <a:t>truct</a:t>
              </a:r>
              <a:endParaRPr sz="2000">
                <a:latin typeface="Arial"/>
                <a:cs typeface="Arial"/>
              </a:endParaRPr>
            </a:p>
          </p:txBody>
        </p:sp>
        <p:sp>
          <p:nvSpPr>
            <p:cNvPr id="25" name="object 25"/>
            <p:cNvSpPr txBox="1"/>
            <p:nvPr/>
          </p:nvSpPr>
          <p:spPr>
            <a:xfrm>
              <a:off x="235711" y="3758454"/>
              <a:ext cx="2056764" cy="585470"/>
            </a:xfrm>
            <a:prstGeom prst="rect">
              <a:avLst/>
            </a:prstGeom>
          </p:spPr>
          <p:txBody>
            <a:bodyPr vert="horz" wrap="square" lIns="0" tIns="0" rIns="0" bIns="0" rtlCol="0">
              <a:spAutoFit/>
            </a:bodyPr>
            <a:lstStyle/>
            <a:p>
              <a:pPr marL="12700">
                <a:lnSpc>
                  <a:spcPct val="100000"/>
                </a:lnSpc>
              </a:pPr>
              <a:r>
                <a:rPr sz="2000" dirty="0">
                  <a:latin typeface="Arial"/>
                  <a:cs typeface="Arial"/>
                </a:rPr>
                <a:t>…</a:t>
              </a:r>
              <a:r>
                <a:rPr sz="2000" spc="-15" dirty="0">
                  <a:latin typeface="Arial"/>
                  <a:cs typeface="Arial"/>
                </a:rPr>
                <a:t> </a:t>
              </a:r>
              <a:r>
                <a:rPr sz="2000" dirty="0">
                  <a:latin typeface="Arial"/>
                  <a:cs typeface="Arial"/>
                </a:rPr>
                <a:t>other</a:t>
              </a:r>
              <a:r>
                <a:rPr sz="2000" spc="-25" dirty="0">
                  <a:latin typeface="Arial"/>
                  <a:cs typeface="Arial"/>
                </a:rPr>
                <a:t> </a:t>
              </a:r>
              <a:r>
                <a:rPr sz="2000" dirty="0">
                  <a:latin typeface="Arial"/>
                  <a:cs typeface="Arial"/>
                </a:rPr>
                <a:t>threads</a:t>
              </a:r>
              <a:endParaRPr sz="2000">
                <a:latin typeface="Arial"/>
                <a:cs typeface="Arial"/>
              </a:endParaRPr>
            </a:p>
            <a:p>
              <a:pPr marL="12700">
                <a:lnSpc>
                  <a:spcPct val="100000"/>
                </a:lnSpc>
              </a:pPr>
              <a:r>
                <a:rPr sz="2000" spc="-5" dirty="0">
                  <a:latin typeface="Arial"/>
                  <a:cs typeface="Arial"/>
                </a:rPr>
                <a:t>wai</a:t>
              </a:r>
              <a:r>
                <a:rPr sz="2000" dirty="0">
                  <a:latin typeface="Arial"/>
                  <a:cs typeface="Arial"/>
                </a:rPr>
                <a:t>t</a:t>
              </a:r>
              <a:r>
                <a:rPr sz="2000" spc="-10" dirty="0">
                  <a:latin typeface="Arial"/>
                  <a:cs typeface="Arial"/>
                </a:rPr>
                <a:t> </a:t>
              </a:r>
              <a:r>
                <a:rPr sz="2000" spc="-5" dirty="0">
                  <a:latin typeface="Arial"/>
                  <a:cs typeface="Arial"/>
                </a:rPr>
                <a:t>a</a:t>
              </a:r>
              <a:r>
                <a:rPr sz="2000" dirty="0">
                  <a:latin typeface="Arial"/>
                  <a:cs typeface="Arial"/>
                </a:rPr>
                <a:t>t</a:t>
              </a:r>
              <a:r>
                <a:rPr sz="2000" spc="-25" dirty="0">
                  <a:latin typeface="Arial"/>
                  <a:cs typeface="Arial"/>
                </a:rPr>
                <a:t> </a:t>
              </a:r>
              <a:r>
                <a:rPr sz="2000" dirty="0">
                  <a:latin typeface="Arial"/>
                  <a:cs typeface="Arial"/>
                </a:rPr>
                <a:t>the</a:t>
              </a:r>
              <a:r>
                <a:rPr sz="2000" spc="-25" dirty="0">
                  <a:latin typeface="Arial"/>
                  <a:cs typeface="Arial"/>
                </a:rPr>
                <a:t> </a:t>
              </a:r>
              <a:r>
                <a:rPr sz="2000" spc="-5" dirty="0">
                  <a:latin typeface="Arial"/>
                  <a:cs typeface="Arial"/>
                </a:rPr>
                <a:t>impl</a:t>
              </a:r>
              <a:r>
                <a:rPr sz="2000" spc="-10" dirty="0">
                  <a:latin typeface="Arial"/>
                  <a:cs typeface="Arial"/>
                </a:rPr>
                <a:t>i</a:t>
              </a:r>
              <a:r>
                <a:rPr sz="2000" spc="-5" dirty="0">
                  <a:latin typeface="Arial"/>
                  <a:cs typeface="Arial"/>
                </a:rPr>
                <a:t>ed</a:t>
              </a:r>
              <a:endParaRPr sz="2000">
                <a:latin typeface="Arial"/>
                <a:cs typeface="Arial"/>
              </a:endParaRPr>
            </a:p>
          </p:txBody>
        </p:sp>
        <p:sp>
          <p:nvSpPr>
            <p:cNvPr id="26" name="object 26"/>
            <p:cNvSpPr txBox="1"/>
            <p:nvPr/>
          </p:nvSpPr>
          <p:spPr>
            <a:xfrm>
              <a:off x="235711" y="4368308"/>
              <a:ext cx="2238375" cy="584835"/>
            </a:xfrm>
            <a:prstGeom prst="rect">
              <a:avLst/>
            </a:prstGeom>
          </p:spPr>
          <p:txBody>
            <a:bodyPr vert="horz" wrap="square" lIns="0" tIns="0" rIns="0" bIns="0" rtlCol="0">
              <a:spAutoFit/>
            </a:bodyPr>
            <a:lstStyle/>
            <a:p>
              <a:pPr marL="12700" marR="5080">
                <a:lnSpc>
                  <a:spcPct val="100000"/>
                </a:lnSpc>
              </a:pPr>
              <a:r>
                <a:rPr sz="2000" spc="-5" dirty="0">
                  <a:latin typeface="Arial"/>
                  <a:cs typeface="Arial"/>
                </a:rPr>
                <a:t>ba</a:t>
              </a:r>
              <a:r>
                <a:rPr sz="2000" spc="5" dirty="0">
                  <a:latin typeface="Arial"/>
                  <a:cs typeface="Arial"/>
                </a:rPr>
                <a:t>r</a:t>
              </a:r>
              <a:r>
                <a:rPr sz="2000" dirty="0">
                  <a:latin typeface="Arial"/>
                  <a:cs typeface="Arial"/>
                </a:rPr>
                <a:t>rier</a:t>
              </a:r>
              <a:r>
                <a:rPr sz="2000" spc="-35" dirty="0">
                  <a:latin typeface="Arial"/>
                  <a:cs typeface="Arial"/>
                </a:rPr>
                <a:t> </a:t>
              </a:r>
              <a:r>
                <a:rPr sz="2000" spc="-5" dirty="0">
                  <a:latin typeface="Arial"/>
                  <a:cs typeface="Arial"/>
                </a:rPr>
                <a:t>a</a:t>
              </a:r>
              <a:r>
                <a:rPr sz="2000" dirty="0">
                  <a:latin typeface="Arial"/>
                  <a:cs typeface="Arial"/>
                </a:rPr>
                <a:t>t</a:t>
              </a:r>
              <a:r>
                <a:rPr sz="2000" spc="-20" dirty="0">
                  <a:latin typeface="Arial"/>
                  <a:cs typeface="Arial"/>
                </a:rPr>
                <a:t> </a:t>
              </a:r>
              <a:r>
                <a:rPr sz="2000" dirty="0">
                  <a:latin typeface="Arial"/>
                  <a:cs typeface="Arial"/>
                </a:rPr>
                <a:t>the</a:t>
              </a:r>
              <a:r>
                <a:rPr sz="2000" spc="-10" dirty="0">
                  <a:latin typeface="Arial"/>
                  <a:cs typeface="Arial"/>
                </a:rPr>
                <a:t> </a:t>
              </a:r>
              <a:r>
                <a:rPr sz="2000" spc="-5" dirty="0">
                  <a:latin typeface="Arial"/>
                  <a:cs typeface="Arial"/>
                </a:rPr>
                <a:t>en</a:t>
              </a:r>
              <a:r>
                <a:rPr sz="2000" dirty="0">
                  <a:latin typeface="Arial"/>
                  <a:cs typeface="Arial"/>
                </a:rPr>
                <a:t>d</a:t>
              </a:r>
              <a:r>
                <a:rPr sz="2000" spc="-15" dirty="0">
                  <a:latin typeface="Arial"/>
                  <a:cs typeface="Arial"/>
                </a:rPr>
                <a:t> </a:t>
              </a:r>
              <a:r>
                <a:rPr sz="2000" spc="-5" dirty="0">
                  <a:latin typeface="Arial"/>
                  <a:cs typeface="Arial"/>
                </a:rPr>
                <a:t>of </a:t>
              </a:r>
              <a:r>
                <a:rPr sz="2000" dirty="0">
                  <a:latin typeface="Arial"/>
                  <a:cs typeface="Arial"/>
                </a:rPr>
                <a:t>the</a:t>
              </a:r>
              <a:r>
                <a:rPr sz="2000" spc="-20" dirty="0">
                  <a:latin typeface="Arial"/>
                  <a:cs typeface="Arial"/>
                </a:rPr>
                <a:t> </a:t>
              </a:r>
              <a:r>
                <a:rPr sz="2000" dirty="0">
                  <a:latin typeface="Arial"/>
                  <a:cs typeface="Arial"/>
                </a:rPr>
                <a:t>sin</a:t>
              </a:r>
              <a:r>
                <a:rPr sz="2000" spc="-5" dirty="0">
                  <a:latin typeface="Arial"/>
                  <a:cs typeface="Arial"/>
                </a:rPr>
                <a:t>gl</a:t>
              </a:r>
              <a:r>
                <a:rPr sz="2000" dirty="0">
                  <a:latin typeface="Arial"/>
                  <a:cs typeface="Arial"/>
                </a:rPr>
                <a:t>e</a:t>
              </a:r>
              <a:r>
                <a:rPr sz="2000" spc="-15" dirty="0">
                  <a:latin typeface="Arial"/>
                  <a:cs typeface="Arial"/>
                </a:rPr>
                <a:t> </a:t>
              </a:r>
              <a:r>
                <a:rPr sz="2000" dirty="0">
                  <a:latin typeface="Arial"/>
                  <a:cs typeface="Arial"/>
                </a:rPr>
                <a:t>c</a:t>
              </a:r>
              <a:r>
                <a:rPr sz="2000" spc="5" dirty="0">
                  <a:latin typeface="Arial"/>
                  <a:cs typeface="Arial"/>
                </a:rPr>
                <a:t>o</a:t>
              </a:r>
              <a:r>
                <a:rPr sz="2000" spc="-5" dirty="0">
                  <a:latin typeface="Arial"/>
                  <a:cs typeface="Arial"/>
                </a:rPr>
                <a:t>n</a:t>
              </a:r>
              <a:r>
                <a:rPr sz="2000" spc="5" dirty="0">
                  <a:latin typeface="Arial"/>
                  <a:cs typeface="Arial"/>
                </a:rPr>
                <a:t>s</a:t>
              </a:r>
              <a:r>
                <a:rPr sz="2000" dirty="0">
                  <a:latin typeface="Arial"/>
                  <a:cs typeface="Arial"/>
                </a:rPr>
                <a:t>tru</a:t>
              </a:r>
              <a:r>
                <a:rPr sz="2000" spc="5" dirty="0">
                  <a:latin typeface="Arial"/>
                  <a:cs typeface="Arial"/>
                </a:rPr>
                <a:t>c</a:t>
              </a:r>
              <a:r>
                <a:rPr sz="2000" dirty="0">
                  <a:latin typeface="Arial"/>
                  <a:cs typeface="Arial"/>
                </a:rPr>
                <a:t>t</a:t>
              </a:r>
              <a:endParaRPr sz="2000">
                <a:latin typeface="Arial"/>
                <a:cs typeface="Arial"/>
              </a:endParaRPr>
            </a:p>
          </p:txBody>
        </p:sp>
      </p:grpSp>
      <p:grpSp>
        <p:nvGrpSpPr>
          <p:cNvPr id="40" name="组合 39"/>
          <p:cNvGrpSpPr/>
          <p:nvPr/>
        </p:nvGrpSpPr>
        <p:grpSpPr>
          <a:xfrm>
            <a:off x="5522976" y="2686265"/>
            <a:ext cx="3383279" cy="1016000"/>
            <a:chOff x="5522976" y="2686265"/>
            <a:chExt cx="3383279" cy="1016000"/>
          </a:xfrm>
        </p:grpSpPr>
        <p:sp>
          <p:nvSpPr>
            <p:cNvPr id="27" name="object 27"/>
            <p:cNvSpPr/>
            <p:nvPr/>
          </p:nvSpPr>
          <p:spPr>
            <a:xfrm>
              <a:off x="5522976" y="2686265"/>
              <a:ext cx="3383279" cy="1016000"/>
            </a:xfrm>
            <a:custGeom>
              <a:avLst/>
              <a:gdLst/>
              <a:ahLst/>
              <a:cxnLst/>
              <a:rect l="l" t="t" r="r" b="b"/>
              <a:pathLst>
                <a:path w="3383279" h="1016000">
                  <a:moveTo>
                    <a:pt x="0" y="1015657"/>
                  </a:moveTo>
                  <a:lnTo>
                    <a:pt x="3383279" y="1015657"/>
                  </a:lnTo>
                  <a:lnTo>
                    <a:pt x="3383279" y="0"/>
                  </a:lnTo>
                  <a:lnTo>
                    <a:pt x="0" y="0"/>
                  </a:lnTo>
                  <a:lnTo>
                    <a:pt x="0" y="1015657"/>
                  </a:lnTo>
                  <a:close/>
                </a:path>
              </a:pathLst>
            </a:custGeom>
            <a:solidFill>
              <a:srgbClr val="FFFFFF"/>
            </a:solidFill>
          </p:spPr>
          <p:txBody>
            <a:bodyPr wrap="square" lIns="0" tIns="0" rIns="0" bIns="0" rtlCol="0"/>
            <a:lstStyle/>
            <a:p>
              <a:endParaRPr/>
            </a:p>
          </p:txBody>
        </p:sp>
        <p:sp>
          <p:nvSpPr>
            <p:cNvPr id="28" name="object 28"/>
            <p:cNvSpPr/>
            <p:nvPr/>
          </p:nvSpPr>
          <p:spPr>
            <a:xfrm>
              <a:off x="5522976" y="2686265"/>
              <a:ext cx="3383279" cy="1016000"/>
            </a:xfrm>
            <a:custGeom>
              <a:avLst/>
              <a:gdLst/>
              <a:ahLst/>
              <a:cxnLst/>
              <a:rect l="l" t="t" r="r" b="b"/>
              <a:pathLst>
                <a:path w="3383279" h="1016000">
                  <a:moveTo>
                    <a:pt x="0" y="1015657"/>
                  </a:moveTo>
                  <a:lnTo>
                    <a:pt x="3383279" y="1015657"/>
                  </a:lnTo>
                  <a:lnTo>
                    <a:pt x="3383279" y="0"/>
                  </a:lnTo>
                  <a:lnTo>
                    <a:pt x="0" y="0"/>
                  </a:lnTo>
                  <a:lnTo>
                    <a:pt x="0" y="1015657"/>
                  </a:lnTo>
                  <a:close/>
                </a:path>
              </a:pathLst>
            </a:custGeom>
            <a:ln w="28575">
              <a:solidFill>
                <a:srgbClr val="7030A0"/>
              </a:solidFill>
            </a:ln>
          </p:spPr>
          <p:txBody>
            <a:bodyPr wrap="square" lIns="0" tIns="0" rIns="0" bIns="0" rtlCol="0"/>
            <a:lstStyle/>
            <a:p>
              <a:endParaRPr/>
            </a:p>
          </p:txBody>
        </p:sp>
        <p:sp>
          <p:nvSpPr>
            <p:cNvPr id="29" name="object 29"/>
            <p:cNvSpPr txBox="1"/>
            <p:nvPr/>
          </p:nvSpPr>
          <p:spPr>
            <a:xfrm>
              <a:off x="5997321" y="2760488"/>
              <a:ext cx="2433320" cy="280035"/>
            </a:xfrm>
            <a:prstGeom prst="rect">
              <a:avLst/>
            </a:prstGeom>
          </p:spPr>
          <p:txBody>
            <a:bodyPr vert="horz" wrap="square" lIns="0" tIns="0" rIns="0" bIns="0" rtlCol="0">
              <a:spAutoFit/>
            </a:bodyPr>
            <a:lstStyle/>
            <a:p>
              <a:pPr marL="12700">
                <a:lnSpc>
                  <a:spcPct val="100000"/>
                </a:lnSpc>
              </a:pPr>
              <a:r>
                <a:rPr sz="2000" dirty="0">
                  <a:latin typeface="Arial"/>
                  <a:cs typeface="Arial"/>
                </a:rPr>
                <a:t>3.</a:t>
              </a:r>
              <a:r>
                <a:rPr sz="2000" spc="-55" dirty="0">
                  <a:latin typeface="Arial"/>
                  <a:cs typeface="Arial"/>
                </a:rPr>
                <a:t> </a:t>
              </a:r>
              <a:r>
                <a:rPr sz="2000" dirty="0">
                  <a:latin typeface="Arial"/>
                  <a:cs typeface="Arial"/>
                </a:rPr>
                <a:t>The “</a:t>
              </a:r>
              <a:r>
                <a:rPr sz="2000" spc="5" dirty="0">
                  <a:latin typeface="Arial"/>
                  <a:cs typeface="Arial"/>
                </a:rPr>
                <a:t>s</a:t>
              </a:r>
              <a:r>
                <a:rPr sz="2000" dirty="0">
                  <a:latin typeface="Arial"/>
                  <a:cs typeface="Arial"/>
                </a:rPr>
                <a:t>ingle”</a:t>
              </a:r>
              <a:r>
                <a:rPr sz="2000" spc="-35" dirty="0">
                  <a:latin typeface="Arial"/>
                  <a:cs typeface="Arial"/>
                </a:rPr>
                <a:t> </a:t>
              </a:r>
              <a:r>
                <a:rPr sz="2000" dirty="0">
                  <a:latin typeface="Arial"/>
                  <a:cs typeface="Arial"/>
                </a:rPr>
                <a:t>thread</a:t>
              </a:r>
              <a:endParaRPr sz="2000">
                <a:latin typeface="Arial"/>
                <a:cs typeface="Arial"/>
              </a:endParaRPr>
            </a:p>
          </p:txBody>
        </p:sp>
        <p:sp>
          <p:nvSpPr>
            <p:cNvPr id="30" name="object 30"/>
            <p:cNvSpPr txBox="1"/>
            <p:nvPr/>
          </p:nvSpPr>
          <p:spPr>
            <a:xfrm>
              <a:off x="5721477" y="3065295"/>
              <a:ext cx="2985770" cy="280670"/>
            </a:xfrm>
            <a:prstGeom prst="rect">
              <a:avLst/>
            </a:prstGeom>
          </p:spPr>
          <p:txBody>
            <a:bodyPr vert="horz" wrap="square" lIns="0" tIns="0" rIns="0" bIns="0" rtlCol="0">
              <a:spAutoFit/>
            </a:bodyPr>
            <a:lstStyle/>
            <a:p>
              <a:pPr marL="12700">
                <a:lnSpc>
                  <a:spcPct val="100000"/>
                </a:lnSpc>
              </a:pPr>
              <a:r>
                <a:rPr sz="2000" dirty="0">
                  <a:latin typeface="Arial"/>
                  <a:cs typeface="Arial"/>
                </a:rPr>
                <a:t>c</a:t>
              </a:r>
              <a:r>
                <a:rPr sz="2000" spc="5" dirty="0">
                  <a:latin typeface="Arial"/>
                  <a:cs typeface="Arial"/>
                </a:rPr>
                <a:t>r</a:t>
              </a:r>
              <a:r>
                <a:rPr sz="2000" spc="-5" dirty="0">
                  <a:latin typeface="Arial"/>
                  <a:cs typeface="Arial"/>
                </a:rPr>
                <a:t>eate</a:t>
              </a:r>
              <a:r>
                <a:rPr sz="2000" dirty="0">
                  <a:latin typeface="Arial"/>
                  <a:cs typeface="Arial"/>
                </a:rPr>
                <a:t>s</a:t>
              </a:r>
              <a:r>
                <a:rPr sz="2000" spc="-40" dirty="0">
                  <a:latin typeface="Arial"/>
                  <a:cs typeface="Arial"/>
                </a:rPr>
                <a:t> </a:t>
              </a:r>
              <a:r>
                <a:rPr sz="2000" dirty="0">
                  <a:latin typeface="Arial"/>
                  <a:cs typeface="Arial"/>
                </a:rPr>
                <a:t>a</a:t>
              </a:r>
              <a:r>
                <a:rPr sz="2000" spc="-20" dirty="0">
                  <a:latin typeface="Arial"/>
                  <a:cs typeface="Arial"/>
                </a:rPr>
                <a:t> </a:t>
              </a:r>
              <a:r>
                <a:rPr sz="2000" dirty="0">
                  <a:latin typeface="Arial"/>
                  <a:cs typeface="Arial"/>
                </a:rPr>
                <a:t>task</a:t>
              </a:r>
              <a:r>
                <a:rPr sz="2000" spc="-30" dirty="0">
                  <a:latin typeface="Arial"/>
                  <a:cs typeface="Arial"/>
                </a:rPr>
                <a:t> </a:t>
              </a:r>
              <a:r>
                <a:rPr sz="2000" spc="-5" dirty="0">
                  <a:latin typeface="Arial"/>
                  <a:cs typeface="Arial"/>
                </a:rPr>
                <a:t>wit</a:t>
              </a:r>
              <a:r>
                <a:rPr sz="2000" dirty="0">
                  <a:latin typeface="Arial"/>
                  <a:cs typeface="Arial"/>
                </a:rPr>
                <a:t>h</a:t>
              </a:r>
              <a:r>
                <a:rPr sz="2000" spc="-10" dirty="0">
                  <a:latin typeface="Arial"/>
                  <a:cs typeface="Arial"/>
                </a:rPr>
                <a:t> </a:t>
              </a:r>
              <a:r>
                <a:rPr sz="2000" spc="-5" dirty="0">
                  <a:latin typeface="Arial"/>
                  <a:cs typeface="Arial"/>
                </a:rPr>
                <a:t>i</a:t>
              </a:r>
              <a:r>
                <a:rPr sz="2000" spc="-10" dirty="0">
                  <a:latin typeface="Arial"/>
                  <a:cs typeface="Arial"/>
                </a:rPr>
                <a:t>t</a:t>
              </a:r>
              <a:r>
                <a:rPr sz="2000" dirty="0">
                  <a:latin typeface="Arial"/>
                  <a:cs typeface="Arial"/>
                </a:rPr>
                <a:t>s</a:t>
              </a:r>
              <a:r>
                <a:rPr sz="2000" spc="-15" dirty="0">
                  <a:latin typeface="Arial"/>
                  <a:cs typeface="Arial"/>
                </a:rPr>
                <a:t> </a:t>
              </a:r>
              <a:r>
                <a:rPr sz="2000" spc="-5" dirty="0">
                  <a:latin typeface="Arial"/>
                  <a:cs typeface="Arial"/>
                </a:rPr>
                <a:t>own</a:t>
              </a:r>
              <a:endParaRPr sz="2000">
                <a:latin typeface="Arial"/>
                <a:cs typeface="Arial"/>
              </a:endParaRPr>
            </a:p>
          </p:txBody>
        </p:sp>
        <p:sp>
          <p:nvSpPr>
            <p:cNvPr id="31" name="object 31"/>
            <p:cNvSpPr txBox="1"/>
            <p:nvPr/>
          </p:nvSpPr>
          <p:spPr>
            <a:xfrm>
              <a:off x="5975984" y="3370342"/>
              <a:ext cx="2479040" cy="280035"/>
            </a:xfrm>
            <a:prstGeom prst="rect">
              <a:avLst/>
            </a:prstGeom>
          </p:spPr>
          <p:txBody>
            <a:bodyPr vert="horz" wrap="square" lIns="0" tIns="0" rIns="0" bIns="0" rtlCol="0">
              <a:spAutoFit/>
            </a:bodyPr>
            <a:lstStyle/>
            <a:p>
              <a:pPr marL="12700">
                <a:lnSpc>
                  <a:spcPct val="100000"/>
                </a:lnSpc>
              </a:pPr>
              <a:r>
                <a:rPr sz="2000" dirty="0">
                  <a:latin typeface="Arial"/>
                  <a:cs typeface="Arial"/>
                </a:rPr>
                <a:t>value</a:t>
              </a:r>
              <a:r>
                <a:rPr sz="2000" spc="-10" dirty="0">
                  <a:latin typeface="Arial"/>
                  <a:cs typeface="Arial"/>
                </a:rPr>
                <a:t> </a:t>
              </a:r>
              <a:r>
                <a:rPr sz="2000" dirty="0">
                  <a:latin typeface="Arial"/>
                  <a:cs typeface="Arial"/>
                </a:rPr>
                <a:t>for</a:t>
              </a:r>
              <a:r>
                <a:rPr sz="2000" spc="-30" dirty="0">
                  <a:latin typeface="Arial"/>
                  <a:cs typeface="Arial"/>
                </a:rPr>
                <a:t> </a:t>
              </a:r>
              <a:r>
                <a:rPr sz="2000" dirty="0">
                  <a:latin typeface="Arial"/>
                  <a:cs typeface="Arial"/>
                </a:rPr>
                <a:t>the</a:t>
              </a:r>
              <a:r>
                <a:rPr sz="2000" spc="-20" dirty="0">
                  <a:latin typeface="Arial"/>
                  <a:cs typeface="Arial"/>
                </a:rPr>
                <a:t> </a:t>
              </a:r>
              <a:r>
                <a:rPr sz="2000" spc="-5" dirty="0">
                  <a:latin typeface="Arial"/>
                  <a:cs typeface="Arial"/>
                </a:rPr>
                <a:t>pointe</a:t>
              </a:r>
              <a:r>
                <a:rPr sz="2000" dirty="0">
                  <a:latin typeface="Arial"/>
                  <a:cs typeface="Arial"/>
                </a:rPr>
                <a:t>r</a:t>
              </a:r>
              <a:r>
                <a:rPr sz="2000" spc="-10" dirty="0">
                  <a:latin typeface="Arial"/>
                  <a:cs typeface="Arial"/>
                </a:rPr>
                <a:t> </a:t>
              </a:r>
              <a:r>
                <a:rPr sz="2000" dirty="0">
                  <a:latin typeface="Arial"/>
                  <a:cs typeface="Arial"/>
                </a:rPr>
                <a:t>p</a:t>
              </a:r>
              <a:endParaRPr sz="2000">
                <a:latin typeface="Arial"/>
                <a:cs typeface="Arial"/>
              </a:endParaRPr>
            </a:p>
          </p:txBody>
        </p:sp>
      </p:grpSp>
      <p:grpSp>
        <p:nvGrpSpPr>
          <p:cNvPr id="37" name="组合 36"/>
          <p:cNvGrpSpPr/>
          <p:nvPr/>
        </p:nvGrpSpPr>
        <p:grpSpPr>
          <a:xfrm>
            <a:off x="3472307" y="5069738"/>
            <a:ext cx="5123815" cy="1631314"/>
            <a:chOff x="3472307" y="5069738"/>
            <a:chExt cx="5123815" cy="1631314"/>
          </a:xfrm>
        </p:grpSpPr>
        <p:sp>
          <p:nvSpPr>
            <p:cNvPr id="32" name="object 32"/>
            <p:cNvSpPr/>
            <p:nvPr/>
          </p:nvSpPr>
          <p:spPr>
            <a:xfrm>
              <a:off x="3472307" y="5069738"/>
              <a:ext cx="5123815" cy="1631314"/>
            </a:xfrm>
            <a:custGeom>
              <a:avLst/>
              <a:gdLst/>
              <a:ahLst/>
              <a:cxnLst/>
              <a:rect l="l" t="t" r="r" b="b"/>
              <a:pathLst>
                <a:path w="5123815" h="1631315">
                  <a:moveTo>
                    <a:pt x="0" y="1631188"/>
                  </a:moveTo>
                  <a:lnTo>
                    <a:pt x="5123434" y="1631188"/>
                  </a:lnTo>
                  <a:lnTo>
                    <a:pt x="5123434" y="0"/>
                  </a:lnTo>
                  <a:lnTo>
                    <a:pt x="0" y="0"/>
                  </a:lnTo>
                  <a:lnTo>
                    <a:pt x="0" y="1631188"/>
                  </a:lnTo>
                  <a:close/>
                </a:path>
              </a:pathLst>
            </a:custGeom>
            <a:solidFill>
              <a:srgbClr val="FFFFFF"/>
            </a:solidFill>
          </p:spPr>
          <p:txBody>
            <a:bodyPr wrap="square" lIns="0" tIns="0" rIns="0" bIns="0" rtlCol="0"/>
            <a:lstStyle/>
            <a:p>
              <a:endParaRPr/>
            </a:p>
          </p:txBody>
        </p:sp>
        <p:sp>
          <p:nvSpPr>
            <p:cNvPr id="33" name="object 33"/>
            <p:cNvSpPr/>
            <p:nvPr/>
          </p:nvSpPr>
          <p:spPr>
            <a:xfrm>
              <a:off x="3472307" y="5069738"/>
              <a:ext cx="5123815" cy="1631314"/>
            </a:xfrm>
            <a:custGeom>
              <a:avLst/>
              <a:gdLst/>
              <a:ahLst/>
              <a:cxnLst/>
              <a:rect l="l" t="t" r="r" b="b"/>
              <a:pathLst>
                <a:path w="5123815" h="1631315">
                  <a:moveTo>
                    <a:pt x="0" y="1631188"/>
                  </a:moveTo>
                  <a:lnTo>
                    <a:pt x="5123434" y="1631188"/>
                  </a:lnTo>
                  <a:lnTo>
                    <a:pt x="5123434" y="0"/>
                  </a:lnTo>
                  <a:lnTo>
                    <a:pt x="0" y="0"/>
                  </a:lnTo>
                  <a:lnTo>
                    <a:pt x="0" y="1631188"/>
                  </a:lnTo>
                  <a:close/>
                </a:path>
              </a:pathLst>
            </a:custGeom>
            <a:ln w="28575">
              <a:solidFill>
                <a:srgbClr val="7030A0"/>
              </a:solidFill>
            </a:ln>
          </p:spPr>
          <p:txBody>
            <a:bodyPr wrap="square" lIns="0" tIns="0" rIns="0" bIns="0" rtlCol="0"/>
            <a:lstStyle/>
            <a:p>
              <a:endParaRPr/>
            </a:p>
          </p:txBody>
        </p:sp>
        <p:sp>
          <p:nvSpPr>
            <p:cNvPr id="34" name="object 34"/>
            <p:cNvSpPr txBox="1"/>
            <p:nvPr/>
          </p:nvSpPr>
          <p:spPr>
            <a:xfrm>
              <a:off x="3551682" y="5144659"/>
              <a:ext cx="4561840" cy="280035"/>
            </a:xfrm>
            <a:prstGeom prst="rect">
              <a:avLst/>
            </a:prstGeom>
          </p:spPr>
          <p:txBody>
            <a:bodyPr vert="horz" wrap="square" lIns="0" tIns="0" rIns="0" bIns="0" rtlCol="0">
              <a:spAutoFit/>
            </a:bodyPr>
            <a:lstStyle/>
            <a:p>
              <a:pPr marL="12700">
                <a:lnSpc>
                  <a:spcPct val="100000"/>
                </a:lnSpc>
              </a:pPr>
              <a:r>
                <a:rPr sz="2000" spc="-5" dirty="0">
                  <a:latin typeface="Arial"/>
                  <a:cs typeface="Arial"/>
                </a:rPr>
                <a:t>4</a:t>
              </a:r>
              <a:r>
                <a:rPr sz="2000" dirty="0">
                  <a:latin typeface="Arial"/>
                  <a:cs typeface="Arial"/>
                </a:rPr>
                <a:t>.</a:t>
              </a:r>
              <a:r>
                <a:rPr sz="2000" spc="-55" dirty="0">
                  <a:latin typeface="Arial"/>
                  <a:cs typeface="Arial"/>
                </a:rPr>
                <a:t> </a:t>
              </a:r>
              <a:r>
                <a:rPr sz="2000" dirty="0">
                  <a:latin typeface="Arial"/>
                  <a:cs typeface="Arial"/>
                </a:rPr>
                <a:t>Thre</a:t>
              </a:r>
              <a:r>
                <a:rPr sz="2000" spc="-5" dirty="0">
                  <a:latin typeface="Arial"/>
                  <a:cs typeface="Arial"/>
                </a:rPr>
                <a:t>ad</a:t>
              </a:r>
              <a:r>
                <a:rPr sz="2000" dirty="0">
                  <a:latin typeface="Arial"/>
                  <a:cs typeface="Arial"/>
                </a:rPr>
                <a:t>s</a:t>
              </a:r>
              <a:r>
                <a:rPr sz="2000" spc="-25" dirty="0">
                  <a:latin typeface="Arial"/>
                  <a:cs typeface="Arial"/>
                </a:rPr>
                <a:t> </a:t>
              </a:r>
              <a:r>
                <a:rPr sz="2000" spc="-5" dirty="0">
                  <a:latin typeface="Arial"/>
                  <a:cs typeface="Arial"/>
                </a:rPr>
                <a:t>w</a:t>
              </a:r>
              <a:r>
                <a:rPr sz="2000" dirty="0">
                  <a:latin typeface="Arial"/>
                  <a:cs typeface="Arial"/>
                </a:rPr>
                <a:t>a</a:t>
              </a:r>
              <a:r>
                <a:rPr sz="2000" spc="-5" dirty="0">
                  <a:latin typeface="Arial"/>
                  <a:cs typeface="Arial"/>
                </a:rPr>
                <a:t>it</a:t>
              </a:r>
              <a:r>
                <a:rPr sz="2000" spc="-10" dirty="0">
                  <a:latin typeface="Arial"/>
                  <a:cs typeface="Arial"/>
                </a:rPr>
                <a:t>i</a:t>
              </a:r>
              <a:r>
                <a:rPr sz="2000" spc="-5" dirty="0">
                  <a:latin typeface="Arial"/>
                  <a:cs typeface="Arial"/>
                </a:rPr>
                <a:t>n</a:t>
              </a:r>
              <a:r>
                <a:rPr sz="2000" dirty="0">
                  <a:latin typeface="Arial"/>
                  <a:cs typeface="Arial"/>
                </a:rPr>
                <a:t>g</a:t>
              </a:r>
              <a:r>
                <a:rPr sz="2000" spc="-15" dirty="0">
                  <a:latin typeface="Arial"/>
                  <a:cs typeface="Arial"/>
                </a:rPr>
                <a:t> </a:t>
              </a:r>
              <a:r>
                <a:rPr sz="2000" spc="-5" dirty="0">
                  <a:latin typeface="Arial"/>
                  <a:cs typeface="Arial"/>
                </a:rPr>
                <a:t>a</a:t>
              </a:r>
              <a:r>
                <a:rPr sz="2000" dirty="0">
                  <a:latin typeface="Arial"/>
                  <a:cs typeface="Arial"/>
                </a:rPr>
                <a:t>t</a:t>
              </a:r>
              <a:r>
                <a:rPr sz="2000" spc="-10" dirty="0">
                  <a:latin typeface="Arial"/>
                  <a:cs typeface="Arial"/>
                </a:rPr>
                <a:t> </a:t>
              </a:r>
              <a:r>
                <a:rPr sz="2000" dirty="0">
                  <a:latin typeface="Arial"/>
                  <a:cs typeface="Arial"/>
                </a:rPr>
                <a:t>the</a:t>
              </a:r>
              <a:r>
                <a:rPr sz="2000" spc="-20" dirty="0">
                  <a:latin typeface="Arial"/>
                  <a:cs typeface="Arial"/>
                </a:rPr>
                <a:t> </a:t>
              </a:r>
              <a:r>
                <a:rPr sz="2000" spc="-5" dirty="0">
                  <a:latin typeface="Arial"/>
                  <a:cs typeface="Arial"/>
                </a:rPr>
                <a:t>ba</a:t>
              </a:r>
              <a:r>
                <a:rPr sz="2000" spc="5" dirty="0">
                  <a:latin typeface="Arial"/>
                  <a:cs typeface="Arial"/>
                </a:rPr>
                <a:t>r</a:t>
              </a:r>
              <a:r>
                <a:rPr sz="2000" dirty="0">
                  <a:latin typeface="Arial"/>
                  <a:cs typeface="Arial"/>
                </a:rPr>
                <a:t>rier</a:t>
              </a:r>
              <a:r>
                <a:rPr sz="2000" spc="-35" dirty="0">
                  <a:latin typeface="Arial"/>
                  <a:cs typeface="Arial"/>
                </a:rPr>
                <a:t> </a:t>
              </a:r>
              <a:r>
                <a:rPr sz="2000" spc="-5" dirty="0">
                  <a:latin typeface="Arial"/>
                  <a:cs typeface="Arial"/>
                </a:rPr>
                <a:t>execute</a:t>
              </a:r>
              <a:endParaRPr sz="2000" dirty="0">
                <a:latin typeface="Arial"/>
                <a:cs typeface="Arial"/>
              </a:endParaRPr>
            </a:p>
          </p:txBody>
        </p:sp>
        <p:sp>
          <p:nvSpPr>
            <p:cNvPr id="35" name="object 35"/>
            <p:cNvSpPr txBox="1"/>
            <p:nvPr/>
          </p:nvSpPr>
          <p:spPr>
            <a:xfrm>
              <a:off x="3551682" y="5449434"/>
              <a:ext cx="691515" cy="280035"/>
            </a:xfrm>
            <a:prstGeom prst="rect">
              <a:avLst/>
            </a:prstGeom>
          </p:spPr>
          <p:txBody>
            <a:bodyPr vert="horz" wrap="square" lIns="0" tIns="0" rIns="0" bIns="0" rtlCol="0">
              <a:spAutoFit/>
            </a:bodyPr>
            <a:lstStyle/>
            <a:p>
              <a:pPr marL="12700">
                <a:lnSpc>
                  <a:spcPct val="100000"/>
                </a:lnSpc>
              </a:pPr>
              <a:r>
                <a:rPr sz="2000" dirty="0">
                  <a:latin typeface="Arial"/>
                  <a:cs typeface="Arial"/>
                </a:rPr>
                <a:t>tas</a:t>
              </a:r>
              <a:r>
                <a:rPr sz="2000" spc="5" dirty="0">
                  <a:latin typeface="Arial"/>
                  <a:cs typeface="Arial"/>
                </a:rPr>
                <a:t>k</a:t>
              </a:r>
              <a:r>
                <a:rPr sz="2000" dirty="0">
                  <a:latin typeface="Arial"/>
                  <a:cs typeface="Arial"/>
                </a:rPr>
                <a:t>s.</a:t>
              </a:r>
              <a:endParaRPr sz="2000">
                <a:latin typeface="Arial"/>
                <a:cs typeface="Arial"/>
              </a:endParaRPr>
            </a:p>
          </p:txBody>
        </p:sp>
        <p:sp>
          <p:nvSpPr>
            <p:cNvPr id="36" name="object 36"/>
            <p:cNvSpPr txBox="1"/>
            <p:nvPr/>
          </p:nvSpPr>
          <p:spPr>
            <a:xfrm>
              <a:off x="3551682" y="6059338"/>
              <a:ext cx="4709160" cy="584835"/>
            </a:xfrm>
            <a:prstGeom prst="rect">
              <a:avLst/>
            </a:prstGeom>
          </p:spPr>
          <p:txBody>
            <a:bodyPr vert="horz" wrap="square" lIns="0" tIns="0" rIns="0" bIns="0" rtlCol="0">
              <a:spAutoFit/>
            </a:bodyPr>
            <a:lstStyle/>
            <a:p>
              <a:pPr marL="12700" marR="5080">
                <a:lnSpc>
                  <a:spcPct val="100000"/>
                </a:lnSpc>
              </a:pPr>
              <a:r>
                <a:rPr sz="2000" dirty="0">
                  <a:latin typeface="Arial"/>
                  <a:cs typeface="Arial"/>
                </a:rPr>
                <a:t>E</a:t>
              </a:r>
              <a:r>
                <a:rPr sz="2000" spc="-10" dirty="0">
                  <a:latin typeface="Arial"/>
                  <a:cs typeface="Arial"/>
                </a:rPr>
                <a:t>x</a:t>
              </a:r>
              <a:r>
                <a:rPr sz="2000" spc="-5" dirty="0">
                  <a:latin typeface="Arial"/>
                  <a:cs typeface="Arial"/>
                </a:rPr>
                <a:t>e</a:t>
              </a:r>
              <a:r>
                <a:rPr sz="2000" spc="5" dirty="0">
                  <a:latin typeface="Arial"/>
                  <a:cs typeface="Arial"/>
                </a:rPr>
                <a:t>c</a:t>
              </a:r>
              <a:r>
                <a:rPr sz="2000" spc="-5" dirty="0">
                  <a:latin typeface="Arial"/>
                  <a:cs typeface="Arial"/>
                </a:rPr>
                <a:t>utio</a:t>
              </a:r>
              <a:r>
                <a:rPr sz="2000" dirty="0">
                  <a:latin typeface="Arial"/>
                  <a:cs typeface="Arial"/>
                </a:rPr>
                <a:t>n</a:t>
              </a:r>
              <a:r>
                <a:rPr sz="2000" spc="-20" dirty="0">
                  <a:latin typeface="Arial"/>
                  <a:cs typeface="Arial"/>
                </a:rPr>
                <a:t> </a:t>
              </a:r>
              <a:r>
                <a:rPr sz="2000" dirty="0">
                  <a:latin typeface="Arial"/>
                  <a:cs typeface="Arial"/>
                </a:rPr>
                <a:t>moves</a:t>
              </a:r>
              <a:r>
                <a:rPr sz="2000" spc="-15" dirty="0">
                  <a:latin typeface="Arial"/>
                  <a:cs typeface="Arial"/>
                </a:rPr>
                <a:t> </a:t>
              </a:r>
              <a:r>
                <a:rPr sz="2000" spc="-5" dirty="0">
                  <a:latin typeface="Arial"/>
                  <a:cs typeface="Arial"/>
                </a:rPr>
                <a:t>beyon</a:t>
              </a:r>
              <a:r>
                <a:rPr sz="2000" dirty="0">
                  <a:latin typeface="Arial"/>
                  <a:cs typeface="Arial"/>
                </a:rPr>
                <a:t>d</a:t>
              </a:r>
              <a:r>
                <a:rPr sz="2000" spc="-25" dirty="0">
                  <a:latin typeface="Arial"/>
                  <a:cs typeface="Arial"/>
                </a:rPr>
                <a:t> </a:t>
              </a:r>
              <a:r>
                <a:rPr sz="2000" dirty="0">
                  <a:latin typeface="Arial"/>
                  <a:cs typeface="Arial"/>
                </a:rPr>
                <a:t>the</a:t>
              </a:r>
              <a:r>
                <a:rPr sz="2000" spc="-20" dirty="0">
                  <a:latin typeface="Arial"/>
                  <a:cs typeface="Arial"/>
                </a:rPr>
                <a:t> </a:t>
              </a:r>
              <a:r>
                <a:rPr sz="2000" spc="-5" dirty="0">
                  <a:latin typeface="Arial"/>
                  <a:cs typeface="Arial"/>
                </a:rPr>
                <a:t>ba</a:t>
              </a:r>
              <a:r>
                <a:rPr sz="2000" spc="5" dirty="0">
                  <a:latin typeface="Arial"/>
                  <a:cs typeface="Arial"/>
                </a:rPr>
                <a:t>r</a:t>
              </a:r>
              <a:r>
                <a:rPr sz="2000" dirty="0">
                  <a:latin typeface="Arial"/>
                  <a:cs typeface="Arial"/>
                </a:rPr>
                <a:t>rier</a:t>
              </a:r>
              <a:r>
                <a:rPr sz="2000" spc="-35" dirty="0">
                  <a:latin typeface="Arial"/>
                  <a:cs typeface="Arial"/>
                </a:rPr>
                <a:t> </a:t>
              </a:r>
              <a:r>
                <a:rPr sz="2000" spc="-5" dirty="0">
                  <a:latin typeface="Arial"/>
                  <a:cs typeface="Arial"/>
                </a:rPr>
                <a:t>on</a:t>
              </a:r>
              <a:r>
                <a:rPr sz="2000" spc="5" dirty="0">
                  <a:latin typeface="Arial"/>
                  <a:cs typeface="Arial"/>
                </a:rPr>
                <a:t>c</a:t>
              </a:r>
              <a:r>
                <a:rPr sz="2000" dirty="0">
                  <a:latin typeface="Arial"/>
                  <a:cs typeface="Arial"/>
                </a:rPr>
                <a:t>e </a:t>
              </a:r>
              <a:r>
                <a:rPr sz="2000" spc="-5" dirty="0">
                  <a:latin typeface="Arial"/>
                  <a:cs typeface="Arial"/>
                </a:rPr>
                <a:t>al</a:t>
              </a:r>
              <a:r>
                <a:rPr sz="2000" dirty="0">
                  <a:latin typeface="Arial"/>
                  <a:cs typeface="Arial"/>
                </a:rPr>
                <a:t>l</a:t>
              </a:r>
              <a:r>
                <a:rPr sz="2000" spc="5"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tas</a:t>
              </a:r>
              <a:r>
                <a:rPr sz="2000" spc="5" dirty="0">
                  <a:latin typeface="Arial"/>
                  <a:cs typeface="Arial"/>
                </a:rPr>
                <a:t>k</a:t>
              </a:r>
              <a:r>
                <a:rPr sz="2000" dirty="0">
                  <a:latin typeface="Arial"/>
                  <a:cs typeface="Arial"/>
                </a:rPr>
                <a:t>s</a:t>
              </a:r>
              <a:r>
                <a:rPr sz="2000" spc="-35" dirty="0">
                  <a:latin typeface="Arial"/>
                  <a:cs typeface="Arial"/>
                </a:rPr>
                <a:t> </a:t>
              </a:r>
              <a:r>
                <a:rPr sz="2000" spc="-5" dirty="0">
                  <a:latin typeface="Arial"/>
                  <a:cs typeface="Arial"/>
                </a:rPr>
                <a:t>a</a:t>
              </a:r>
              <a:r>
                <a:rPr sz="2000" dirty="0">
                  <a:latin typeface="Arial"/>
                  <a:cs typeface="Arial"/>
                </a:rPr>
                <a:t>re</a:t>
              </a:r>
              <a:r>
                <a:rPr sz="2000" spc="-30"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mplete</a:t>
              </a:r>
              <a:endParaRPr sz="200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ox(in)">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diamond(in)">
                                      <p:cBhvr>
                                        <p:cTn id="18" dur="20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checkerboard(across)">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387" y="1545018"/>
            <a:ext cx="3954145" cy="4820920"/>
          </a:xfrm>
          <a:custGeom>
            <a:avLst/>
            <a:gdLst/>
            <a:ahLst/>
            <a:cxnLst/>
            <a:rect l="l" t="t" r="r" b="b"/>
            <a:pathLst>
              <a:path w="3954145" h="4820920">
                <a:moveTo>
                  <a:pt x="0" y="4820412"/>
                </a:moveTo>
                <a:lnTo>
                  <a:pt x="3954017" y="4820412"/>
                </a:lnTo>
                <a:lnTo>
                  <a:pt x="3954017" y="0"/>
                </a:lnTo>
                <a:lnTo>
                  <a:pt x="0" y="0"/>
                </a:lnTo>
                <a:lnTo>
                  <a:pt x="0" y="4820412"/>
                </a:lnTo>
                <a:close/>
              </a:path>
            </a:pathLst>
          </a:custGeom>
          <a:solidFill>
            <a:srgbClr val="F1F1F1"/>
          </a:solidFill>
        </p:spPr>
        <p:txBody>
          <a:bodyPr wrap="square" lIns="0" tIns="0" rIns="0" bIns="0" rtlCol="0"/>
          <a:lstStyle/>
          <a:p>
            <a:endParaRPr/>
          </a:p>
        </p:txBody>
      </p:sp>
      <p:sp>
        <p:nvSpPr>
          <p:cNvPr id="3" name="object 3"/>
          <p:cNvSpPr/>
          <p:nvPr/>
        </p:nvSpPr>
        <p:spPr>
          <a:xfrm>
            <a:off x="52387" y="1545018"/>
            <a:ext cx="3954145" cy="4820920"/>
          </a:xfrm>
          <a:custGeom>
            <a:avLst/>
            <a:gdLst/>
            <a:ahLst/>
            <a:cxnLst/>
            <a:rect l="l" t="t" r="r" b="b"/>
            <a:pathLst>
              <a:path w="3954145" h="4820920">
                <a:moveTo>
                  <a:pt x="0" y="4820412"/>
                </a:moveTo>
                <a:lnTo>
                  <a:pt x="3954017" y="4820412"/>
                </a:lnTo>
                <a:lnTo>
                  <a:pt x="3954017" y="0"/>
                </a:lnTo>
                <a:lnTo>
                  <a:pt x="0" y="0"/>
                </a:lnTo>
                <a:lnTo>
                  <a:pt x="0" y="4820412"/>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131165" y="1646205"/>
            <a:ext cx="3241040" cy="1061720"/>
          </a:xfrm>
          <a:prstGeom prst="rect">
            <a:avLst/>
          </a:prstGeom>
        </p:spPr>
        <p:txBody>
          <a:bodyPr vert="horz" wrap="square" lIns="0" tIns="0" rIns="0" bIns="0" rtlCol="0">
            <a:spAutoFit/>
          </a:bodyPr>
          <a:lstStyle/>
          <a:p>
            <a:pPr marL="12700">
              <a:lnSpc>
                <a:spcPct val="100000"/>
              </a:lnSpc>
            </a:pPr>
            <a:r>
              <a:rPr sz="2400" b="1" spc="-5" dirty="0">
                <a:latin typeface="Arial"/>
                <a:cs typeface="Arial"/>
              </a:rPr>
              <a:t>#</a:t>
            </a:r>
            <a:r>
              <a:rPr sz="2400" b="1" dirty="0">
                <a:latin typeface="Arial"/>
                <a:cs typeface="Arial"/>
              </a:rPr>
              <a:t>pragma</a:t>
            </a:r>
            <a:r>
              <a:rPr sz="2400" b="1" spc="10" dirty="0">
                <a:latin typeface="Arial"/>
                <a:cs typeface="Arial"/>
              </a:rPr>
              <a:t> </a:t>
            </a:r>
            <a:r>
              <a:rPr sz="2400" b="1" spc="-20" dirty="0">
                <a:latin typeface="Arial"/>
                <a:cs typeface="Arial"/>
              </a:rPr>
              <a:t>omp</a:t>
            </a:r>
            <a:r>
              <a:rPr sz="2400" b="1" spc="-10" dirty="0">
                <a:latin typeface="Arial"/>
                <a:cs typeface="Arial"/>
              </a:rPr>
              <a:t> </a:t>
            </a:r>
            <a:r>
              <a:rPr sz="2400" b="1" spc="-15" dirty="0">
                <a:latin typeface="Arial"/>
                <a:cs typeface="Arial"/>
              </a:rPr>
              <a:t>parallel</a:t>
            </a:r>
            <a:endParaRPr sz="2400">
              <a:latin typeface="Arial"/>
              <a:cs typeface="Arial"/>
            </a:endParaRPr>
          </a:p>
          <a:p>
            <a:pPr marL="12700">
              <a:lnSpc>
                <a:spcPct val="100000"/>
              </a:lnSpc>
            </a:pPr>
            <a:r>
              <a:rPr sz="2400" b="1" dirty="0">
                <a:latin typeface="Arial"/>
                <a:cs typeface="Arial"/>
              </a:rPr>
              <a:t>{</a:t>
            </a:r>
            <a:endParaRPr sz="2400">
              <a:latin typeface="Arial"/>
              <a:cs typeface="Arial"/>
            </a:endParaRPr>
          </a:p>
          <a:p>
            <a:pPr marL="265430">
              <a:lnSpc>
                <a:spcPct val="100000"/>
              </a:lnSpc>
            </a:pPr>
            <a:r>
              <a:rPr sz="2400" b="1" spc="-5" dirty="0">
                <a:latin typeface="Arial"/>
                <a:cs typeface="Arial"/>
              </a:rPr>
              <a:t>#</a:t>
            </a:r>
            <a:r>
              <a:rPr sz="2400" b="1" dirty="0">
                <a:latin typeface="Arial"/>
                <a:cs typeface="Arial"/>
              </a:rPr>
              <a:t>pragma</a:t>
            </a:r>
            <a:r>
              <a:rPr sz="2400" b="1" spc="-5" dirty="0">
                <a:latin typeface="Arial"/>
                <a:cs typeface="Arial"/>
              </a:rPr>
              <a:t> </a:t>
            </a:r>
            <a:r>
              <a:rPr sz="2400" b="1" spc="-20" dirty="0">
                <a:latin typeface="Arial"/>
                <a:cs typeface="Arial"/>
              </a:rPr>
              <a:t>omp</a:t>
            </a:r>
            <a:r>
              <a:rPr sz="2400" b="1" spc="-10" dirty="0">
                <a:latin typeface="Arial"/>
                <a:cs typeface="Arial"/>
              </a:rPr>
              <a:t> </a:t>
            </a:r>
            <a:r>
              <a:rPr sz="2400" b="1" spc="-20" dirty="0">
                <a:latin typeface="Arial"/>
                <a:cs typeface="Arial"/>
              </a:rPr>
              <a:t>single</a:t>
            </a:r>
            <a:endParaRPr sz="2400">
              <a:latin typeface="Arial"/>
              <a:cs typeface="Arial"/>
            </a:endParaRPr>
          </a:p>
        </p:txBody>
      </p:sp>
      <p:sp>
        <p:nvSpPr>
          <p:cNvPr id="5" name="object 5"/>
          <p:cNvSpPr txBox="1"/>
          <p:nvPr/>
        </p:nvSpPr>
        <p:spPr>
          <a:xfrm>
            <a:off x="384149" y="2743866"/>
            <a:ext cx="3473450" cy="2525395"/>
          </a:xfrm>
          <a:prstGeom prst="rect">
            <a:avLst/>
          </a:prstGeom>
        </p:spPr>
        <p:txBody>
          <a:bodyPr vert="horz" wrap="square" lIns="0" tIns="0" rIns="0" bIns="0" rtlCol="0">
            <a:spAutoFit/>
          </a:bodyPr>
          <a:lstStyle/>
          <a:p>
            <a:pPr marL="265430" marR="842644" indent="-253365">
              <a:lnSpc>
                <a:spcPct val="100000"/>
              </a:lnSpc>
              <a:tabLst>
                <a:tab pos="382905" algn="l"/>
              </a:tabLst>
            </a:pPr>
            <a:r>
              <a:rPr sz="2400" b="1" dirty="0">
                <a:latin typeface="Arial"/>
                <a:cs typeface="Arial"/>
              </a:rPr>
              <a:t>{		</a:t>
            </a:r>
            <a:r>
              <a:rPr sz="2400" b="1" spc="-10" dirty="0">
                <a:solidFill>
                  <a:srgbClr val="002060"/>
                </a:solidFill>
                <a:latin typeface="Arial"/>
                <a:cs typeface="Arial"/>
              </a:rPr>
              <a:t>/</a:t>
            </a:r>
            <a:r>
              <a:rPr sz="2400" b="1" spc="-5" dirty="0">
                <a:solidFill>
                  <a:srgbClr val="002060"/>
                </a:solidFill>
                <a:latin typeface="Arial"/>
                <a:cs typeface="Arial"/>
              </a:rPr>
              <a:t>/</a:t>
            </a:r>
            <a:r>
              <a:rPr sz="2400" b="1" spc="-15" dirty="0">
                <a:solidFill>
                  <a:srgbClr val="002060"/>
                </a:solidFill>
                <a:latin typeface="Arial"/>
                <a:cs typeface="Arial"/>
              </a:rPr>
              <a:t>block</a:t>
            </a:r>
            <a:r>
              <a:rPr sz="2400" b="1" spc="-30" dirty="0">
                <a:solidFill>
                  <a:srgbClr val="002060"/>
                </a:solidFill>
                <a:latin typeface="Arial"/>
                <a:cs typeface="Arial"/>
              </a:rPr>
              <a:t> </a:t>
            </a:r>
            <a:r>
              <a:rPr sz="2400" b="1" dirty="0">
                <a:solidFill>
                  <a:srgbClr val="002060"/>
                </a:solidFill>
                <a:latin typeface="Arial"/>
                <a:cs typeface="Arial"/>
              </a:rPr>
              <a:t>1    </a:t>
            </a:r>
            <a:r>
              <a:rPr sz="2400" b="1" spc="-15" dirty="0">
                <a:solidFill>
                  <a:srgbClr val="002060"/>
                </a:solidFill>
                <a:latin typeface="Arial"/>
                <a:cs typeface="Arial"/>
              </a:rPr>
              <a:t>node</a:t>
            </a:r>
            <a:r>
              <a:rPr sz="2400" b="1" spc="-10" dirty="0">
                <a:solidFill>
                  <a:srgbClr val="002060"/>
                </a:solidFill>
                <a:latin typeface="Arial"/>
                <a:cs typeface="Arial"/>
              </a:rPr>
              <a:t> </a:t>
            </a:r>
            <a:r>
              <a:rPr sz="2400" b="1" dirty="0">
                <a:solidFill>
                  <a:srgbClr val="002060"/>
                </a:solidFill>
                <a:latin typeface="Arial"/>
                <a:cs typeface="Arial"/>
              </a:rPr>
              <a:t>*</a:t>
            </a:r>
            <a:r>
              <a:rPr sz="2400" b="1" spc="-15" dirty="0">
                <a:solidFill>
                  <a:srgbClr val="002060"/>
                </a:solidFill>
                <a:latin typeface="Arial"/>
                <a:cs typeface="Arial"/>
              </a:rPr>
              <a:t> p</a:t>
            </a:r>
            <a:r>
              <a:rPr sz="2400" b="1" spc="-10" dirty="0">
                <a:solidFill>
                  <a:srgbClr val="002060"/>
                </a:solidFill>
                <a:latin typeface="Arial"/>
                <a:cs typeface="Arial"/>
              </a:rPr>
              <a:t> </a:t>
            </a:r>
            <a:r>
              <a:rPr sz="2400" b="1" spc="-15" dirty="0">
                <a:solidFill>
                  <a:srgbClr val="002060"/>
                </a:solidFill>
                <a:latin typeface="Arial"/>
                <a:cs typeface="Arial"/>
              </a:rPr>
              <a:t>=</a:t>
            </a:r>
            <a:r>
              <a:rPr sz="2400" b="1" dirty="0">
                <a:solidFill>
                  <a:srgbClr val="002060"/>
                </a:solidFill>
                <a:latin typeface="Arial"/>
                <a:cs typeface="Arial"/>
              </a:rPr>
              <a:t> </a:t>
            </a:r>
            <a:r>
              <a:rPr sz="2400" b="1" spc="-25" dirty="0">
                <a:solidFill>
                  <a:srgbClr val="002060"/>
                </a:solidFill>
                <a:latin typeface="Arial"/>
                <a:cs typeface="Arial"/>
              </a:rPr>
              <a:t>h</a:t>
            </a:r>
            <a:r>
              <a:rPr sz="2400" b="1" spc="-5" dirty="0">
                <a:solidFill>
                  <a:srgbClr val="002060"/>
                </a:solidFill>
                <a:latin typeface="Arial"/>
                <a:cs typeface="Arial"/>
              </a:rPr>
              <a:t>ea</a:t>
            </a:r>
            <a:r>
              <a:rPr sz="2400" b="1" spc="-10" dirty="0">
                <a:solidFill>
                  <a:srgbClr val="002060"/>
                </a:solidFill>
                <a:latin typeface="Arial"/>
                <a:cs typeface="Arial"/>
              </a:rPr>
              <a:t>d</a:t>
            </a:r>
            <a:r>
              <a:rPr sz="2400" b="1" dirty="0">
                <a:solidFill>
                  <a:srgbClr val="002060"/>
                </a:solidFill>
                <a:latin typeface="Arial"/>
                <a:cs typeface="Arial"/>
              </a:rPr>
              <a:t>;</a:t>
            </a:r>
            <a:endParaRPr sz="2400">
              <a:latin typeface="Arial"/>
              <a:cs typeface="Arial"/>
            </a:endParaRPr>
          </a:p>
          <a:p>
            <a:pPr marL="265430">
              <a:lnSpc>
                <a:spcPct val="100000"/>
              </a:lnSpc>
            </a:pPr>
            <a:r>
              <a:rPr sz="2400" b="1" spc="-10" dirty="0">
                <a:solidFill>
                  <a:srgbClr val="002060"/>
                </a:solidFill>
                <a:latin typeface="Arial"/>
                <a:cs typeface="Arial"/>
              </a:rPr>
              <a:t>w</a:t>
            </a:r>
            <a:r>
              <a:rPr sz="2400" b="1" spc="-15" dirty="0">
                <a:solidFill>
                  <a:srgbClr val="002060"/>
                </a:solidFill>
                <a:latin typeface="Arial"/>
                <a:cs typeface="Arial"/>
              </a:rPr>
              <a:t>hile</a:t>
            </a:r>
            <a:r>
              <a:rPr sz="2400" b="1" spc="-55" dirty="0">
                <a:solidFill>
                  <a:srgbClr val="002060"/>
                </a:solidFill>
                <a:latin typeface="Arial"/>
                <a:cs typeface="Arial"/>
              </a:rPr>
              <a:t> </a:t>
            </a:r>
            <a:r>
              <a:rPr sz="2400" b="1" spc="-15" dirty="0">
                <a:solidFill>
                  <a:srgbClr val="002060"/>
                </a:solidFill>
                <a:latin typeface="Arial"/>
                <a:cs typeface="Arial"/>
              </a:rPr>
              <a:t>(p)</a:t>
            </a:r>
            <a:r>
              <a:rPr sz="2400" b="1" spc="5" dirty="0">
                <a:solidFill>
                  <a:srgbClr val="002060"/>
                </a:solidFill>
                <a:latin typeface="Arial"/>
                <a:cs typeface="Arial"/>
              </a:rPr>
              <a:t> </a:t>
            </a:r>
            <a:r>
              <a:rPr sz="2400" b="1" dirty="0">
                <a:latin typeface="Arial"/>
                <a:cs typeface="Arial"/>
              </a:rPr>
              <a:t>{</a:t>
            </a:r>
            <a:r>
              <a:rPr sz="2400" b="1" spc="-10" dirty="0">
                <a:latin typeface="Arial"/>
                <a:cs typeface="Arial"/>
              </a:rPr>
              <a:t> </a:t>
            </a:r>
            <a:r>
              <a:rPr sz="2400" b="1" spc="-5" dirty="0">
                <a:solidFill>
                  <a:srgbClr val="652B91"/>
                </a:solidFill>
                <a:latin typeface="Arial"/>
                <a:cs typeface="Arial"/>
              </a:rPr>
              <a:t>/</a:t>
            </a:r>
            <a:r>
              <a:rPr sz="2400" b="1" spc="-10" dirty="0">
                <a:solidFill>
                  <a:srgbClr val="652B91"/>
                </a:solidFill>
                <a:latin typeface="Arial"/>
                <a:cs typeface="Arial"/>
              </a:rPr>
              <a:t>/</a:t>
            </a:r>
            <a:r>
              <a:rPr sz="2400" b="1" spc="-15" dirty="0">
                <a:solidFill>
                  <a:srgbClr val="652B91"/>
                </a:solidFill>
                <a:latin typeface="Arial"/>
                <a:cs typeface="Arial"/>
              </a:rPr>
              <a:t> block </a:t>
            </a:r>
            <a:r>
              <a:rPr sz="2400" b="1" dirty="0">
                <a:solidFill>
                  <a:srgbClr val="652B91"/>
                </a:solidFill>
                <a:latin typeface="Arial"/>
                <a:cs typeface="Arial"/>
              </a:rPr>
              <a:t>2</a:t>
            </a:r>
            <a:endParaRPr sz="2400">
              <a:latin typeface="Arial"/>
              <a:cs typeface="Arial"/>
            </a:endParaRPr>
          </a:p>
          <a:p>
            <a:pPr marL="265430">
              <a:lnSpc>
                <a:spcPct val="100000"/>
              </a:lnSpc>
            </a:pPr>
            <a:r>
              <a:rPr sz="2400" b="1" spc="-5" dirty="0">
                <a:solidFill>
                  <a:srgbClr val="652B91"/>
                </a:solidFill>
                <a:latin typeface="Arial"/>
                <a:cs typeface="Arial"/>
              </a:rPr>
              <a:t>#</a:t>
            </a:r>
            <a:r>
              <a:rPr sz="2400" b="1" spc="-10" dirty="0">
                <a:solidFill>
                  <a:srgbClr val="652B91"/>
                </a:solidFill>
                <a:latin typeface="Arial"/>
                <a:cs typeface="Arial"/>
              </a:rPr>
              <a:t>p</a:t>
            </a:r>
            <a:r>
              <a:rPr sz="2400" b="1" spc="-5" dirty="0">
                <a:solidFill>
                  <a:srgbClr val="652B91"/>
                </a:solidFill>
                <a:latin typeface="Arial"/>
                <a:cs typeface="Arial"/>
              </a:rPr>
              <a:t>ragm</a:t>
            </a:r>
            <a:r>
              <a:rPr sz="2400" b="1" dirty="0">
                <a:solidFill>
                  <a:srgbClr val="652B91"/>
                </a:solidFill>
                <a:latin typeface="Arial"/>
                <a:cs typeface="Arial"/>
              </a:rPr>
              <a:t>a</a:t>
            </a:r>
            <a:r>
              <a:rPr sz="2400" b="1" spc="-5" dirty="0">
                <a:solidFill>
                  <a:srgbClr val="652B91"/>
                </a:solidFill>
                <a:latin typeface="Arial"/>
                <a:cs typeface="Arial"/>
              </a:rPr>
              <a:t> </a:t>
            </a:r>
            <a:r>
              <a:rPr sz="2400" b="1" dirty="0">
                <a:solidFill>
                  <a:srgbClr val="652B91"/>
                </a:solidFill>
                <a:latin typeface="Arial"/>
                <a:cs typeface="Arial"/>
              </a:rPr>
              <a:t>omp</a:t>
            </a:r>
            <a:r>
              <a:rPr sz="2400" b="1" spc="-15" dirty="0">
                <a:solidFill>
                  <a:srgbClr val="652B91"/>
                </a:solidFill>
                <a:latin typeface="Arial"/>
                <a:cs typeface="Arial"/>
              </a:rPr>
              <a:t> </a:t>
            </a:r>
            <a:r>
              <a:rPr sz="2400" b="1" dirty="0">
                <a:solidFill>
                  <a:srgbClr val="652B91"/>
                </a:solidFill>
                <a:latin typeface="Arial"/>
                <a:cs typeface="Arial"/>
              </a:rPr>
              <a:t>task</a:t>
            </a:r>
            <a:endParaRPr sz="2400">
              <a:latin typeface="Arial"/>
              <a:cs typeface="Arial"/>
            </a:endParaRPr>
          </a:p>
          <a:p>
            <a:pPr marL="516890">
              <a:lnSpc>
                <a:spcPct val="100000"/>
              </a:lnSpc>
            </a:pPr>
            <a:r>
              <a:rPr sz="2400" b="1" dirty="0">
                <a:solidFill>
                  <a:srgbClr val="652B91"/>
                </a:solidFill>
                <a:latin typeface="Arial"/>
                <a:cs typeface="Arial"/>
              </a:rPr>
              <a:t>proc</a:t>
            </a:r>
            <a:r>
              <a:rPr sz="2400" b="1" spc="-10" dirty="0">
                <a:solidFill>
                  <a:srgbClr val="652B91"/>
                </a:solidFill>
                <a:latin typeface="Arial"/>
                <a:cs typeface="Arial"/>
              </a:rPr>
              <a:t>e</a:t>
            </a:r>
            <a:r>
              <a:rPr sz="2400" b="1" spc="-5" dirty="0">
                <a:solidFill>
                  <a:srgbClr val="652B91"/>
                </a:solidFill>
                <a:latin typeface="Arial"/>
                <a:cs typeface="Arial"/>
              </a:rPr>
              <a:t>ss(</a:t>
            </a:r>
            <a:r>
              <a:rPr sz="2400" b="1" dirty="0">
                <a:solidFill>
                  <a:srgbClr val="652B91"/>
                </a:solidFill>
                <a:latin typeface="Arial"/>
                <a:cs typeface="Arial"/>
              </a:rPr>
              <a:t>p);</a:t>
            </a:r>
            <a:endParaRPr sz="2400">
              <a:latin typeface="Arial"/>
              <a:cs typeface="Arial"/>
            </a:endParaRPr>
          </a:p>
          <a:p>
            <a:pPr marL="265430">
              <a:lnSpc>
                <a:spcPct val="100000"/>
              </a:lnSpc>
              <a:tabLst>
                <a:tab pos="2242185" algn="l"/>
              </a:tabLst>
            </a:pPr>
            <a:r>
              <a:rPr sz="2400" b="1" spc="-15" dirty="0">
                <a:solidFill>
                  <a:srgbClr val="FF0000"/>
                </a:solidFill>
                <a:latin typeface="Arial"/>
                <a:cs typeface="Arial"/>
              </a:rPr>
              <a:t>p</a:t>
            </a:r>
            <a:r>
              <a:rPr sz="2400" b="1" spc="-25" dirty="0">
                <a:solidFill>
                  <a:srgbClr val="FF0000"/>
                </a:solidFill>
                <a:latin typeface="Arial"/>
                <a:cs typeface="Arial"/>
              </a:rPr>
              <a:t> </a:t>
            </a:r>
            <a:r>
              <a:rPr sz="2400" b="1" spc="-15" dirty="0">
                <a:solidFill>
                  <a:srgbClr val="FF0000"/>
                </a:solidFill>
                <a:latin typeface="Arial"/>
                <a:cs typeface="Arial"/>
              </a:rPr>
              <a:t>=</a:t>
            </a:r>
            <a:r>
              <a:rPr sz="2400" b="1" dirty="0">
                <a:solidFill>
                  <a:srgbClr val="FF0000"/>
                </a:solidFill>
                <a:latin typeface="Arial"/>
                <a:cs typeface="Arial"/>
              </a:rPr>
              <a:t> </a:t>
            </a:r>
            <a:r>
              <a:rPr sz="2400" b="1" spc="-20" dirty="0">
                <a:solidFill>
                  <a:srgbClr val="FF0000"/>
                </a:solidFill>
                <a:latin typeface="Arial"/>
                <a:cs typeface="Arial"/>
              </a:rPr>
              <a:t>p</a:t>
            </a:r>
            <a:r>
              <a:rPr sz="2400" b="1" dirty="0">
                <a:solidFill>
                  <a:srgbClr val="FF0000"/>
                </a:solidFill>
                <a:latin typeface="Arial"/>
                <a:cs typeface="Arial"/>
              </a:rPr>
              <a:t>-&gt;next;	</a:t>
            </a:r>
            <a:r>
              <a:rPr sz="2400" b="1" spc="-10" dirty="0">
                <a:solidFill>
                  <a:srgbClr val="FF0000"/>
                </a:solidFill>
                <a:latin typeface="Arial"/>
                <a:cs typeface="Arial"/>
              </a:rPr>
              <a:t>/</a:t>
            </a:r>
            <a:r>
              <a:rPr sz="2400" b="1" spc="-5" dirty="0">
                <a:solidFill>
                  <a:srgbClr val="FF0000"/>
                </a:solidFill>
                <a:latin typeface="Arial"/>
                <a:cs typeface="Arial"/>
              </a:rPr>
              <a:t>/</a:t>
            </a:r>
            <a:r>
              <a:rPr sz="2400" b="1" spc="-15" dirty="0">
                <a:solidFill>
                  <a:srgbClr val="FF0000"/>
                </a:solidFill>
                <a:latin typeface="Arial"/>
                <a:cs typeface="Arial"/>
              </a:rPr>
              <a:t>block</a:t>
            </a:r>
            <a:r>
              <a:rPr sz="2400" b="1" spc="-30" dirty="0">
                <a:solidFill>
                  <a:srgbClr val="FF0000"/>
                </a:solidFill>
                <a:latin typeface="Arial"/>
                <a:cs typeface="Arial"/>
              </a:rPr>
              <a:t> </a:t>
            </a:r>
            <a:r>
              <a:rPr sz="2400" b="1" dirty="0">
                <a:solidFill>
                  <a:srgbClr val="FF0000"/>
                </a:solidFill>
                <a:latin typeface="Arial"/>
                <a:cs typeface="Arial"/>
              </a:rPr>
              <a:t>3</a:t>
            </a:r>
            <a:endParaRPr sz="2400">
              <a:latin typeface="Arial"/>
              <a:cs typeface="Arial"/>
            </a:endParaRPr>
          </a:p>
          <a:p>
            <a:pPr marL="265430">
              <a:lnSpc>
                <a:spcPct val="100000"/>
              </a:lnSpc>
            </a:pPr>
            <a:r>
              <a:rPr sz="2400" b="1" dirty="0">
                <a:solidFill>
                  <a:srgbClr val="002060"/>
                </a:solidFill>
                <a:latin typeface="Arial"/>
                <a:cs typeface="Arial"/>
              </a:rPr>
              <a:t>}</a:t>
            </a:r>
            <a:endParaRPr sz="2400">
              <a:latin typeface="Arial"/>
              <a:cs typeface="Arial"/>
            </a:endParaRPr>
          </a:p>
        </p:txBody>
      </p:sp>
      <p:sp>
        <p:nvSpPr>
          <p:cNvPr id="6" name="object 6"/>
          <p:cNvSpPr txBox="1"/>
          <p:nvPr/>
        </p:nvSpPr>
        <p:spPr>
          <a:xfrm>
            <a:off x="384149" y="5304694"/>
            <a:ext cx="144145" cy="330200"/>
          </a:xfrm>
          <a:prstGeom prst="rect">
            <a:avLst/>
          </a:prstGeom>
        </p:spPr>
        <p:txBody>
          <a:bodyPr vert="horz" wrap="square" lIns="0" tIns="0" rIns="0" bIns="0" rtlCol="0">
            <a:spAutoFit/>
          </a:bodyPr>
          <a:lstStyle/>
          <a:p>
            <a:pPr marL="12700">
              <a:lnSpc>
                <a:spcPct val="100000"/>
              </a:lnSpc>
            </a:pPr>
            <a:r>
              <a:rPr sz="2400" b="1" dirty="0">
                <a:latin typeface="Arial"/>
                <a:cs typeface="Arial"/>
              </a:rPr>
              <a:t>}</a:t>
            </a:r>
            <a:endParaRPr sz="2400">
              <a:latin typeface="Arial"/>
              <a:cs typeface="Arial"/>
            </a:endParaRPr>
          </a:p>
        </p:txBody>
      </p:sp>
      <p:sp>
        <p:nvSpPr>
          <p:cNvPr id="7" name="object 7"/>
          <p:cNvSpPr txBox="1"/>
          <p:nvPr/>
        </p:nvSpPr>
        <p:spPr>
          <a:xfrm>
            <a:off x="131165" y="5670505"/>
            <a:ext cx="144145" cy="330200"/>
          </a:xfrm>
          <a:prstGeom prst="rect">
            <a:avLst/>
          </a:prstGeom>
        </p:spPr>
        <p:txBody>
          <a:bodyPr vert="horz" wrap="square" lIns="0" tIns="0" rIns="0" bIns="0" rtlCol="0">
            <a:spAutoFit/>
          </a:bodyPr>
          <a:lstStyle/>
          <a:p>
            <a:pPr marL="12700">
              <a:lnSpc>
                <a:spcPct val="100000"/>
              </a:lnSpc>
            </a:pPr>
            <a:r>
              <a:rPr sz="2400" b="1" dirty="0">
                <a:latin typeface="Arial"/>
                <a:cs typeface="Arial"/>
              </a:rPr>
              <a:t>}</a:t>
            </a:r>
            <a:endParaRPr sz="2400">
              <a:latin typeface="Arial"/>
              <a:cs typeface="Arial"/>
            </a:endParaRPr>
          </a:p>
        </p:txBody>
      </p:sp>
      <p:sp>
        <p:nvSpPr>
          <p:cNvPr id="8" name="object 8"/>
          <p:cNvSpPr txBox="1">
            <a:spLocks noGrp="1"/>
          </p:cNvSpPr>
          <p:nvPr>
            <p:ph type="title"/>
          </p:nvPr>
        </p:nvSpPr>
        <p:spPr>
          <a:prstGeom prst="rect">
            <a:avLst/>
          </a:prstGeom>
        </p:spPr>
        <p:txBody>
          <a:bodyPr vert="horz" wrap="square" lIns="0" tIns="190597" rIns="0" bIns="0" rtlCol="0">
            <a:spAutoFit/>
          </a:bodyPr>
          <a:lstStyle/>
          <a:p>
            <a:pPr>
              <a:lnSpc>
                <a:spcPts val="3810"/>
              </a:lnSpc>
            </a:pPr>
            <a:r>
              <a:rPr dirty="0"/>
              <a:t>Ex</a:t>
            </a:r>
            <a:r>
              <a:rPr spc="-15" dirty="0"/>
              <a:t>e</a:t>
            </a:r>
            <a:r>
              <a:rPr spc="-5" dirty="0"/>
              <a:t>cuti</a:t>
            </a:r>
            <a:r>
              <a:rPr spc="-10" dirty="0"/>
              <a:t>o</a:t>
            </a:r>
            <a:r>
              <a:rPr dirty="0"/>
              <a:t>n</a:t>
            </a:r>
            <a:r>
              <a:rPr spc="-30" dirty="0"/>
              <a:t> </a:t>
            </a:r>
            <a:r>
              <a:rPr dirty="0"/>
              <a:t>of</a:t>
            </a:r>
            <a:r>
              <a:rPr spc="-20" dirty="0"/>
              <a:t> </a:t>
            </a:r>
            <a:r>
              <a:rPr dirty="0"/>
              <a:t>ta</a:t>
            </a:r>
            <a:r>
              <a:rPr spc="-15" dirty="0"/>
              <a:t>s</a:t>
            </a:r>
            <a:r>
              <a:rPr spc="-5" dirty="0"/>
              <a:t>ks</a:t>
            </a:r>
          </a:p>
        </p:txBody>
      </p:sp>
      <p:sp>
        <p:nvSpPr>
          <p:cNvPr id="9" name="object 9"/>
          <p:cNvSpPr txBox="1"/>
          <p:nvPr/>
        </p:nvSpPr>
        <p:spPr>
          <a:xfrm>
            <a:off x="78739" y="1245539"/>
            <a:ext cx="8263890" cy="254635"/>
          </a:xfrm>
          <a:prstGeom prst="rect">
            <a:avLst/>
          </a:prstGeom>
        </p:spPr>
        <p:txBody>
          <a:bodyPr vert="horz" wrap="square" lIns="0" tIns="0" rIns="0" bIns="0" rtlCol="0">
            <a:spAutoFit/>
          </a:bodyPr>
          <a:lstStyle/>
          <a:p>
            <a:pPr marL="12700">
              <a:lnSpc>
                <a:spcPts val="2380"/>
              </a:lnSpc>
            </a:pPr>
            <a:r>
              <a:rPr sz="2000" spc="-5" dirty="0">
                <a:latin typeface="Arial"/>
                <a:cs typeface="Arial"/>
              </a:rPr>
              <a:t>H</a:t>
            </a:r>
            <a:r>
              <a:rPr sz="2000" dirty="0">
                <a:latin typeface="Arial"/>
                <a:cs typeface="Arial"/>
              </a:rPr>
              <a:t>ave</a:t>
            </a:r>
            <a:r>
              <a:rPr sz="2000" spc="-25" dirty="0">
                <a:latin typeface="Arial"/>
                <a:cs typeface="Arial"/>
              </a:rPr>
              <a:t> </a:t>
            </a:r>
            <a:r>
              <a:rPr sz="2000" spc="-5" dirty="0">
                <a:latin typeface="Arial"/>
                <a:cs typeface="Arial"/>
              </a:rPr>
              <a:t>potentia</a:t>
            </a:r>
            <a:r>
              <a:rPr sz="2000" dirty="0">
                <a:latin typeface="Arial"/>
                <a:cs typeface="Arial"/>
              </a:rPr>
              <a:t>l</a:t>
            </a:r>
            <a:r>
              <a:rPr sz="2000" spc="-20" dirty="0">
                <a:latin typeface="Arial"/>
                <a:cs typeface="Arial"/>
              </a:rPr>
              <a:t> </a:t>
            </a:r>
            <a:r>
              <a:rPr sz="2000" dirty="0">
                <a:latin typeface="Arial"/>
                <a:cs typeface="Arial"/>
              </a:rPr>
              <a:t>to</a:t>
            </a:r>
            <a:r>
              <a:rPr sz="2000" spc="-10" dirty="0">
                <a:latin typeface="Arial"/>
                <a:cs typeface="Arial"/>
              </a:rPr>
              <a:t> </a:t>
            </a:r>
            <a:r>
              <a:rPr sz="2000" spc="-5" dirty="0">
                <a:latin typeface="Arial"/>
                <a:cs typeface="Arial"/>
              </a:rPr>
              <a:t>pa</a:t>
            </a:r>
            <a:r>
              <a:rPr sz="2000" spc="5" dirty="0">
                <a:latin typeface="Arial"/>
                <a:cs typeface="Arial"/>
              </a:rPr>
              <a:t>r</a:t>
            </a:r>
            <a:r>
              <a:rPr sz="2000" spc="-5" dirty="0">
                <a:latin typeface="Arial"/>
                <a:cs typeface="Arial"/>
              </a:rPr>
              <a:t>alleliz</a:t>
            </a:r>
            <a:r>
              <a:rPr sz="2000" dirty="0">
                <a:latin typeface="Arial"/>
                <a:cs typeface="Arial"/>
              </a:rPr>
              <a:t>e</a:t>
            </a:r>
            <a:r>
              <a:rPr sz="2000" spc="-15" dirty="0">
                <a:latin typeface="Arial"/>
                <a:cs typeface="Arial"/>
              </a:rPr>
              <a:t> </a:t>
            </a:r>
            <a:r>
              <a:rPr sz="2000" spc="-5" dirty="0">
                <a:latin typeface="Arial"/>
                <a:cs typeface="Arial"/>
              </a:rPr>
              <a:t>ir</a:t>
            </a:r>
            <a:r>
              <a:rPr sz="2000" spc="5" dirty="0">
                <a:latin typeface="Arial"/>
                <a:cs typeface="Arial"/>
              </a:rPr>
              <a:t>r</a:t>
            </a:r>
            <a:r>
              <a:rPr sz="2000" spc="-5" dirty="0">
                <a:latin typeface="Arial"/>
                <a:cs typeface="Arial"/>
              </a:rPr>
              <a:t>egul</a:t>
            </a:r>
            <a:r>
              <a:rPr sz="2000" dirty="0">
                <a:latin typeface="Arial"/>
                <a:cs typeface="Arial"/>
              </a:rPr>
              <a:t>ar</a:t>
            </a:r>
            <a:r>
              <a:rPr sz="2000" spc="-35" dirty="0">
                <a:latin typeface="Arial"/>
                <a:cs typeface="Arial"/>
              </a:rPr>
              <a:t> </a:t>
            </a:r>
            <a:r>
              <a:rPr sz="2000" spc="-5" dirty="0">
                <a:latin typeface="Arial"/>
                <a:cs typeface="Arial"/>
              </a:rPr>
              <a:t>patte</a:t>
            </a:r>
            <a:r>
              <a:rPr sz="2000" dirty="0">
                <a:latin typeface="Arial"/>
                <a:cs typeface="Arial"/>
              </a:rPr>
              <a:t>r</a:t>
            </a:r>
            <a:r>
              <a:rPr sz="2000" spc="-5" dirty="0">
                <a:latin typeface="Arial"/>
                <a:cs typeface="Arial"/>
              </a:rPr>
              <a:t>n</a:t>
            </a:r>
            <a:r>
              <a:rPr sz="2000" dirty="0">
                <a:latin typeface="Arial"/>
                <a:cs typeface="Arial"/>
              </a:rPr>
              <a:t>s</a:t>
            </a:r>
            <a:r>
              <a:rPr sz="2000" spc="-35" dirty="0">
                <a:latin typeface="Arial"/>
                <a:cs typeface="Arial"/>
              </a:rPr>
              <a:t> </a:t>
            </a:r>
            <a:r>
              <a:rPr sz="2000" spc="-5" dirty="0">
                <a:latin typeface="Arial"/>
                <a:cs typeface="Arial"/>
              </a:rPr>
              <a:t>an</a:t>
            </a:r>
            <a:r>
              <a:rPr sz="2000" dirty="0">
                <a:latin typeface="Arial"/>
                <a:cs typeface="Arial"/>
              </a:rPr>
              <a:t>d</a:t>
            </a:r>
            <a:r>
              <a:rPr sz="2000" spc="-15" dirty="0">
                <a:latin typeface="Arial"/>
                <a:cs typeface="Arial"/>
              </a:rPr>
              <a:t> </a:t>
            </a:r>
            <a:r>
              <a:rPr sz="2000" dirty="0">
                <a:latin typeface="Arial"/>
                <a:cs typeface="Arial"/>
              </a:rPr>
              <a:t>rec</a:t>
            </a:r>
            <a:r>
              <a:rPr sz="2000" spc="5" dirty="0">
                <a:latin typeface="Arial"/>
                <a:cs typeface="Arial"/>
              </a:rPr>
              <a:t>u</a:t>
            </a:r>
            <a:r>
              <a:rPr sz="2000" dirty="0">
                <a:latin typeface="Arial"/>
                <a:cs typeface="Arial"/>
              </a:rPr>
              <a:t>rsi</a:t>
            </a:r>
            <a:r>
              <a:rPr sz="2000" spc="-10" dirty="0">
                <a:latin typeface="Arial"/>
                <a:cs typeface="Arial"/>
              </a:rPr>
              <a:t>v</a:t>
            </a:r>
            <a:r>
              <a:rPr sz="2000" dirty="0">
                <a:latin typeface="Arial"/>
                <a:cs typeface="Arial"/>
              </a:rPr>
              <a:t>e</a:t>
            </a:r>
            <a:r>
              <a:rPr sz="2000" spc="-30" dirty="0">
                <a:latin typeface="Arial"/>
                <a:cs typeface="Arial"/>
              </a:rPr>
              <a:t> </a:t>
            </a:r>
            <a:r>
              <a:rPr sz="2000" dirty="0">
                <a:latin typeface="Arial"/>
                <a:cs typeface="Arial"/>
              </a:rPr>
              <a:t>function</a:t>
            </a:r>
            <a:r>
              <a:rPr sz="2000" spc="-35" dirty="0">
                <a:latin typeface="Arial"/>
                <a:cs typeface="Arial"/>
              </a:rPr>
              <a:t> </a:t>
            </a:r>
            <a:r>
              <a:rPr sz="2000" dirty="0">
                <a:latin typeface="Arial"/>
                <a:cs typeface="Arial"/>
              </a:rPr>
              <a:t>c</a:t>
            </a:r>
            <a:r>
              <a:rPr sz="2000" spc="5" dirty="0">
                <a:latin typeface="Arial"/>
                <a:cs typeface="Arial"/>
              </a:rPr>
              <a:t>a</a:t>
            </a:r>
            <a:r>
              <a:rPr sz="2000" spc="-5" dirty="0">
                <a:latin typeface="Arial"/>
                <a:cs typeface="Arial"/>
              </a:rPr>
              <a:t>lls</a:t>
            </a:r>
            <a:endParaRPr sz="2000" dirty="0">
              <a:latin typeface="Arial"/>
              <a:cs typeface="Arial"/>
            </a:endParaRPr>
          </a:p>
        </p:txBody>
      </p:sp>
      <p:sp>
        <p:nvSpPr>
          <p:cNvPr id="10" name="object 10"/>
          <p:cNvSpPr/>
          <p:nvPr/>
        </p:nvSpPr>
        <p:spPr>
          <a:xfrm>
            <a:off x="4128134" y="1545081"/>
            <a:ext cx="4871720" cy="5313045"/>
          </a:xfrm>
          <a:custGeom>
            <a:avLst/>
            <a:gdLst/>
            <a:ahLst/>
            <a:cxnLst/>
            <a:rect l="l" t="t" r="r" b="b"/>
            <a:pathLst>
              <a:path w="4871720" h="5313045">
                <a:moveTo>
                  <a:pt x="4871593" y="5312914"/>
                </a:moveTo>
                <a:lnTo>
                  <a:pt x="4871593" y="0"/>
                </a:lnTo>
                <a:lnTo>
                  <a:pt x="0" y="0"/>
                </a:lnTo>
                <a:lnTo>
                  <a:pt x="0" y="5312914"/>
                </a:lnTo>
              </a:path>
            </a:pathLst>
          </a:custGeom>
          <a:ln w="9525">
            <a:solidFill>
              <a:srgbClr val="000000"/>
            </a:solidFill>
          </a:ln>
        </p:spPr>
        <p:txBody>
          <a:bodyPr wrap="square" lIns="0" tIns="0" rIns="0" bIns="0" rtlCol="0"/>
          <a:lstStyle/>
          <a:p>
            <a:endParaRPr/>
          </a:p>
        </p:txBody>
      </p:sp>
      <p:grpSp>
        <p:nvGrpSpPr>
          <p:cNvPr id="60" name="组合 59"/>
          <p:cNvGrpSpPr/>
          <p:nvPr/>
        </p:nvGrpSpPr>
        <p:grpSpPr>
          <a:xfrm>
            <a:off x="4152138" y="1727801"/>
            <a:ext cx="1114139" cy="4868704"/>
            <a:chOff x="4152138" y="1727801"/>
            <a:chExt cx="1114139" cy="4868704"/>
          </a:xfrm>
        </p:grpSpPr>
        <p:sp>
          <p:nvSpPr>
            <p:cNvPr id="11" name="object 11"/>
            <p:cNvSpPr/>
            <p:nvPr/>
          </p:nvSpPr>
          <p:spPr>
            <a:xfrm>
              <a:off x="4153411" y="2293620"/>
              <a:ext cx="655320" cy="256540"/>
            </a:xfrm>
            <a:custGeom>
              <a:avLst/>
              <a:gdLst/>
              <a:ahLst/>
              <a:cxnLst/>
              <a:rect l="l" t="t" r="r" b="b"/>
              <a:pathLst>
                <a:path w="655320" h="256539">
                  <a:moveTo>
                    <a:pt x="592070" y="0"/>
                  </a:moveTo>
                  <a:lnTo>
                    <a:pt x="62607" y="3"/>
                  </a:lnTo>
                  <a:lnTo>
                    <a:pt x="23425" y="14107"/>
                  </a:lnTo>
                  <a:lnTo>
                    <a:pt x="1647" y="48830"/>
                  </a:lnTo>
                  <a:lnTo>
                    <a:pt x="0" y="193548"/>
                  </a:lnTo>
                  <a:lnTo>
                    <a:pt x="1789" y="207921"/>
                  </a:lnTo>
                  <a:lnTo>
                    <a:pt x="23885" y="242421"/>
                  </a:lnTo>
                  <a:lnTo>
                    <a:pt x="63242" y="256158"/>
                  </a:lnTo>
                  <a:lnTo>
                    <a:pt x="592706" y="256155"/>
                  </a:lnTo>
                  <a:lnTo>
                    <a:pt x="631888" y="242051"/>
                  </a:lnTo>
                  <a:lnTo>
                    <a:pt x="653666" y="207328"/>
                  </a:lnTo>
                  <a:lnTo>
                    <a:pt x="655313" y="62610"/>
                  </a:lnTo>
                  <a:lnTo>
                    <a:pt x="653524" y="48237"/>
                  </a:lnTo>
                  <a:lnTo>
                    <a:pt x="631428" y="13737"/>
                  </a:lnTo>
                  <a:lnTo>
                    <a:pt x="592070" y="0"/>
                  </a:lnTo>
                  <a:close/>
                </a:path>
              </a:pathLst>
            </a:custGeom>
            <a:solidFill>
              <a:srgbClr val="002060"/>
            </a:solidFill>
          </p:spPr>
          <p:txBody>
            <a:bodyPr wrap="square" lIns="0" tIns="0" rIns="0" bIns="0" rtlCol="0"/>
            <a:lstStyle/>
            <a:p>
              <a:endParaRPr/>
            </a:p>
          </p:txBody>
        </p:sp>
        <p:sp>
          <p:nvSpPr>
            <p:cNvPr id="12" name="object 12"/>
            <p:cNvSpPr/>
            <p:nvPr/>
          </p:nvSpPr>
          <p:spPr>
            <a:xfrm>
              <a:off x="4153408" y="2293620"/>
              <a:ext cx="655320" cy="256540"/>
            </a:xfrm>
            <a:custGeom>
              <a:avLst/>
              <a:gdLst/>
              <a:ahLst/>
              <a:cxnLst/>
              <a:rect l="l" t="t" r="r" b="b"/>
              <a:pathLst>
                <a:path w="655320" h="256539">
                  <a:moveTo>
                    <a:pt x="0" y="63245"/>
                  </a:moveTo>
                  <a:lnTo>
                    <a:pt x="13737" y="23888"/>
                  </a:lnTo>
                  <a:lnTo>
                    <a:pt x="48237" y="1792"/>
                  </a:lnTo>
                  <a:lnTo>
                    <a:pt x="592074" y="0"/>
                  </a:lnTo>
                  <a:lnTo>
                    <a:pt x="606489" y="1650"/>
                  </a:lnTo>
                  <a:lnTo>
                    <a:pt x="641212" y="23428"/>
                  </a:lnTo>
                  <a:lnTo>
                    <a:pt x="655316" y="62610"/>
                  </a:lnTo>
                  <a:lnTo>
                    <a:pt x="655319" y="192912"/>
                  </a:lnTo>
                  <a:lnTo>
                    <a:pt x="653669" y="207328"/>
                  </a:lnTo>
                  <a:lnTo>
                    <a:pt x="631891" y="242051"/>
                  </a:lnTo>
                  <a:lnTo>
                    <a:pt x="592709" y="256155"/>
                  </a:lnTo>
                  <a:lnTo>
                    <a:pt x="63245" y="256158"/>
                  </a:lnTo>
                  <a:lnTo>
                    <a:pt x="48830" y="254508"/>
                  </a:lnTo>
                  <a:lnTo>
                    <a:pt x="14107" y="232730"/>
                  </a:lnTo>
                  <a:lnTo>
                    <a:pt x="3" y="193548"/>
                  </a:lnTo>
                  <a:lnTo>
                    <a:pt x="0" y="63245"/>
                  </a:lnTo>
                  <a:close/>
                </a:path>
              </a:pathLst>
            </a:custGeom>
            <a:ln w="11113">
              <a:solidFill>
                <a:srgbClr val="000000"/>
              </a:solidFill>
            </a:ln>
          </p:spPr>
          <p:txBody>
            <a:bodyPr wrap="square" lIns="0" tIns="0" rIns="0" bIns="0" rtlCol="0"/>
            <a:lstStyle/>
            <a:p>
              <a:endParaRPr/>
            </a:p>
          </p:txBody>
        </p:sp>
        <p:sp>
          <p:nvSpPr>
            <p:cNvPr id="13" name="object 13"/>
            <p:cNvSpPr/>
            <p:nvPr/>
          </p:nvSpPr>
          <p:spPr>
            <a:xfrm>
              <a:off x="4153408" y="2557779"/>
              <a:ext cx="654050" cy="821690"/>
            </a:xfrm>
            <a:custGeom>
              <a:avLst/>
              <a:gdLst/>
              <a:ahLst/>
              <a:cxnLst/>
              <a:rect l="l" t="t" r="r" b="b"/>
              <a:pathLst>
                <a:path w="654050" h="821689">
                  <a:moveTo>
                    <a:pt x="492632" y="0"/>
                  </a:moveTo>
                  <a:lnTo>
                    <a:pt x="147169" y="620"/>
                  </a:lnTo>
                  <a:lnTo>
                    <a:pt x="105423" y="9973"/>
                  </a:lnTo>
                  <a:lnTo>
                    <a:pt x="68547" y="29363"/>
                  </a:lnTo>
                  <a:lnTo>
                    <a:pt x="38089" y="57242"/>
                  </a:lnTo>
                  <a:lnTo>
                    <a:pt x="15594" y="92057"/>
                  </a:lnTo>
                  <a:lnTo>
                    <a:pt x="2609" y="132260"/>
                  </a:lnTo>
                  <a:lnTo>
                    <a:pt x="0" y="161290"/>
                  </a:lnTo>
                  <a:lnTo>
                    <a:pt x="610" y="659765"/>
                  </a:lnTo>
                  <a:lnTo>
                    <a:pt x="5686" y="702388"/>
                  </a:lnTo>
                  <a:lnTo>
                    <a:pt x="21918" y="741035"/>
                  </a:lnTo>
                  <a:lnTo>
                    <a:pt x="47152" y="773782"/>
                  </a:lnTo>
                  <a:lnTo>
                    <a:pt x="79843" y="799085"/>
                  </a:lnTo>
                  <a:lnTo>
                    <a:pt x="118446" y="815400"/>
                  </a:lnTo>
                  <a:lnTo>
                    <a:pt x="161416" y="821182"/>
                  </a:lnTo>
                  <a:lnTo>
                    <a:pt x="506879" y="820561"/>
                  </a:lnTo>
                  <a:lnTo>
                    <a:pt x="548610" y="811207"/>
                  </a:lnTo>
                  <a:lnTo>
                    <a:pt x="585459" y="791810"/>
                  </a:lnTo>
                  <a:lnTo>
                    <a:pt x="615886" y="763918"/>
                  </a:lnTo>
                  <a:lnTo>
                    <a:pt x="638352" y="729076"/>
                  </a:lnTo>
                  <a:lnTo>
                    <a:pt x="651317" y="688832"/>
                  </a:lnTo>
                  <a:lnTo>
                    <a:pt x="653922" y="659765"/>
                  </a:lnTo>
                  <a:lnTo>
                    <a:pt x="653329" y="161290"/>
                  </a:lnTo>
                  <a:lnTo>
                    <a:pt x="648289" y="118880"/>
                  </a:lnTo>
                  <a:lnTo>
                    <a:pt x="632103" y="80221"/>
                  </a:lnTo>
                  <a:lnTo>
                    <a:pt x="606903" y="47452"/>
                  </a:lnTo>
                  <a:lnTo>
                    <a:pt x="574230" y="22124"/>
                  </a:lnTo>
                  <a:lnTo>
                    <a:pt x="535626" y="5789"/>
                  </a:lnTo>
                  <a:lnTo>
                    <a:pt x="492632" y="0"/>
                  </a:lnTo>
                  <a:close/>
                </a:path>
              </a:pathLst>
            </a:custGeom>
            <a:solidFill>
              <a:srgbClr val="7030A0"/>
            </a:solidFill>
          </p:spPr>
          <p:txBody>
            <a:bodyPr wrap="square" lIns="0" tIns="0" rIns="0" bIns="0" rtlCol="0"/>
            <a:lstStyle/>
            <a:p>
              <a:endParaRPr/>
            </a:p>
          </p:txBody>
        </p:sp>
        <p:sp>
          <p:nvSpPr>
            <p:cNvPr id="14" name="object 14"/>
            <p:cNvSpPr/>
            <p:nvPr/>
          </p:nvSpPr>
          <p:spPr>
            <a:xfrm>
              <a:off x="4153408" y="2557779"/>
              <a:ext cx="654050" cy="821690"/>
            </a:xfrm>
            <a:custGeom>
              <a:avLst/>
              <a:gdLst/>
              <a:ahLst/>
              <a:cxnLst/>
              <a:rect l="l" t="t" r="r" b="b"/>
              <a:pathLst>
                <a:path w="654050" h="821689">
                  <a:moveTo>
                    <a:pt x="0" y="161290"/>
                  </a:moveTo>
                  <a:lnTo>
                    <a:pt x="5785" y="118356"/>
                  </a:lnTo>
                  <a:lnTo>
                    <a:pt x="22112" y="79777"/>
                  </a:lnTo>
                  <a:lnTo>
                    <a:pt x="47433" y="47101"/>
                  </a:lnTo>
                  <a:lnTo>
                    <a:pt x="80203" y="21880"/>
                  </a:lnTo>
                  <a:lnTo>
                    <a:pt x="118873" y="5663"/>
                  </a:lnTo>
                  <a:lnTo>
                    <a:pt x="492632" y="0"/>
                  </a:lnTo>
                  <a:lnTo>
                    <a:pt x="507356" y="662"/>
                  </a:lnTo>
                  <a:lnTo>
                    <a:pt x="549058" y="10139"/>
                  </a:lnTo>
                  <a:lnTo>
                    <a:pt x="585856" y="29644"/>
                  </a:lnTo>
                  <a:lnTo>
                    <a:pt x="616209" y="57625"/>
                  </a:lnTo>
                  <a:lnTo>
                    <a:pt x="638576" y="92530"/>
                  </a:lnTo>
                  <a:lnTo>
                    <a:pt x="651416" y="132807"/>
                  </a:lnTo>
                  <a:lnTo>
                    <a:pt x="653922" y="659765"/>
                  </a:lnTo>
                  <a:lnTo>
                    <a:pt x="653262" y="674484"/>
                  </a:lnTo>
                  <a:lnTo>
                    <a:pt x="643805" y="716185"/>
                  </a:lnTo>
                  <a:lnTo>
                    <a:pt x="624335" y="753000"/>
                  </a:lnTo>
                  <a:lnTo>
                    <a:pt x="596391" y="783380"/>
                  </a:lnTo>
                  <a:lnTo>
                    <a:pt x="561512" y="805781"/>
                  </a:lnTo>
                  <a:lnTo>
                    <a:pt x="521237" y="818655"/>
                  </a:lnTo>
                  <a:lnTo>
                    <a:pt x="161416" y="821182"/>
                  </a:lnTo>
                  <a:lnTo>
                    <a:pt x="146703" y="820520"/>
                  </a:lnTo>
                  <a:lnTo>
                    <a:pt x="105016" y="811056"/>
                  </a:lnTo>
                  <a:lnTo>
                    <a:pt x="68212" y="791573"/>
                  </a:lnTo>
                  <a:lnTo>
                    <a:pt x="37836" y="763617"/>
                  </a:lnTo>
                  <a:lnTo>
                    <a:pt x="15431" y="728732"/>
                  </a:lnTo>
                  <a:lnTo>
                    <a:pt x="2542" y="688462"/>
                  </a:lnTo>
                  <a:lnTo>
                    <a:pt x="0" y="161290"/>
                  </a:lnTo>
                  <a:close/>
                </a:path>
              </a:pathLst>
            </a:custGeom>
            <a:ln w="11113">
              <a:solidFill>
                <a:srgbClr val="000000"/>
              </a:solidFill>
            </a:ln>
          </p:spPr>
          <p:txBody>
            <a:bodyPr wrap="square" lIns="0" tIns="0" rIns="0" bIns="0" rtlCol="0"/>
            <a:lstStyle/>
            <a:p>
              <a:endParaRPr/>
            </a:p>
          </p:txBody>
        </p:sp>
        <p:sp>
          <p:nvSpPr>
            <p:cNvPr id="15" name="object 15"/>
            <p:cNvSpPr txBox="1"/>
            <p:nvPr/>
          </p:nvSpPr>
          <p:spPr>
            <a:xfrm>
              <a:off x="4208526" y="2360833"/>
              <a:ext cx="603250" cy="776605"/>
            </a:xfrm>
            <a:prstGeom prst="rect">
              <a:avLst/>
            </a:prstGeom>
          </p:spPr>
          <p:txBody>
            <a:bodyPr vert="horz" wrap="square" lIns="0" tIns="0" rIns="0" bIns="0" rtlCol="0">
              <a:spAutoFit/>
            </a:bodyPr>
            <a:lstStyle/>
            <a:p>
              <a:pPr marL="12700" indent="8890">
                <a:lnSpc>
                  <a:spcPct val="100000"/>
                </a:lnSpc>
              </a:pPr>
              <a:r>
                <a:rPr sz="1400" b="1" dirty="0">
                  <a:solidFill>
                    <a:srgbClr val="FFFFFF"/>
                  </a:solidFill>
                  <a:latin typeface="Times New Roman"/>
                  <a:cs typeface="Times New Roman"/>
                </a:rPr>
                <a:t>Block</a:t>
              </a:r>
              <a:r>
                <a:rPr sz="1400" b="1" spc="-20" dirty="0">
                  <a:solidFill>
                    <a:srgbClr val="FFFFFF"/>
                  </a:solidFill>
                  <a:latin typeface="Times New Roman"/>
                  <a:cs typeface="Times New Roman"/>
                </a:rPr>
                <a:t> </a:t>
              </a:r>
              <a:r>
                <a:rPr sz="1400" b="1" dirty="0">
                  <a:solidFill>
                    <a:srgbClr val="FFFFFF"/>
                  </a:solidFill>
                  <a:latin typeface="Times New Roman"/>
                  <a:cs typeface="Times New Roman"/>
                </a:rPr>
                <a:t>1</a:t>
              </a:r>
              <a:endParaRPr sz="1400">
                <a:latin typeface="Times New Roman"/>
                <a:cs typeface="Times New Roman"/>
              </a:endParaRPr>
            </a:p>
            <a:p>
              <a:pPr marL="12700" marR="13970">
                <a:lnSpc>
                  <a:spcPct val="100000"/>
                </a:lnSpc>
                <a:spcBef>
                  <a:spcPts val="1145"/>
                </a:spcBef>
              </a:pPr>
              <a:r>
                <a:rPr sz="1400" b="1" dirty="0">
                  <a:solidFill>
                    <a:srgbClr val="FFFF00"/>
                  </a:solidFill>
                  <a:latin typeface="Times New Roman"/>
                  <a:cs typeface="Times New Roman"/>
                </a:rPr>
                <a:t>Block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 </a:t>
              </a: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1</a:t>
              </a:r>
              <a:endParaRPr sz="1400">
                <a:latin typeface="Times New Roman"/>
                <a:cs typeface="Times New Roman"/>
              </a:endParaRPr>
            </a:p>
          </p:txBody>
        </p:sp>
        <p:sp>
          <p:nvSpPr>
            <p:cNvPr id="16" name="object 16"/>
            <p:cNvSpPr/>
            <p:nvPr/>
          </p:nvSpPr>
          <p:spPr>
            <a:xfrm>
              <a:off x="4153408" y="3676141"/>
              <a:ext cx="655320" cy="1632585"/>
            </a:xfrm>
            <a:custGeom>
              <a:avLst/>
              <a:gdLst/>
              <a:ahLst/>
              <a:cxnLst/>
              <a:rect l="l" t="t" r="r" b="b"/>
              <a:pathLst>
                <a:path w="655320" h="1632585">
                  <a:moveTo>
                    <a:pt x="493649" y="0"/>
                  </a:moveTo>
                  <a:lnTo>
                    <a:pt x="146973" y="659"/>
                  </a:lnTo>
                  <a:lnTo>
                    <a:pt x="105256" y="10103"/>
                  </a:lnTo>
                  <a:lnTo>
                    <a:pt x="68423" y="29549"/>
                  </a:lnTo>
                  <a:lnTo>
                    <a:pt x="38008" y="57461"/>
                  </a:lnTo>
                  <a:lnTo>
                    <a:pt x="15552" y="92304"/>
                  </a:lnTo>
                  <a:lnTo>
                    <a:pt x="2598" y="132541"/>
                  </a:lnTo>
                  <a:lnTo>
                    <a:pt x="0" y="161543"/>
                  </a:lnTo>
                  <a:lnTo>
                    <a:pt x="0" y="1470576"/>
                  </a:lnTo>
                  <a:lnTo>
                    <a:pt x="5784" y="1513542"/>
                  </a:lnTo>
                  <a:lnTo>
                    <a:pt x="22088" y="1552151"/>
                  </a:lnTo>
                  <a:lnTo>
                    <a:pt x="47369" y="1584863"/>
                  </a:lnTo>
                  <a:lnTo>
                    <a:pt x="80087" y="1610136"/>
                  </a:lnTo>
                  <a:lnTo>
                    <a:pt x="118701" y="1626430"/>
                  </a:lnTo>
                  <a:lnTo>
                    <a:pt x="161670" y="1632203"/>
                  </a:lnTo>
                  <a:lnTo>
                    <a:pt x="493692" y="1632203"/>
                  </a:lnTo>
                  <a:lnTo>
                    <a:pt x="536658" y="1626419"/>
                  </a:lnTo>
                  <a:lnTo>
                    <a:pt x="575267" y="1610115"/>
                  </a:lnTo>
                  <a:lnTo>
                    <a:pt x="607979" y="1584834"/>
                  </a:lnTo>
                  <a:lnTo>
                    <a:pt x="633252" y="1552116"/>
                  </a:lnTo>
                  <a:lnTo>
                    <a:pt x="649546" y="1513502"/>
                  </a:lnTo>
                  <a:lnTo>
                    <a:pt x="655319" y="1470532"/>
                  </a:lnTo>
                  <a:lnTo>
                    <a:pt x="654656" y="146827"/>
                  </a:lnTo>
                  <a:lnTo>
                    <a:pt x="645197" y="105138"/>
                  </a:lnTo>
                  <a:lnTo>
                    <a:pt x="625724" y="68334"/>
                  </a:lnTo>
                  <a:lnTo>
                    <a:pt x="597780" y="37952"/>
                  </a:lnTo>
                  <a:lnTo>
                    <a:pt x="562906" y="15525"/>
                  </a:lnTo>
                  <a:lnTo>
                    <a:pt x="522635" y="2591"/>
                  </a:lnTo>
                  <a:lnTo>
                    <a:pt x="493649" y="0"/>
                  </a:lnTo>
                  <a:close/>
                </a:path>
              </a:pathLst>
            </a:custGeom>
            <a:solidFill>
              <a:srgbClr val="7030A0"/>
            </a:solidFill>
          </p:spPr>
          <p:txBody>
            <a:bodyPr wrap="square" lIns="0" tIns="0" rIns="0" bIns="0" rtlCol="0"/>
            <a:lstStyle/>
            <a:p>
              <a:endParaRPr/>
            </a:p>
          </p:txBody>
        </p:sp>
        <p:sp>
          <p:nvSpPr>
            <p:cNvPr id="17" name="object 17"/>
            <p:cNvSpPr/>
            <p:nvPr/>
          </p:nvSpPr>
          <p:spPr>
            <a:xfrm>
              <a:off x="4153408" y="3676141"/>
              <a:ext cx="655320" cy="1632585"/>
            </a:xfrm>
            <a:custGeom>
              <a:avLst/>
              <a:gdLst/>
              <a:ahLst/>
              <a:cxnLst/>
              <a:rect l="l" t="t" r="r" b="b"/>
              <a:pathLst>
                <a:path w="655320" h="1632585">
                  <a:moveTo>
                    <a:pt x="0" y="161543"/>
                  </a:moveTo>
                  <a:lnTo>
                    <a:pt x="5778" y="118568"/>
                  </a:lnTo>
                  <a:lnTo>
                    <a:pt x="22084" y="79965"/>
                  </a:lnTo>
                  <a:lnTo>
                    <a:pt x="47375" y="47271"/>
                  </a:lnTo>
                  <a:lnTo>
                    <a:pt x="80108" y="22022"/>
                  </a:lnTo>
                  <a:lnTo>
                    <a:pt x="118742" y="5753"/>
                  </a:lnTo>
                  <a:lnTo>
                    <a:pt x="493649" y="0"/>
                  </a:lnTo>
                  <a:lnTo>
                    <a:pt x="508366" y="659"/>
                  </a:lnTo>
                  <a:lnTo>
                    <a:pt x="550070" y="10103"/>
                  </a:lnTo>
                  <a:lnTo>
                    <a:pt x="586900" y="29549"/>
                  </a:lnTo>
                  <a:lnTo>
                    <a:pt x="617314" y="57461"/>
                  </a:lnTo>
                  <a:lnTo>
                    <a:pt x="639770" y="92304"/>
                  </a:lnTo>
                  <a:lnTo>
                    <a:pt x="652724" y="132541"/>
                  </a:lnTo>
                  <a:lnTo>
                    <a:pt x="655319" y="1470532"/>
                  </a:lnTo>
                  <a:lnTo>
                    <a:pt x="654659" y="1485244"/>
                  </a:lnTo>
                  <a:lnTo>
                    <a:pt x="645207" y="1526933"/>
                  </a:lnTo>
                  <a:lnTo>
                    <a:pt x="625749" y="1563753"/>
                  </a:lnTo>
                  <a:lnTo>
                    <a:pt x="597825" y="1594164"/>
                  </a:lnTo>
                  <a:lnTo>
                    <a:pt x="562977" y="1616623"/>
                  </a:lnTo>
                  <a:lnTo>
                    <a:pt x="522744" y="1629592"/>
                  </a:lnTo>
                  <a:lnTo>
                    <a:pt x="161670" y="1632203"/>
                  </a:lnTo>
                  <a:lnTo>
                    <a:pt x="146959" y="1631543"/>
                  </a:lnTo>
                  <a:lnTo>
                    <a:pt x="105270" y="1622091"/>
                  </a:lnTo>
                  <a:lnTo>
                    <a:pt x="68450" y="1602633"/>
                  </a:lnTo>
                  <a:lnTo>
                    <a:pt x="38039" y="1574709"/>
                  </a:lnTo>
                  <a:lnTo>
                    <a:pt x="15580" y="1539861"/>
                  </a:lnTo>
                  <a:lnTo>
                    <a:pt x="2611" y="1499628"/>
                  </a:lnTo>
                  <a:lnTo>
                    <a:pt x="0" y="161543"/>
                  </a:lnTo>
                  <a:close/>
                </a:path>
              </a:pathLst>
            </a:custGeom>
            <a:ln w="11113">
              <a:solidFill>
                <a:srgbClr val="000000"/>
              </a:solidFill>
            </a:ln>
          </p:spPr>
          <p:txBody>
            <a:bodyPr wrap="square" lIns="0" tIns="0" rIns="0" bIns="0" rtlCol="0"/>
            <a:lstStyle/>
            <a:p>
              <a:endParaRPr/>
            </a:p>
          </p:txBody>
        </p:sp>
        <p:sp>
          <p:nvSpPr>
            <p:cNvPr id="18" name="object 18"/>
            <p:cNvSpPr txBox="1"/>
            <p:nvPr/>
          </p:nvSpPr>
          <p:spPr>
            <a:xfrm>
              <a:off x="4216400" y="4024787"/>
              <a:ext cx="594360" cy="417195"/>
            </a:xfrm>
            <a:prstGeom prst="rect">
              <a:avLst/>
            </a:prstGeom>
          </p:spPr>
          <p:txBody>
            <a:bodyPr vert="horz" wrap="square" lIns="0" tIns="0" rIns="0" bIns="0" rtlCol="0">
              <a:spAutoFit/>
            </a:bodyPr>
            <a:lstStyle/>
            <a:p>
              <a:pPr marL="12700" marR="5080">
                <a:lnSpc>
                  <a:spcPct val="100000"/>
                </a:lnSpc>
              </a:pPr>
              <a:r>
                <a:rPr sz="1400" b="1" dirty="0">
                  <a:solidFill>
                    <a:srgbClr val="FFFF00"/>
                  </a:solidFill>
                  <a:latin typeface="Times New Roman"/>
                  <a:cs typeface="Times New Roman"/>
                </a:rPr>
                <a:t>Block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 </a:t>
              </a: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a:t>
              </a:r>
              <a:endParaRPr sz="1400">
                <a:latin typeface="Times New Roman"/>
                <a:cs typeface="Times New Roman"/>
              </a:endParaRPr>
            </a:p>
          </p:txBody>
        </p:sp>
        <p:sp>
          <p:nvSpPr>
            <p:cNvPr id="19" name="object 19"/>
            <p:cNvSpPr/>
            <p:nvPr/>
          </p:nvSpPr>
          <p:spPr>
            <a:xfrm>
              <a:off x="4153408" y="5553836"/>
              <a:ext cx="655320" cy="1042669"/>
            </a:xfrm>
            <a:custGeom>
              <a:avLst/>
              <a:gdLst/>
              <a:ahLst/>
              <a:cxnLst/>
              <a:rect l="l" t="t" r="r" b="b"/>
              <a:pathLst>
                <a:path w="655320" h="1042670">
                  <a:moveTo>
                    <a:pt x="493648" y="0"/>
                  </a:moveTo>
                  <a:lnTo>
                    <a:pt x="161648" y="0"/>
                  </a:lnTo>
                  <a:lnTo>
                    <a:pt x="118677" y="5779"/>
                  </a:lnTo>
                  <a:lnTo>
                    <a:pt x="80063" y="22077"/>
                  </a:lnTo>
                  <a:lnTo>
                    <a:pt x="47347" y="47354"/>
                  </a:lnTo>
                  <a:lnTo>
                    <a:pt x="22070" y="80068"/>
                  </a:lnTo>
                  <a:lnTo>
                    <a:pt x="5774" y="118679"/>
                  </a:lnTo>
                  <a:lnTo>
                    <a:pt x="1" y="161622"/>
                  </a:lnTo>
                  <a:lnTo>
                    <a:pt x="0" y="880600"/>
                  </a:lnTo>
                  <a:lnTo>
                    <a:pt x="663" y="895311"/>
                  </a:lnTo>
                  <a:lnTo>
                    <a:pt x="10123" y="936997"/>
                  </a:lnTo>
                  <a:lnTo>
                    <a:pt x="29590" y="973811"/>
                  </a:lnTo>
                  <a:lnTo>
                    <a:pt x="57521" y="1004214"/>
                  </a:lnTo>
                  <a:lnTo>
                    <a:pt x="92377" y="1026664"/>
                  </a:lnTo>
                  <a:lnTo>
                    <a:pt x="132615" y="1039621"/>
                  </a:lnTo>
                  <a:lnTo>
                    <a:pt x="161670" y="1042225"/>
                  </a:lnTo>
                  <a:lnTo>
                    <a:pt x="493682" y="1042225"/>
                  </a:lnTo>
                  <a:lnTo>
                    <a:pt x="536650" y="1036443"/>
                  </a:lnTo>
                  <a:lnTo>
                    <a:pt x="575261" y="1020143"/>
                  </a:lnTo>
                  <a:lnTo>
                    <a:pt x="607975" y="994865"/>
                  </a:lnTo>
                  <a:lnTo>
                    <a:pt x="633250" y="962150"/>
                  </a:lnTo>
                  <a:lnTo>
                    <a:pt x="649545" y="923537"/>
                  </a:lnTo>
                  <a:lnTo>
                    <a:pt x="655318" y="880600"/>
                  </a:lnTo>
                  <a:lnTo>
                    <a:pt x="655319" y="161622"/>
                  </a:lnTo>
                  <a:lnTo>
                    <a:pt x="654657" y="146912"/>
                  </a:lnTo>
                  <a:lnTo>
                    <a:pt x="645198" y="105229"/>
                  </a:lnTo>
                  <a:lnTo>
                    <a:pt x="625733" y="68415"/>
                  </a:lnTo>
                  <a:lnTo>
                    <a:pt x="597801" y="38012"/>
                  </a:lnTo>
                  <a:lnTo>
                    <a:pt x="562945" y="15562"/>
                  </a:lnTo>
                  <a:lnTo>
                    <a:pt x="522705" y="2604"/>
                  </a:lnTo>
                  <a:lnTo>
                    <a:pt x="493648" y="0"/>
                  </a:lnTo>
                  <a:close/>
                </a:path>
              </a:pathLst>
            </a:custGeom>
            <a:solidFill>
              <a:srgbClr val="7030A0"/>
            </a:solidFill>
          </p:spPr>
          <p:txBody>
            <a:bodyPr wrap="square" lIns="0" tIns="0" rIns="0" bIns="0" rtlCol="0"/>
            <a:lstStyle/>
            <a:p>
              <a:endParaRPr/>
            </a:p>
          </p:txBody>
        </p:sp>
        <p:sp>
          <p:nvSpPr>
            <p:cNvPr id="20" name="object 20"/>
            <p:cNvSpPr/>
            <p:nvPr/>
          </p:nvSpPr>
          <p:spPr>
            <a:xfrm>
              <a:off x="4153408" y="5553836"/>
              <a:ext cx="655320" cy="1042669"/>
            </a:xfrm>
            <a:custGeom>
              <a:avLst/>
              <a:gdLst/>
              <a:ahLst/>
              <a:cxnLst/>
              <a:rect l="l" t="t" r="r" b="b"/>
              <a:pathLst>
                <a:path w="655320" h="1042670">
                  <a:moveTo>
                    <a:pt x="0" y="161645"/>
                  </a:moveTo>
                  <a:lnTo>
                    <a:pt x="5774" y="118679"/>
                  </a:lnTo>
                  <a:lnTo>
                    <a:pt x="22070" y="80068"/>
                  </a:lnTo>
                  <a:lnTo>
                    <a:pt x="47347" y="47354"/>
                  </a:lnTo>
                  <a:lnTo>
                    <a:pt x="80063" y="22077"/>
                  </a:lnTo>
                  <a:lnTo>
                    <a:pt x="118677" y="5779"/>
                  </a:lnTo>
                  <a:lnTo>
                    <a:pt x="161648" y="0"/>
                  </a:lnTo>
                  <a:lnTo>
                    <a:pt x="493649" y="0"/>
                  </a:lnTo>
                  <a:lnTo>
                    <a:pt x="508362" y="660"/>
                  </a:lnTo>
                  <a:lnTo>
                    <a:pt x="550053" y="10111"/>
                  </a:lnTo>
                  <a:lnTo>
                    <a:pt x="586875" y="29569"/>
                  </a:lnTo>
                  <a:lnTo>
                    <a:pt x="617287" y="57492"/>
                  </a:lnTo>
                  <a:lnTo>
                    <a:pt x="639745" y="92340"/>
                  </a:lnTo>
                  <a:lnTo>
                    <a:pt x="652711" y="132572"/>
                  </a:lnTo>
                  <a:lnTo>
                    <a:pt x="655319" y="880567"/>
                  </a:lnTo>
                  <a:lnTo>
                    <a:pt x="654659" y="895279"/>
                  </a:lnTo>
                  <a:lnTo>
                    <a:pt x="645207" y="936968"/>
                  </a:lnTo>
                  <a:lnTo>
                    <a:pt x="625747" y="973786"/>
                  </a:lnTo>
                  <a:lnTo>
                    <a:pt x="597821" y="1004194"/>
                  </a:lnTo>
                  <a:lnTo>
                    <a:pt x="562970" y="1026650"/>
                  </a:lnTo>
                  <a:lnTo>
                    <a:pt x="522735" y="1039615"/>
                  </a:lnTo>
                  <a:lnTo>
                    <a:pt x="161670" y="1042225"/>
                  </a:lnTo>
                  <a:lnTo>
                    <a:pt x="146958" y="1041565"/>
                  </a:lnTo>
                  <a:lnTo>
                    <a:pt x="105268" y="1032114"/>
                  </a:lnTo>
                  <a:lnTo>
                    <a:pt x="68447" y="1012657"/>
                  </a:lnTo>
                  <a:lnTo>
                    <a:pt x="38036" y="984734"/>
                  </a:lnTo>
                  <a:lnTo>
                    <a:pt x="15577" y="949886"/>
                  </a:lnTo>
                  <a:lnTo>
                    <a:pt x="2610" y="909653"/>
                  </a:lnTo>
                  <a:lnTo>
                    <a:pt x="0" y="161645"/>
                  </a:lnTo>
                  <a:close/>
                </a:path>
              </a:pathLst>
            </a:custGeom>
            <a:ln w="11113">
              <a:solidFill>
                <a:srgbClr val="000000"/>
              </a:solidFill>
            </a:ln>
          </p:spPr>
          <p:txBody>
            <a:bodyPr wrap="square" lIns="0" tIns="0" rIns="0" bIns="0" rtlCol="0"/>
            <a:lstStyle/>
            <a:p>
              <a:endParaRPr/>
            </a:p>
          </p:txBody>
        </p:sp>
        <p:sp>
          <p:nvSpPr>
            <p:cNvPr id="21" name="object 21"/>
            <p:cNvSpPr txBox="1"/>
            <p:nvPr/>
          </p:nvSpPr>
          <p:spPr>
            <a:xfrm>
              <a:off x="4216400" y="5782907"/>
              <a:ext cx="594995" cy="417830"/>
            </a:xfrm>
            <a:prstGeom prst="rect">
              <a:avLst/>
            </a:prstGeom>
          </p:spPr>
          <p:txBody>
            <a:bodyPr vert="horz" wrap="square" lIns="0" tIns="0" rIns="0" bIns="0" rtlCol="0">
              <a:spAutoFit/>
            </a:bodyPr>
            <a:lstStyle/>
            <a:p>
              <a:pPr marL="12700">
                <a:lnSpc>
                  <a:spcPct val="100000"/>
                </a:lnSpc>
              </a:pPr>
              <a:r>
                <a:rPr sz="1400" b="1" dirty="0">
                  <a:solidFill>
                    <a:srgbClr val="FFFF00"/>
                  </a:solidFill>
                  <a:latin typeface="Times New Roman"/>
                  <a:cs typeface="Times New Roman"/>
                </a:rPr>
                <a:t>Bl</a:t>
              </a:r>
              <a:r>
                <a:rPr sz="1400" b="1" spc="5" dirty="0">
                  <a:solidFill>
                    <a:srgbClr val="FFFF00"/>
                  </a:solidFill>
                  <a:latin typeface="Times New Roman"/>
                  <a:cs typeface="Times New Roman"/>
                </a:rPr>
                <a:t>o</a:t>
              </a:r>
              <a:r>
                <a:rPr sz="1400" b="1" dirty="0">
                  <a:solidFill>
                    <a:srgbClr val="FFFF00"/>
                  </a:solidFill>
                  <a:latin typeface="Times New Roman"/>
                  <a:cs typeface="Times New Roman"/>
                </a:rPr>
                <a:t>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a:t>
              </a:r>
              <a:endParaRPr sz="1400">
                <a:latin typeface="Times New Roman"/>
                <a:cs typeface="Times New Roman"/>
              </a:endParaRPr>
            </a:p>
            <a:p>
              <a:pPr marL="12700">
                <a:lnSpc>
                  <a:spcPct val="100000"/>
                </a:lnSpc>
              </a:pP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3</a:t>
              </a:r>
              <a:endParaRPr sz="1400">
                <a:latin typeface="Times New Roman"/>
                <a:cs typeface="Times New Roman"/>
              </a:endParaRPr>
            </a:p>
          </p:txBody>
        </p:sp>
        <p:sp>
          <p:nvSpPr>
            <p:cNvPr id="22" name="object 22"/>
            <p:cNvSpPr/>
            <p:nvPr/>
          </p:nvSpPr>
          <p:spPr>
            <a:xfrm>
              <a:off x="4153410" y="3388995"/>
              <a:ext cx="655320" cy="256540"/>
            </a:xfrm>
            <a:custGeom>
              <a:avLst/>
              <a:gdLst/>
              <a:ahLst/>
              <a:cxnLst/>
              <a:rect l="l" t="t" r="r" b="b"/>
              <a:pathLst>
                <a:path w="655320" h="256539">
                  <a:moveTo>
                    <a:pt x="592071" y="0"/>
                  </a:moveTo>
                  <a:lnTo>
                    <a:pt x="62608" y="3"/>
                  </a:lnTo>
                  <a:lnTo>
                    <a:pt x="23426" y="14107"/>
                  </a:lnTo>
                  <a:lnTo>
                    <a:pt x="1648" y="48830"/>
                  </a:lnTo>
                  <a:lnTo>
                    <a:pt x="0" y="193569"/>
                  </a:lnTo>
                  <a:lnTo>
                    <a:pt x="1769" y="207916"/>
                  </a:lnTo>
                  <a:lnTo>
                    <a:pt x="23853" y="242405"/>
                  </a:lnTo>
                  <a:lnTo>
                    <a:pt x="63243" y="256158"/>
                  </a:lnTo>
                  <a:lnTo>
                    <a:pt x="592603" y="256156"/>
                  </a:lnTo>
                  <a:lnTo>
                    <a:pt x="631846" y="242096"/>
                  </a:lnTo>
                  <a:lnTo>
                    <a:pt x="653663" y="207422"/>
                  </a:lnTo>
                  <a:lnTo>
                    <a:pt x="655314" y="62610"/>
                  </a:lnTo>
                  <a:lnTo>
                    <a:pt x="653525" y="48237"/>
                  </a:lnTo>
                  <a:lnTo>
                    <a:pt x="631429" y="13737"/>
                  </a:lnTo>
                  <a:lnTo>
                    <a:pt x="592071" y="0"/>
                  </a:lnTo>
                  <a:close/>
                </a:path>
              </a:pathLst>
            </a:custGeom>
            <a:solidFill>
              <a:srgbClr val="FF0000"/>
            </a:solidFill>
          </p:spPr>
          <p:txBody>
            <a:bodyPr wrap="square" lIns="0" tIns="0" rIns="0" bIns="0" rtlCol="0"/>
            <a:lstStyle/>
            <a:p>
              <a:endParaRPr/>
            </a:p>
          </p:txBody>
        </p:sp>
        <p:sp>
          <p:nvSpPr>
            <p:cNvPr id="23" name="object 23"/>
            <p:cNvSpPr/>
            <p:nvPr/>
          </p:nvSpPr>
          <p:spPr>
            <a:xfrm>
              <a:off x="4153408" y="3388995"/>
              <a:ext cx="655320" cy="256540"/>
            </a:xfrm>
            <a:custGeom>
              <a:avLst/>
              <a:gdLst/>
              <a:ahLst/>
              <a:cxnLst/>
              <a:rect l="l" t="t" r="r" b="b"/>
              <a:pathLst>
                <a:path w="655320" h="256539">
                  <a:moveTo>
                    <a:pt x="0" y="63245"/>
                  </a:moveTo>
                  <a:lnTo>
                    <a:pt x="13737" y="23888"/>
                  </a:lnTo>
                  <a:lnTo>
                    <a:pt x="48237" y="1792"/>
                  </a:lnTo>
                  <a:lnTo>
                    <a:pt x="592074" y="0"/>
                  </a:lnTo>
                  <a:lnTo>
                    <a:pt x="606489" y="1650"/>
                  </a:lnTo>
                  <a:lnTo>
                    <a:pt x="641212" y="23428"/>
                  </a:lnTo>
                  <a:lnTo>
                    <a:pt x="655316" y="62610"/>
                  </a:lnTo>
                  <a:lnTo>
                    <a:pt x="655319" y="193039"/>
                  </a:lnTo>
                  <a:lnTo>
                    <a:pt x="653665" y="207422"/>
                  </a:lnTo>
                  <a:lnTo>
                    <a:pt x="631848" y="242096"/>
                  </a:lnTo>
                  <a:lnTo>
                    <a:pt x="592605" y="256156"/>
                  </a:lnTo>
                  <a:lnTo>
                    <a:pt x="63245" y="256158"/>
                  </a:lnTo>
                  <a:lnTo>
                    <a:pt x="48816" y="254505"/>
                  </a:lnTo>
                  <a:lnTo>
                    <a:pt x="14072" y="232711"/>
                  </a:lnTo>
                  <a:lnTo>
                    <a:pt x="2" y="193569"/>
                  </a:lnTo>
                  <a:lnTo>
                    <a:pt x="0" y="63245"/>
                  </a:lnTo>
                  <a:close/>
                </a:path>
              </a:pathLst>
            </a:custGeom>
            <a:ln w="11113">
              <a:solidFill>
                <a:srgbClr val="000000"/>
              </a:solidFill>
            </a:ln>
          </p:spPr>
          <p:txBody>
            <a:bodyPr wrap="square" lIns="0" tIns="0" rIns="0" bIns="0" rtlCol="0"/>
            <a:lstStyle/>
            <a:p>
              <a:endParaRPr/>
            </a:p>
          </p:txBody>
        </p:sp>
        <p:sp>
          <p:nvSpPr>
            <p:cNvPr id="24" name="object 24"/>
            <p:cNvSpPr txBox="1"/>
            <p:nvPr/>
          </p:nvSpPr>
          <p:spPr>
            <a:xfrm>
              <a:off x="4202048" y="3424966"/>
              <a:ext cx="594360" cy="203835"/>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Times New Roman"/>
                  <a:cs typeface="Times New Roman"/>
                </a:rPr>
                <a:t>Block</a:t>
              </a:r>
              <a:r>
                <a:rPr sz="1400" b="1" spc="-20" dirty="0">
                  <a:solidFill>
                    <a:srgbClr val="FFFFFF"/>
                  </a:solidFill>
                  <a:latin typeface="Times New Roman"/>
                  <a:cs typeface="Times New Roman"/>
                </a:rPr>
                <a:t> </a:t>
              </a:r>
              <a:r>
                <a:rPr sz="1400" b="1" dirty="0">
                  <a:solidFill>
                    <a:srgbClr val="FFFFFF"/>
                  </a:solidFill>
                  <a:latin typeface="Times New Roman"/>
                  <a:cs typeface="Times New Roman"/>
                </a:rPr>
                <a:t>3</a:t>
              </a:r>
              <a:endParaRPr sz="1400">
                <a:latin typeface="Times New Roman"/>
                <a:cs typeface="Times New Roman"/>
              </a:endParaRPr>
            </a:p>
          </p:txBody>
        </p:sp>
        <p:sp>
          <p:nvSpPr>
            <p:cNvPr id="25" name="object 25"/>
            <p:cNvSpPr/>
            <p:nvPr/>
          </p:nvSpPr>
          <p:spPr>
            <a:xfrm>
              <a:off x="4153408" y="5285359"/>
              <a:ext cx="655320" cy="255904"/>
            </a:xfrm>
            <a:custGeom>
              <a:avLst/>
              <a:gdLst/>
              <a:ahLst/>
              <a:cxnLst/>
              <a:rect l="l" t="t" r="r" b="b"/>
              <a:pathLst>
                <a:path w="655320" h="255904">
                  <a:moveTo>
                    <a:pt x="592327" y="0"/>
                  </a:moveTo>
                  <a:lnTo>
                    <a:pt x="62776" y="0"/>
                  </a:lnTo>
                  <a:lnTo>
                    <a:pt x="23553" y="13907"/>
                  </a:lnTo>
                  <a:lnTo>
                    <a:pt x="1662" y="48574"/>
                  </a:lnTo>
                  <a:lnTo>
                    <a:pt x="0" y="192620"/>
                  </a:lnTo>
                  <a:lnTo>
                    <a:pt x="1710" y="207023"/>
                  </a:lnTo>
                  <a:lnTo>
                    <a:pt x="23710" y="241614"/>
                  </a:lnTo>
                  <a:lnTo>
                    <a:pt x="62991" y="255396"/>
                  </a:lnTo>
                  <a:lnTo>
                    <a:pt x="592543" y="255396"/>
                  </a:lnTo>
                  <a:lnTo>
                    <a:pt x="631818" y="241489"/>
                  </a:lnTo>
                  <a:lnTo>
                    <a:pt x="653663" y="206822"/>
                  </a:lnTo>
                  <a:lnTo>
                    <a:pt x="655319" y="62776"/>
                  </a:lnTo>
                  <a:lnTo>
                    <a:pt x="653615" y="48373"/>
                  </a:lnTo>
                  <a:lnTo>
                    <a:pt x="631662" y="13782"/>
                  </a:lnTo>
                  <a:lnTo>
                    <a:pt x="592327" y="0"/>
                  </a:lnTo>
                  <a:close/>
                </a:path>
              </a:pathLst>
            </a:custGeom>
            <a:solidFill>
              <a:srgbClr val="FF0000"/>
            </a:solidFill>
          </p:spPr>
          <p:txBody>
            <a:bodyPr wrap="square" lIns="0" tIns="0" rIns="0" bIns="0" rtlCol="0"/>
            <a:lstStyle/>
            <a:p>
              <a:endParaRPr/>
            </a:p>
          </p:txBody>
        </p:sp>
        <p:sp>
          <p:nvSpPr>
            <p:cNvPr id="26" name="object 26"/>
            <p:cNvSpPr/>
            <p:nvPr/>
          </p:nvSpPr>
          <p:spPr>
            <a:xfrm>
              <a:off x="4153408" y="5285359"/>
              <a:ext cx="655320" cy="255904"/>
            </a:xfrm>
            <a:custGeom>
              <a:avLst/>
              <a:gdLst/>
              <a:ahLst/>
              <a:cxnLst/>
              <a:rect l="l" t="t" r="r" b="b"/>
              <a:pathLst>
                <a:path w="655320" h="255904">
                  <a:moveTo>
                    <a:pt x="0" y="62991"/>
                  </a:moveTo>
                  <a:lnTo>
                    <a:pt x="13822" y="23657"/>
                  </a:lnTo>
                  <a:lnTo>
                    <a:pt x="48413" y="1703"/>
                  </a:lnTo>
                  <a:lnTo>
                    <a:pt x="592327" y="0"/>
                  </a:lnTo>
                  <a:lnTo>
                    <a:pt x="606745" y="1656"/>
                  </a:lnTo>
                  <a:lnTo>
                    <a:pt x="641412" y="23501"/>
                  </a:lnTo>
                  <a:lnTo>
                    <a:pt x="655319" y="62776"/>
                  </a:lnTo>
                  <a:lnTo>
                    <a:pt x="655319" y="192404"/>
                  </a:lnTo>
                  <a:lnTo>
                    <a:pt x="653663" y="206822"/>
                  </a:lnTo>
                  <a:lnTo>
                    <a:pt x="631818" y="241489"/>
                  </a:lnTo>
                  <a:lnTo>
                    <a:pt x="592543" y="255396"/>
                  </a:lnTo>
                  <a:lnTo>
                    <a:pt x="62991" y="255396"/>
                  </a:lnTo>
                  <a:lnTo>
                    <a:pt x="48614" y="253740"/>
                  </a:lnTo>
                  <a:lnTo>
                    <a:pt x="13947" y="231895"/>
                  </a:lnTo>
                  <a:lnTo>
                    <a:pt x="0" y="192620"/>
                  </a:lnTo>
                  <a:lnTo>
                    <a:pt x="0" y="62991"/>
                  </a:lnTo>
                  <a:close/>
                </a:path>
              </a:pathLst>
            </a:custGeom>
            <a:ln w="11113">
              <a:solidFill>
                <a:srgbClr val="000000"/>
              </a:solidFill>
            </a:ln>
          </p:spPr>
          <p:txBody>
            <a:bodyPr wrap="square" lIns="0" tIns="0" rIns="0" bIns="0" rtlCol="0"/>
            <a:lstStyle/>
            <a:p>
              <a:endParaRPr/>
            </a:p>
          </p:txBody>
        </p:sp>
        <p:sp>
          <p:nvSpPr>
            <p:cNvPr id="27" name="object 27"/>
            <p:cNvSpPr txBox="1"/>
            <p:nvPr/>
          </p:nvSpPr>
          <p:spPr>
            <a:xfrm>
              <a:off x="4152138" y="5310408"/>
              <a:ext cx="594360" cy="203835"/>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Times New Roman"/>
                  <a:cs typeface="Times New Roman"/>
                </a:rPr>
                <a:t>Block</a:t>
              </a:r>
              <a:r>
                <a:rPr sz="1400" b="1" spc="-20" dirty="0">
                  <a:solidFill>
                    <a:srgbClr val="FFFFFF"/>
                  </a:solidFill>
                  <a:latin typeface="Times New Roman"/>
                  <a:cs typeface="Times New Roman"/>
                </a:rPr>
                <a:t> </a:t>
              </a:r>
              <a:r>
                <a:rPr sz="1400" b="1" dirty="0">
                  <a:solidFill>
                    <a:srgbClr val="FFFFFF"/>
                  </a:solidFill>
                  <a:latin typeface="Times New Roman"/>
                  <a:cs typeface="Times New Roman"/>
                </a:rPr>
                <a:t>3</a:t>
              </a:r>
              <a:endParaRPr sz="1400">
                <a:latin typeface="Times New Roman"/>
                <a:cs typeface="Times New Roman"/>
              </a:endParaRPr>
            </a:p>
          </p:txBody>
        </p:sp>
        <p:sp>
          <p:nvSpPr>
            <p:cNvPr id="28" name="object 28"/>
            <p:cNvSpPr/>
            <p:nvPr/>
          </p:nvSpPr>
          <p:spPr>
            <a:xfrm>
              <a:off x="5175122" y="2276348"/>
              <a:ext cx="0" cy="1991360"/>
            </a:xfrm>
            <a:custGeom>
              <a:avLst/>
              <a:gdLst/>
              <a:ahLst/>
              <a:cxnLst/>
              <a:rect l="l" t="t" r="r" b="b"/>
              <a:pathLst>
                <a:path h="1991360">
                  <a:moveTo>
                    <a:pt x="0" y="0"/>
                  </a:moveTo>
                  <a:lnTo>
                    <a:pt x="0" y="1991233"/>
                  </a:lnTo>
                </a:path>
              </a:pathLst>
            </a:custGeom>
            <a:ln w="38100">
              <a:solidFill>
                <a:srgbClr val="000000"/>
              </a:solidFill>
            </a:ln>
          </p:spPr>
          <p:txBody>
            <a:bodyPr wrap="square" lIns="0" tIns="0" rIns="0" bIns="0" rtlCol="0"/>
            <a:lstStyle/>
            <a:p>
              <a:endParaRPr/>
            </a:p>
          </p:txBody>
        </p:sp>
        <p:sp>
          <p:nvSpPr>
            <p:cNvPr id="29" name="object 29"/>
            <p:cNvSpPr/>
            <p:nvPr/>
          </p:nvSpPr>
          <p:spPr>
            <a:xfrm>
              <a:off x="5101971" y="5146166"/>
              <a:ext cx="114300" cy="1383030"/>
            </a:xfrm>
            <a:custGeom>
              <a:avLst/>
              <a:gdLst/>
              <a:ahLst/>
              <a:cxnLst/>
              <a:rect l="l" t="t" r="r" b="b"/>
              <a:pathLst>
                <a:path w="114300" h="1383029">
                  <a:moveTo>
                    <a:pt x="38100" y="1268120"/>
                  </a:moveTo>
                  <a:lnTo>
                    <a:pt x="0" y="1268120"/>
                  </a:lnTo>
                  <a:lnTo>
                    <a:pt x="57150" y="1382420"/>
                  </a:lnTo>
                  <a:lnTo>
                    <a:pt x="104775" y="1287170"/>
                  </a:lnTo>
                  <a:lnTo>
                    <a:pt x="38100" y="1287170"/>
                  </a:lnTo>
                  <a:lnTo>
                    <a:pt x="38100" y="1268120"/>
                  </a:lnTo>
                  <a:close/>
                </a:path>
                <a:path w="114300" h="1383029">
                  <a:moveTo>
                    <a:pt x="76200" y="0"/>
                  </a:moveTo>
                  <a:lnTo>
                    <a:pt x="38100" y="0"/>
                  </a:lnTo>
                  <a:lnTo>
                    <a:pt x="38100" y="1287170"/>
                  </a:lnTo>
                  <a:lnTo>
                    <a:pt x="76200" y="1287170"/>
                  </a:lnTo>
                  <a:lnTo>
                    <a:pt x="76200" y="0"/>
                  </a:lnTo>
                  <a:close/>
                </a:path>
                <a:path w="114300" h="1383029">
                  <a:moveTo>
                    <a:pt x="114300" y="1268120"/>
                  </a:moveTo>
                  <a:lnTo>
                    <a:pt x="76200" y="1268120"/>
                  </a:lnTo>
                  <a:lnTo>
                    <a:pt x="76200" y="1287170"/>
                  </a:lnTo>
                  <a:lnTo>
                    <a:pt x="104775" y="1287170"/>
                  </a:lnTo>
                  <a:lnTo>
                    <a:pt x="114300" y="1268120"/>
                  </a:lnTo>
                  <a:close/>
                </a:path>
              </a:pathLst>
            </a:custGeom>
            <a:solidFill>
              <a:srgbClr val="000000"/>
            </a:solidFill>
          </p:spPr>
          <p:txBody>
            <a:bodyPr wrap="square" lIns="0" tIns="0" rIns="0" bIns="0" rtlCol="0"/>
            <a:lstStyle/>
            <a:p>
              <a:endParaRPr/>
            </a:p>
          </p:txBody>
        </p:sp>
        <p:sp>
          <p:nvSpPr>
            <p:cNvPr id="30" name="object 30"/>
            <p:cNvSpPr txBox="1"/>
            <p:nvPr/>
          </p:nvSpPr>
          <p:spPr>
            <a:xfrm>
              <a:off x="4936077" y="4419346"/>
              <a:ext cx="330200" cy="731520"/>
            </a:xfrm>
            <a:prstGeom prst="rect">
              <a:avLst/>
            </a:prstGeom>
          </p:spPr>
          <p:txBody>
            <a:bodyPr vert="vert" wrap="square" lIns="0" tIns="0" rIns="0" bIns="0" rtlCol="0">
              <a:spAutoFit/>
            </a:bodyPr>
            <a:lstStyle/>
            <a:p>
              <a:pPr marL="12700">
                <a:lnSpc>
                  <a:spcPct val="100000"/>
                </a:lnSpc>
              </a:pPr>
              <a:r>
                <a:rPr sz="2400" b="1" spc="-50" dirty="0">
                  <a:solidFill>
                    <a:srgbClr val="002DBE"/>
                  </a:solidFill>
                  <a:latin typeface="Arial"/>
                  <a:cs typeface="Arial"/>
                </a:rPr>
                <a:t>T</a:t>
              </a:r>
              <a:r>
                <a:rPr sz="2400" b="1" dirty="0">
                  <a:solidFill>
                    <a:srgbClr val="002DBE"/>
                  </a:solidFill>
                  <a:latin typeface="Arial"/>
                  <a:cs typeface="Arial"/>
                </a:rPr>
                <a:t>ime</a:t>
              </a:r>
              <a:endParaRPr sz="2400">
                <a:latin typeface="Arial"/>
                <a:cs typeface="Arial"/>
              </a:endParaRPr>
            </a:p>
          </p:txBody>
        </p:sp>
        <p:sp>
          <p:nvSpPr>
            <p:cNvPr id="31" name="object 31"/>
            <p:cNvSpPr txBox="1"/>
            <p:nvPr/>
          </p:nvSpPr>
          <p:spPr>
            <a:xfrm>
              <a:off x="4178046" y="1727801"/>
              <a:ext cx="937894" cy="472440"/>
            </a:xfrm>
            <a:prstGeom prst="rect">
              <a:avLst/>
            </a:prstGeom>
          </p:spPr>
          <p:txBody>
            <a:bodyPr vert="horz" wrap="square" lIns="0" tIns="0" rIns="0" bIns="0" rtlCol="0">
              <a:spAutoFit/>
            </a:bodyPr>
            <a:lstStyle/>
            <a:p>
              <a:pPr marL="12700">
                <a:lnSpc>
                  <a:spcPct val="100000"/>
                </a:lnSpc>
              </a:pPr>
              <a:r>
                <a:rPr sz="1600" b="1" spc="-10" dirty="0">
                  <a:solidFill>
                    <a:srgbClr val="002DBE"/>
                  </a:solidFill>
                  <a:latin typeface="Arial"/>
                  <a:cs typeface="Arial"/>
                </a:rPr>
                <a:t>Single</a:t>
              </a:r>
              <a:endParaRPr sz="1600" dirty="0">
                <a:latin typeface="Arial"/>
                <a:cs typeface="Arial"/>
              </a:endParaRPr>
            </a:p>
            <a:p>
              <a:pPr marL="12700">
                <a:lnSpc>
                  <a:spcPct val="100000"/>
                </a:lnSpc>
              </a:pPr>
              <a:r>
                <a:rPr sz="1600" b="1" spc="-10" dirty="0">
                  <a:solidFill>
                    <a:srgbClr val="002DBE"/>
                  </a:solidFill>
                  <a:latin typeface="Arial"/>
                  <a:cs typeface="Arial"/>
                </a:rPr>
                <a:t>T</a:t>
              </a:r>
              <a:r>
                <a:rPr sz="1600" b="1" spc="-20" dirty="0">
                  <a:solidFill>
                    <a:srgbClr val="002DBE"/>
                  </a:solidFill>
                  <a:latin typeface="Arial"/>
                  <a:cs typeface="Arial"/>
                </a:rPr>
                <a:t>h</a:t>
              </a:r>
              <a:r>
                <a:rPr sz="1600" b="1" spc="-15" dirty="0">
                  <a:solidFill>
                    <a:srgbClr val="002DBE"/>
                  </a:solidFill>
                  <a:latin typeface="Arial"/>
                  <a:cs typeface="Arial"/>
                </a:rPr>
                <a:t>readed</a:t>
              </a:r>
              <a:endParaRPr sz="1600" dirty="0">
                <a:latin typeface="Arial"/>
                <a:cs typeface="Arial"/>
              </a:endParaRPr>
            </a:p>
          </p:txBody>
        </p:sp>
      </p:grpSp>
      <p:sp>
        <p:nvSpPr>
          <p:cNvPr id="32" name="object 32"/>
          <p:cNvSpPr/>
          <p:nvPr/>
        </p:nvSpPr>
        <p:spPr>
          <a:xfrm>
            <a:off x="4197603" y="2259964"/>
            <a:ext cx="4351655" cy="0"/>
          </a:xfrm>
          <a:custGeom>
            <a:avLst/>
            <a:gdLst/>
            <a:ahLst/>
            <a:cxnLst/>
            <a:rect l="l" t="t" r="r" b="b"/>
            <a:pathLst>
              <a:path w="4351655">
                <a:moveTo>
                  <a:pt x="0" y="0"/>
                </a:moveTo>
                <a:lnTo>
                  <a:pt x="4351401" y="0"/>
                </a:lnTo>
              </a:path>
            </a:pathLst>
          </a:custGeom>
          <a:ln w="38100">
            <a:solidFill>
              <a:srgbClr val="000000"/>
            </a:solidFill>
            <a:prstDash val="lgDash"/>
          </a:ln>
        </p:spPr>
        <p:txBody>
          <a:bodyPr wrap="square" lIns="0" tIns="0" rIns="0" bIns="0" rtlCol="0"/>
          <a:lstStyle/>
          <a:p>
            <a:endParaRPr/>
          </a:p>
        </p:txBody>
      </p:sp>
      <p:sp>
        <p:nvSpPr>
          <p:cNvPr id="39" name="object 39"/>
          <p:cNvSpPr/>
          <p:nvPr/>
        </p:nvSpPr>
        <p:spPr>
          <a:xfrm>
            <a:off x="4497832" y="6578600"/>
            <a:ext cx="1414145" cy="17780"/>
          </a:xfrm>
          <a:custGeom>
            <a:avLst/>
            <a:gdLst/>
            <a:ahLst/>
            <a:cxnLst/>
            <a:rect l="l" t="t" r="r" b="b"/>
            <a:pathLst>
              <a:path w="1414145" h="17779">
                <a:moveTo>
                  <a:pt x="0" y="17221"/>
                </a:moveTo>
                <a:lnTo>
                  <a:pt x="1413890" y="0"/>
                </a:lnTo>
              </a:path>
            </a:pathLst>
          </a:custGeom>
          <a:ln w="38100">
            <a:solidFill>
              <a:srgbClr val="000000"/>
            </a:solidFill>
            <a:prstDash val="lgDash"/>
          </a:ln>
        </p:spPr>
        <p:txBody>
          <a:bodyPr wrap="square" lIns="0" tIns="0" rIns="0" bIns="0" rtlCol="0"/>
          <a:lstStyle/>
          <a:p>
            <a:endParaRPr/>
          </a:p>
        </p:txBody>
      </p:sp>
      <p:grpSp>
        <p:nvGrpSpPr>
          <p:cNvPr id="61" name="组合 60"/>
          <p:cNvGrpSpPr/>
          <p:nvPr/>
        </p:nvGrpSpPr>
        <p:grpSpPr>
          <a:xfrm>
            <a:off x="5557265" y="1739938"/>
            <a:ext cx="3156966" cy="4841835"/>
            <a:chOff x="5557265" y="1739938"/>
            <a:chExt cx="3156966" cy="4841835"/>
          </a:xfrm>
        </p:grpSpPr>
        <p:sp>
          <p:nvSpPr>
            <p:cNvPr id="33" name="object 33"/>
            <p:cNvSpPr/>
            <p:nvPr/>
          </p:nvSpPr>
          <p:spPr>
            <a:xfrm>
              <a:off x="5845683" y="2272855"/>
              <a:ext cx="665162" cy="268287"/>
            </a:xfrm>
            <a:prstGeom prst="rect">
              <a:avLst/>
            </a:prstGeom>
            <a:blipFill>
              <a:blip r:embed="rId3" cstate="print"/>
              <a:stretch>
                <a:fillRect/>
              </a:stretch>
            </a:blipFill>
          </p:spPr>
          <p:txBody>
            <a:bodyPr wrap="square" lIns="0" tIns="0" rIns="0" bIns="0" rtlCol="0"/>
            <a:lstStyle/>
            <a:p>
              <a:endParaRPr/>
            </a:p>
          </p:txBody>
        </p:sp>
        <p:sp>
          <p:nvSpPr>
            <p:cNvPr id="34" name="object 34"/>
            <p:cNvSpPr txBox="1"/>
            <p:nvPr/>
          </p:nvSpPr>
          <p:spPr>
            <a:xfrm>
              <a:off x="5838190" y="2319050"/>
              <a:ext cx="594360" cy="203835"/>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Times New Roman"/>
                  <a:cs typeface="Times New Roman"/>
                </a:rPr>
                <a:t>Block</a:t>
              </a:r>
              <a:r>
                <a:rPr sz="1400" b="1" spc="-20" dirty="0">
                  <a:solidFill>
                    <a:srgbClr val="FFFFFF"/>
                  </a:solidFill>
                  <a:latin typeface="Times New Roman"/>
                  <a:cs typeface="Times New Roman"/>
                </a:rPr>
                <a:t> </a:t>
              </a:r>
              <a:r>
                <a:rPr sz="1400" b="1" dirty="0">
                  <a:solidFill>
                    <a:srgbClr val="FFFFFF"/>
                  </a:solidFill>
                  <a:latin typeface="Times New Roman"/>
                  <a:cs typeface="Times New Roman"/>
                </a:rPr>
                <a:t>1</a:t>
              </a:r>
              <a:endParaRPr sz="1400">
                <a:latin typeface="Times New Roman"/>
                <a:cs typeface="Times New Roman"/>
              </a:endParaRPr>
            </a:p>
          </p:txBody>
        </p:sp>
        <p:sp>
          <p:nvSpPr>
            <p:cNvPr id="35" name="object 35"/>
            <p:cNvSpPr/>
            <p:nvPr/>
          </p:nvSpPr>
          <p:spPr>
            <a:xfrm>
              <a:off x="5855334" y="2545207"/>
              <a:ext cx="2858770" cy="0"/>
            </a:xfrm>
            <a:custGeom>
              <a:avLst/>
              <a:gdLst/>
              <a:ahLst/>
              <a:cxnLst/>
              <a:rect l="l" t="t" r="r" b="b"/>
              <a:pathLst>
                <a:path w="2858770">
                  <a:moveTo>
                    <a:pt x="0" y="0"/>
                  </a:moveTo>
                  <a:lnTo>
                    <a:pt x="2858516" y="0"/>
                  </a:lnTo>
                </a:path>
              </a:pathLst>
            </a:custGeom>
            <a:ln w="38100">
              <a:solidFill>
                <a:srgbClr val="000000"/>
              </a:solidFill>
              <a:prstDash val="lgDash"/>
            </a:ln>
          </p:spPr>
          <p:txBody>
            <a:bodyPr wrap="square" lIns="0" tIns="0" rIns="0" bIns="0" rtlCol="0"/>
            <a:lstStyle/>
            <a:p>
              <a:endParaRPr/>
            </a:p>
          </p:txBody>
        </p:sp>
        <p:sp>
          <p:nvSpPr>
            <p:cNvPr id="36" name="object 36"/>
            <p:cNvSpPr/>
            <p:nvPr/>
          </p:nvSpPr>
          <p:spPr>
            <a:xfrm>
              <a:off x="5855334" y="2845180"/>
              <a:ext cx="2858770" cy="0"/>
            </a:xfrm>
            <a:custGeom>
              <a:avLst/>
              <a:gdLst/>
              <a:ahLst/>
              <a:cxnLst/>
              <a:rect l="l" t="t" r="r" b="b"/>
              <a:pathLst>
                <a:path w="2858770">
                  <a:moveTo>
                    <a:pt x="0" y="0"/>
                  </a:moveTo>
                  <a:lnTo>
                    <a:pt x="2858516" y="0"/>
                  </a:lnTo>
                </a:path>
              </a:pathLst>
            </a:custGeom>
            <a:ln w="38100">
              <a:solidFill>
                <a:srgbClr val="000000"/>
              </a:solidFill>
              <a:prstDash val="lgDash"/>
            </a:ln>
          </p:spPr>
          <p:txBody>
            <a:bodyPr wrap="square" lIns="0" tIns="0" rIns="0" bIns="0" rtlCol="0"/>
            <a:lstStyle/>
            <a:p>
              <a:endParaRPr/>
            </a:p>
          </p:txBody>
        </p:sp>
        <p:sp>
          <p:nvSpPr>
            <p:cNvPr id="37" name="object 37"/>
            <p:cNvSpPr/>
            <p:nvPr/>
          </p:nvSpPr>
          <p:spPr>
            <a:xfrm>
              <a:off x="5855334" y="3110738"/>
              <a:ext cx="2858770" cy="0"/>
            </a:xfrm>
            <a:custGeom>
              <a:avLst/>
              <a:gdLst/>
              <a:ahLst/>
              <a:cxnLst/>
              <a:rect l="l" t="t" r="r" b="b"/>
              <a:pathLst>
                <a:path w="2858770">
                  <a:moveTo>
                    <a:pt x="0" y="0"/>
                  </a:moveTo>
                  <a:lnTo>
                    <a:pt x="2858516" y="0"/>
                  </a:lnTo>
                </a:path>
              </a:pathLst>
            </a:custGeom>
            <a:ln w="38100">
              <a:solidFill>
                <a:srgbClr val="000000"/>
              </a:solidFill>
              <a:prstDash val="lgDash"/>
            </a:ln>
          </p:spPr>
          <p:txBody>
            <a:bodyPr wrap="square" lIns="0" tIns="0" rIns="0" bIns="0" rtlCol="0"/>
            <a:lstStyle/>
            <a:p>
              <a:endParaRPr/>
            </a:p>
          </p:txBody>
        </p:sp>
        <p:sp>
          <p:nvSpPr>
            <p:cNvPr id="38" name="object 38"/>
            <p:cNvSpPr/>
            <p:nvPr/>
          </p:nvSpPr>
          <p:spPr>
            <a:xfrm>
              <a:off x="5855334" y="4490084"/>
              <a:ext cx="2858770" cy="0"/>
            </a:xfrm>
            <a:custGeom>
              <a:avLst/>
              <a:gdLst/>
              <a:ahLst/>
              <a:cxnLst/>
              <a:rect l="l" t="t" r="r" b="b"/>
              <a:pathLst>
                <a:path w="2858770">
                  <a:moveTo>
                    <a:pt x="0" y="0"/>
                  </a:moveTo>
                  <a:lnTo>
                    <a:pt x="2858516" y="0"/>
                  </a:lnTo>
                </a:path>
              </a:pathLst>
            </a:custGeom>
            <a:ln w="38100">
              <a:solidFill>
                <a:srgbClr val="000000"/>
              </a:solidFill>
              <a:prstDash val="lgDash"/>
            </a:ln>
          </p:spPr>
          <p:txBody>
            <a:bodyPr wrap="square" lIns="0" tIns="0" rIns="0" bIns="0" rtlCol="0"/>
            <a:lstStyle/>
            <a:p>
              <a:endParaRPr/>
            </a:p>
          </p:txBody>
        </p:sp>
        <p:sp>
          <p:nvSpPr>
            <p:cNvPr id="40" name="object 40"/>
            <p:cNvSpPr txBox="1"/>
            <p:nvPr/>
          </p:nvSpPr>
          <p:spPr>
            <a:xfrm>
              <a:off x="5789803" y="1739938"/>
              <a:ext cx="2924175" cy="335915"/>
            </a:xfrm>
            <a:prstGeom prst="rect">
              <a:avLst/>
            </a:prstGeom>
            <a:ln w="9525">
              <a:solidFill>
                <a:srgbClr val="002060"/>
              </a:solidFill>
            </a:ln>
          </p:spPr>
          <p:txBody>
            <a:bodyPr vert="horz" wrap="square" lIns="0" tIns="0" rIns="0" bIns="0" rtlCol="0">
              <a:spAutoFit/>
            </a:bodyPr>
            <a:lstStyle/>
            <a:p>
              <a:pPr marL="87630">
                <a:lnSpc>
                  <a:spcPct val="100000"/>
                </a:lnSpc>
                <a:tabLst>
                  <a:tab pos="869950" algn="l"/>
                  <a:tab pos="1537335" algn="l"/>
                  <a:tab pos="2205355" algn="l"/>
                </a:tabLst>
              </a:pPr>
              <a:r>
                <a:rPr sz="1600" b="1" spc="-10" dirty="0">
                  <a:solidFill>
                    <a:srgbClr val="002DBE"/>
                  </a:solidFill>
                  <a:latin typeface="Arial"/>
                  <a:cs typeface="Arial"/>
                </a:rPr>
                <a:t>T</a:t>
              </a:r>
              <a:r>
                <a:rPr sz="1600" b="1" spc="-20" dirty="0">
                  <a:solidFill>
                    <a:srgbClr val="002DBE"/>
                  </a:solidFill>
                  <a:latin typeface="Arial"/>
                  <a:cs typeface="Arial"/>
                </a:rPr>
                <a:t>h</a:t>
              </a:r>
              <a:r>
                <a:rPr sz="1600" b="1" spc="-15" dirty="0">
                  <a:solidFill>
                    <a:srgbClr val="002DBE"/>
                  </a:solidFill>
                  <a:latin typeface="Arial"/>
                  <a:cs typeface="Arial"/>
                </a:rPr>
                <a:t>r</a:t>
              </a:r>
              <a:r>
                <a:rPr sz="1600" b="1" spc="-10" dirty="0">
                  <a:solidFill>
                    <a:srgbClr val="002DBE"/>
                  </a:solidFill>
                  <a:latin typeface="Arial"/>
                  <a:cs typeface="Arial"/>
                </a:rPr>
                <a:t>1</a:t>
              </a:r>
              <a:r>
                <a:rPr sz="1600" b="1" dirty="0">
                  <a:solidFill>
                    <a:srgbClr val="002DBE"/>
                  </a:solidFill>
                  <a:latin typeface="Arial"/>
                  <a:cs typeface="Arial"/>
                </a:rPr>
                <a:t>	</a:t>
              </a:r>
              <a:r>
                <a:rPr sz="1600" b="1" spc="-10" dirty="0">
                  <a:solidFill>
                    <a:srgbClr val="002DBE"/>
                  </a:solidFill>
                  <a:latin typeface="Arial"/>
                  <a:cs typeface="Arial"/>
                </a:rPr>
                <a:t>T</a:t>
              </a:r>
              <a:r>
                <a:rPr sz="1600" b="1" spc="-20" dirty="0">
                  <a:solidFill>
                    <a:srgbClr val="002DBE"/>
                  </a:solidFill>
                  <a:latin typeface="Arial"/>
                  <a:cs typeface="Arial"/>
                </a:rPr>
                <a:t>h</a:t>
              </a:r>
              <a:r>
                <a:rPr sz="1600" b="1" spc="-15" dirty="0">
                  <a:solidFill>
                    <a:srgbClr val="002DBE"/>
                  </a:solidFill>
                  <a:latin typeface="Arial"/>
                  <a:cs typeface="Arial"/>
                </a:rPr>
                <a:t>r</a:t>
              </a:r>
              <a:r>
                <a:rPr sz="1600" b="1" spc="-10" dirty="0">
                  <a:solidFill>
                    <a:srgbClr val="002DBE"/>
                  </a:solidFill>
                  <a:latin typeface="Arial"/>
                  <a:cs typeface="Arial"/>
                </a:rPr>
                <a:t>2</a:t>
              </a:r>
              <a:r>
                <a:rPr sz="1600" b="1" dirty="0">
                  <a:solidFill>
                    <a:srgbClr val="002DBE"/>
                  </a:solidFill>
                  <a:latin typeface="Arial"/>
                  <a:cs typeface="Arial"/>
                </a:rPr>
                <a:t>	</a:t>
              </a:r>
              <a:r>
                <a:rPr sz="1600" b="1" spc="-10" dirty="0">
                  <a:solidFill>
                    <a:srgbClr val="002DBE"/>
                  </a:solidFill>
                  <a:latin typeface="Arial"/>
                  <a:cs typeface="Arial"/>
                </a:rPr>
                <a:t>T</a:t>
              </a:r>
              <a:r>
                <a:rPr sz="1600" b="1" spc="-20" dirty="0">
                  <a:solidFill>
                    <a:srgbClr val="002DBE"/>
                  </a:solidFill>
                  <a:latin typeface="Arial"/>
                  <a:cs typeface="Arial"/>
                </a:rPr>
                <a:t>h</a:t>
              </a:r>
              <a:r>
                <a:rPr sz="1600" b="1" spc="-15" dirty="0">
                  <a:solidFill>
                    <a:srgbClr val="002DBE"/>
                  </a:solidFill>
                  <a:latin typeface="Arial"/>
                  <a:cs typeface="Arial"/>
                </a:rPr>
                <a:t>r</a:t>
              </a:r>
              <a:r>
                <a:rPr sz="1600" b="1" spc="-10" dirty="0">
                  <a:solidFill>
                    <a:srgbClr val="002DBE"/>
                  </a:solidFill>
                  <a:latin typeface="Arial"/>
                  <a:cs typeface="Arial"/>
                </a:rPr>
                <a:t>3</a:t>
              </a:r>
              <a:r>
                <a:rPr sz="1600" b="1" dirty="0">
                  <a:solidFill>
                    <a:srgbClr val="002DBE"/>
                  </a:solidFill>
                  <a:latin typeface="Arial"/>
                  <a:cs typeface="Arial"/>
                </a:rPr>
                <a:t>	</a:t>
              </a:r>
              <a:r>
                <a:rPr sz="1600" b="1" spc="-10" dirty="0">
                  <a:solidFill>
                    <a:srgbClr val="002DBE"/>
                  </a:solidFill>
                  <a:latin typeface="Arial"/>
                  <a:cs typeface="Arial"/>
                </a:rPr>
                <a:t>T</a:t>
              </a:r>
              <a:r>
                <a:rPr sz="1600" b="1" spc="-20" dirty="0">
                  <a:solidFill>
                    <a:srgbClr val="002DBE"/>
                  </a:solidFill>
                  <a:latin typeface="Arial"/>
                  <a:cs typeface="Arial"/>
                </a:rPr>
                <a:t>h</a:t>
              </a:r>
              <a:r>
                <a:rPr sz="1600" b="1" spc="-15" dirty="0">
                  <a:solidFill>
                    <a:srgbClr val="002DBE"/>
                  </a:solidFill>
                  <a:latin typeface="Arial"/>
                  <a:cs typeface="Arial"/>
                </a:rPr>
                <a:t>r4</a:t>
              </a:r>
              <a:endParaRPr sz="1600">
                <a:latin typeface="Arial"/>
                <a:cs typeface="Arial"/>
              </a:endParaRPr>
            </a:p>
          </p:txBody>
        </p:sp>
        <p:sp>
          <p:nvSpPr>
            <p:cNvPr id="41" name="object 41"/>
            <p:cNvSpPr/>
            <p:nvPr/>
          </p:nvSpPr>
          <p:spPr>
            <a:xfrm>
              <a:off x="7278623" y="2829305"/>
              <a:ext cx="655320" cy="1632585"/>
            </a:xfrm>
            <a:custGeom>
              <a:avLst/>
              <a:gdLst/>
              <a:ahLst/>
              <a:cxnLst/>
              <a:rect l="l" t="t" r="r" b="b"/>
              <a:pathLst>
                <a:path w="655320" h="1632585">
                  <a:moveTo>
                    <a:pt x="493268" y="0"/>
                  </a:moveTo>
                  <a:lnTo>
                    <a:pt x="146847" y="661"/>
                  </a:lnTo>
                  <a:lnTo>
                    <a:pt x="105145" y="10119"/>
                  </a:lnTo>
                  <a:lnTo>
                    <a:pt x="68338" y="29592"/>
                  </a:lnTo>
                  <a:lnTo>
                    <a:pt x="37955" y="57535"/>
                  </a:lnTo>
                  <a:lnTo>
                    <a:pt x="15528" y="92407"/>
                  </a:lnTo>
                  <a:lnTo>
                    <a:pt x="2593" y="132664"/>
                  </a:lnTo>
                  <a:lnTo>
                    <a:pt x="0" y="161671"/>
                  </a:lnTo>
                  <a:lnTo>
                    <a:pt x="638" y="1470533"/>
                  </a:lnTo>
                  <a:lnTo>
                    <a:pt x="5731" y="1513371"/>
                  </a:lnTo>
                  <a:lnTo>
                    <a:pt x="21989" y="1552005"/>
                  </a:lnTo>
                  <a:lnTo>
                    <a:pt x="47237" y="1584730"/>
                  </a:lnTo>
                  <a:lnTo>
                    <a:pt x="79937" y="1610009"/>
                  </a:lnTo>
                  <a:lnTo>
                    <a:pt x="118551" y="1626303"/>
                  </a:lnTo>
                  <a:lnTo>
                    <a:pt x="161544" y="1632077"/>
                  </a:lnTo>
                  <a:lnTo>
                    <a:pt x="507808" y="1631431"/>
                  </a:lnTo>
                  <a:lnTo>
                    <a:pt x="549495" y="1622020"/>
                  </a:lnTo>
                  <a:lnTo>
                    <a:pt x="586442" y="1602505"/>
                  </a:lnTo>
                  <a:lnTo>
                    <a:pt x="616844" y="1574573"/>
                  </a:lnTo>
                  <a:lnTo>
                    <a:pt x="639228" y="1539849"/>
                  </a:lnTo>
                  <a:lnTo>
                    <a:pt x="652203" y="1499604"/>
                  </a:lnTo>
                  <a:lnTo>
                    <a:pt x="654811" y="1470533"/>
                  </a:lnTo>
                  <a:lnTo>
                    <a:pt x="654148" y="146953"/>
                  </a:lnTo>
                  <a:lnTo>
                    <a:pt x="644690" y="105249"/>
                  </a:lnTo>
                  <a:lnTo>
                    <a:pt x="625224" y="68419"/>
                  </a:lnTo>
                  <a:lnTo>
                    <a:pt x="597294" y="38005"/>
                  </a:lnTo>
                  <a:lnTo>
                    <a:pt x="562446" y="15549"/>
                  </a:lnTo>
                  <a:lnTo>
                    <a:pt x="522217" y="2595"/>
                  </a:lnTo>
                  <a:lnTo>
                    <a:pt x="493268" y="0"/>
                  </a:lnTo>
                  <a:close/>
                </a:path>
              </a:pathLst>
            </a:custGeom>
            <a:solidFill>
              <a:srgbClr val="7030A0"/>
            </a:solidFill>
          </p:spPr>
          <p:txBody>
            <a:bodyPr wrap="square" lIns="0" tIns="0" rIns="0" bIns="0" rtlCol="0"/>
            <a:lstStyle/>
            <a:p>
              <a:endParaRPr/>
            </a:p>
          </p:txBody>
        </p:sp>
        <p:sp>
          <p:nvSpPr>
            <p:cNvPr id="42" name="object 42"/>
            <p:cNvSpPr/>
            <p:nvPr/>
          </p:nvSpPr>
          <p:spPr>
            <a:xfrm>
              <a:off x="7278623" y="2829305"/>
              <a:ext cx="655320" cy="1632585"/>
            </a:xfrm>
            <a:custGeom>
              <a:avLst/>
              <a:gdLst/>
              <a:ahLst/>
              <a:cxnLst/>
              <a:rect l="l" t="t" r="r" b="b"/>
              <a:pathLst>
                <a:path w="655320" h="1632585">
                  <a:moveTo>
                    <a:pt x="0" y="161671"/>
                  </a:moveTo>
                  <a:lnTo>
                    <a:pt x="5768" y="118685"/>
                  </a:lnTo>
                  <a:lnTo>
                    <a:pt x="22051" y="80059"/>
                  </a:lnTo>
                  <a:lnTo>
                    <a:pt x="47311" y="47334"/>
                  </a:lnTo>
                  <a:lnTo>
                    <a:pt x="80014" y="22055"/>
                  </a:lnTo>
                  <a:lnTo>
                    <a:pt x="118624" y="5762"/>
                  </a:lnTo>
                  <a:lnTo>
                    <a:pt x="493268" y="0"/>
                  </a:lnTo>
                  <a:lnTo>
                    <a:pt x="507965" y="661"/>
                  </a:lnTo>
                  <a:lnTo>
                    <a:pt x="549622" y="10119"/>
                  </a:lnTo>
                  <a:lnTo>
                    <a:pt x="586421" y="29592"/>
                  </a:lnTo>
                  <a:lnTo>
                    <a:pt x="616818" y="57535"/>
                  </a:lnTo>
                  <a:lnTo>
                    <a:pt x="639265" y="92407"/>
                  </a:lnTo>
                  <a:lnTo>
                    <a:pt x="652216" y="132664"/>
                  </a:lnTo>
                  <a:lnTo>
                    <a:pt x="654811" y="1470533"/>
                  </a:lnTo>
                  <a:lnTo>
                    <a:pt x="654150" y="1485255"/>
                  </a:lnTo>
                  <a:lnTo>
                    <a:pt x="644685" y="1526959"/>
                  </a:lnTo>
                  <a:lnTo>
                    <a:pt x="625205" y="1563773"/>
                  </a:lnTo>
                  <a:lnTo>
                    <a:pt x="597256" y="1594159"/>
                  </a:lnTo>
                  <a:lnTo>
                    <a:pt x="562388" y="1616581"/>
                  </a:lnTo>
                  <a:lnTo>
                    <a:pt x="522148" y="1629501"/>
                  </a:lnTo>
                  <a:lnTo>
                    <a:pt x="161544" y="1632077"/>
                  </a:lnTo>
                  <a:lnTo>
                    <a:pt x="146821" y="1631416"/>
                  </a:lnTo>
                  <a:lnTo>
                    <a:pt x="105117" y="1621965"/>
                  </a:lnTo>
                  <a:lnTo>
                    <a:pt x="68303" y="1602505"/>
                  </a:lnTo>
                  <a:lnTo>
                    <a:pt x="37917" y="1574573"/>
                  </a:lnTo>
                  <a:lnTo>
                    <a:pt x="15495" y="1539708"/>
                  </a:lnTo>
                  <a:lnTo>
                    <a:pt x="2575" y="1499446"/>
                  </a:lnTo>
                  <a:lnTo>
                    <a:pt x="0" y="161671"/>
                  </a:lnTo>
                  <a:close/>
                </a:path>
              </a:pathLst>
            </a:custGeom>
            <a:ln w="11113">
              <a:solidFill>
                <a:srgbClr val="FFFFFF"/>
              </a:solidFill>
            </a:ln>
          </p:spPr>
          <p:txBody>
            <a:bodyPr wrap="square" lIns="0" tIns="0" rIns="0" bIns="0" rtlCol="0"/>
            <a:lstStyle/>
            <a:p>
              <a:endParaRPr/>
            </a:p>
          </p:txBody>
        </p:sp>
        <p:sp>
          <p:nvSpPr>
            <p:cNvPr id="43" name="object 43"/>
            <p:cNvSpPr txBox="1"/>
            <p:nvPr/>
          </p:nvSpPr>
          <p:spPr>
            <a:xfrm>
              <a:off x="7311643" y="3177697"/>
              <a:ext cx="594360" cy="417195"/>
            </a:xfrm>
            <a:prstGeom prst="rect">
              <a:avLst/>
            </a:prstGeom>
          </p:spPr>
          <p:txBody>
            <a:bodyPr vert="horz" wrap="square" lIns="0" tIns="0" rIns="0" bIns="0" rtlCol="0">
              <a:spAutoFit/>
            </a:bodyPr>
            <a:lstStyle/>
            <a:p>
              <a:pPr marL="12700" marR="5080">
                <a:lnSpc>
                  <a:spcPct val="100000"/>
                </a:lnSpc>
              </a:pPr>
              <a:r>
                <a:rPr sz="1400" b="1" dirty="0">
                  <a:solidFill>
                    <a:srgbClr val="FFFF00"/>
                  </a:solidFill>
                  <a:latin typeface="Times New Roman"/>
                  <a:cs typeface="Times New Roman"/>
                </a:rPr>
                <a:t>Block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 </a:t>
              </a: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a:t>
              </a:r>
              <a:endParaRPr sz="1400">
                <a:latin typeface="Times New Roman"/>
                <a:cs typeface="Times New Roman"/>
              </a:endParaRPr>
            </a:p>
          </p:txBody>
        </p:sp>
        <p:sp>
          <p:nvSpPr>
            <p:cNvPr id="44" name="object 44"/>
            <p:cNvSpPr/>
            <p:nvPr/>
          </p:nvSpPr>
          <p:spPr>
            <a:xfrm>
              <a:off x="6552945" y="2550922"/>
              <a:ext cx="669925" cy="821055"/>
            </a:xfrm>
            <a:custGeom>
              <a:avLst/>
              <a:gdLst/>
              <a:ahLst/>
              <a:cxnLst/>
              <a:rect l="l" t="t" r="r" b="b"/>
              <a:pathLst>
                <a:path w="669925" h="821054">
                  <a:moveTo>
                    <a:pt x="504317" y="0"/>
                  </a:moveTo>
                  <a:lnTo>
                    <a:pt x="159397" y="96"/>
                  </a:lnTo>
                  <a:lnTo>
                    <a:pt x="116845" y="7162"/>
                  </a:lnTo>
                  <a:lnTo>
                    <a:pt x="78718" y="24371"/>
                  </a:lnTo>
                  <a:lnTo>
                    <a:pt x="46494" y="50246"/>
                  </a:lnTo>
                  <a:lnTo>
                    <a:pt x="21648" y="83310"/>
                  </a:lnTo>
                  <a:lnTo>
                    <a:pt x="5658" y="122087"/>
                  </a:lnTo>
                  <a:lnTo>
                    <a:pt x="0" y="165100"/>
                  </a:lnTo>
                  <a:lnTo>
                    <a:pt x="100" y="661632"/>
                  </a:lnTo>
                  <a:lnTo>
                    <a:pt x="7186" y="704171"/>
                  </a:lnTo>
                  <a:lnTo>
                    <a:pt x="24404" y="742298"/>
                  </a:lnTo>
                  <a:lnTo>
                    <a:pt x="50280" y="774532"/>
                  </a:lnTo>
                  <a:lnTo>
                    <a:pt x="83337" y="799390"/>
                  </a:lnTo>
                  <a:lnTo>
                    <a:pt x="122102" y="815391"/>
                  </a:lnTo>
                  <a:lnTo>
                    <a:pt x="165100" y="821054"/>
                  </a:lnTo>
                  <a:lnTo>
                    <a:pt x="510223" y="820951"/>
                  </a:lnTo>
                  <a:lnTo>
                    <a:pt x="552738" y="813833"/>
                  </a:lnTo>
                  <a:lnTo>
                    <a:pt x="590842" y="796581"/>
                  </a:lnTo>
                  <a:lnTo>
                    <a:pt x="623054" y="770674"/>
                  </a:lnTo>
                  <a:lnTo>
                    <a:pt x="647895" y="737593"/>
                  </a:lnTo>
                  <a:lnTo>
                    <a:pt x="663885" y="698818"/>
                  </a:lnTo>
                  <a:lnTo>
                    <a:pt x="669544" y="655827"/>
                  </a:lnTo>
                  <a:lnTo>
                    <a:pt x="669443" y="159295"/>
                  </a:lnTo>
                  <a:lnTo>
                    <a:pt x="662346" y="116767"/>
                  </a:lnTo>
                  <a:lnTo>
                    <a:pt x="645103" y="78664"/>
                  </a:lnTo>
                  <a:lnTo>
                    <a:pt x="619198" y="46461"/>
                  </a:lnTo>
                  <a:lnTo>
                    <a:pt x="586110" y="21632"/>
                  </a:lnTo>
                  <a:lnTo>
                    <a:pt x="547323" y="5654"/>
                  </a:lnTo>
                  <a:lnTo>
                    <a:pt x="504317" y="0"/>
                  </a:lnTo>
                  <a:close/>
                </a:path>
              </a:pathLst>
            </a:custGeom>
            <a:solidFill>
              <a:srgbClr val="7030A0"/>
            </a:solidFill>
          </p:spPr>
          <p:txBody>
            <a:bodyPr wrap="square" lIns="0" tIns="0" rIns="0" bIns="0" rtlCol="0"/>
            <a:lstStyle/>
            <a:p>
              <a:endParaRPr/>
            </a:p>
          </p:txBody>
        </p:sp>
        <p:sp>
          <p:nvSpPr>
            <p:cNvPr id="45" name="object 45"/>
            <p:cNvSpPr/>
            <p:nvPr/>
          </p:nvSpPr>
          <p:spPr>
            <a:xfrm>
              <a:off x="6552945" y="2550922"/>
              <a:ext cx="669925" cy="821055"/>
            </a:xfrm>
            <a:custGeom>
              <a:avLst/>
              <a:gdLst/>
              <a:ahLst/>
              <a:cxnLst/>
              <a:rect l="l" t="t" r="r" b="b"/>
              <a:pathLst>
                <a:path w="669925" h="821054">
                  <a:moveTo>
                    <a:pt x="0" y="165100"/>
                  </a:moveTo>
                  <a:lnTo>
                    <a:pt x="5658" y="122087"/>
                  </a:lnTo>
                  <a:lnTo>
                    <a:pt x="21648" y="83310"/>
                  </a:lnTo>
                  <a:lnTo>
                    <a:pt x="46494" y="50246"/>
                  </a:lnTo>
                  <a:lnTo>
                    <a:pt x="78718" y="24371"/>
                  </a:lnTo>
                  <a:lnTo>
                    <a:pt x="116845" y="7162"/>
                  </a:lnTo>
                  <a:lnTo>
                    <a:pt x="159397" y="96"/>
                  </a:lnTo>
                  <a:lnTo>
                    <a:pt x="504317" y="0"/>
                  </a:lnTo>
                  <a:lnTo>
                    <a:pt x="519029" y="646"/>
                  </a:lnTo>
                  <a:lnTo>
                    <a:pt x="560794" y="9905"/>
                  </a:lnTo>
                  <a:lnTo>
                    <a:pt x="597846" y="28998"/>
                  </a:lnTo>
                  <a:lnTo>
                    <a:pt x="628704" y="56449"/>
                  </a:lnTo>
                  <a:lnTo>
                    <a:pt x="651887" y="90782"/>
                  </a:lnTo>
                  <a:lnTo>
                    <a:pt x="665912" y="130524"/>
                  </a:lnTo>
                  <a:lnTo>
                    <a:pt x="669544" y="655827"/>
                  </a:lnTo>
                  <a:lnTo>
                    <a:pt x="668896" y="670535"/>
                  </a:lnTo>
                  <a:lnTo>
                    <a:pt x="659630" y="712284"/>
                  </a:lnTo>
                  <a:lnTo>
                    <a:pt x="640525" y="749326"/>
                  </a:lnTo>
                  <a:lnTo>
                    <a:pt x="613063" y="780180"/>
                  </a:lnTo>
                  <a:lnTo>
                    <a:pt x="578722" y="803366"/>
                  </a:lnTo>
                  <a:lnTo>
                    <a:pt x="538983" y="817405"/>
                  </a:lnTo>
                  <a:lnTo>
                    <a:pt x="165100" y="821054"/>
                  </a:lnTo>
                  <a:lnTo>
                    <a:pt x="150388" y="820407"/>
                  </a:lnTo>
                  <a:lnTo>
                    <a:pt x="108638" y="811133"/>
                  </a:lnTo>
                  <a:lnTo>
                    <a:pt x="71611" y="792015"/>
                  </a:lnTo>
                  <a:lnTo>
                    <a:pt x="40784" y="764534"/>
                  </a:lnTo>
                  <a:lnTo>
                    <a:pt x="17630" y="730171"/>
                  </a:lnTo>
                  <a:lnTo>
                    <a:pt x="3625" y="690408"/>
                  </a:lnTo>
                  <a:lnTo>
                    <a:pt x="0" y="165100"/>
                  </a:lnTo>
                  <a:close/>
                </a:path>
              </a:pathLst>
            </a:custGeom>
            <a:ln w="11113">
              <a:solidFill>
                <a:srgbClr val="FFFFFF"/>
              </a:solidFill>
            </a:ln>
          </p:spPr>
          <p:txBody>
            <a:bodyPr wrap="square" lIns="0" tIns="0" rIns="0" bIns="0" rtlCol="0"/>
            <a:lstStyle/>
            <a:p>
              <a:endParaRPr/>
            </a:p>
          </p:txBody>
        </p:sp>
        <p:sp>
          <p:nvSpPr>
            <p:cNvPr id="46" name="object 46"/>
            <p:cNvSpPr txBox="1"/>
            <p:nvPr/>
          </p:nvSpPr>
          <p:spPr>
            <a:xfrm>
              <a:off x="6611239" y="2713258"/>
              <a:ext cx="594360" cy="203835"/>
            </a:xfrm>
            <a:prstGeom prst="rect">
              <a:avLst/>
            </a:prstGeom>
          </p:spPr>
          <p:txBody>
            <a:bodyPr vert="horz" wrap="square" lIns="0" tIns="0" rIns="0" bIns="0" rtlCol="0">
              <a:spAutoFit/>
            </a:bodyPr>
            <a:lstStyle/>
            <a:p>
              <a:pPr marL="12700">
                <a:lnSpc>
                  <a:spcPct val="100000"/>
                </a:lnSpc>
              </a:pPr>
              <a:r>
                <a:rPr sz="1400" b="1" dirty="0">
                  <a:solidFill>
                    <a:srgbClr val="FFFF00"/>
                  </a:solidFill>
                  <a:latin typeface="Times New Roman"/>
                  <a:cs typeface="Times New Roman"/>
                </a:rPr>
                <a:t>Block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a:t>
              </a:r>
              <a:endParaRPr sz="1400">
                <a:latin typeface="Times New Roman"/>
                <a:cs typeface="Times New Roman"/>
              </a:endParaRPr>
            </a:p>
          </p:txBody>
        </p:sp>
        <p:sp>
          <p:nvSpPr>
            <p:cNvPr id="47" name="object 47"/>
            <p:cNvSpPr txBox="1"/>
            <p:nvPr/>
          </p:nvSpPr>
          <p:spPr>
            <a:xfrm>
              <a:off x="6611239" y="2926618"/>
              <a:ext cx="518159" cy="203835"/>
            </a:xfrm>
            <a:prstGeom prst="rect">
              <a:avLst/>
            </a:prstGeom>
          </p:spPr>
          <p:txBody>
            <a:bodyPr vert="horz" wrap="square" lIns="0" tIns="0" rIns="0" bIns="0" rtlCol="0">
              <a:spAutoFit/>
            </a:bodyPr>
            <a:lstStyle/>
            <a:p>
              <a:pPr marL="12700">
                <a:lnSpc>
                  <a:spcPct val="100000"/>
                </a:lnSpc>
              </a:pP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1</a:t>
              </a:r>
              <a:endParaRPr sz="1400">
                <a:latin typeface="Times New Roman"/>
                <a:cs typeface="Times New Roman"/>
              </a:endParaRPr>
            </a:p>
          </p:txBody>
        </p:sp>
        <p:sp>
          <p:nvSpPr>
            <p:cNvPr id="48" name="object 48"/>
            <p:cNvSpPr/>
            <p:nvPr/>
          </p:nvSpPr>
          <p:spPr>
            <a:xfrm>
              <a:off x="8043036" y="3125089"/>
              <a:ext cx="671195" cy="1042035"/>
            </a:xfrm>
            <a:custGeom>
              <a:avLst/>
              <a:gdLst/>
              <a:ahLst/>
              <a:cxnLst/>
              <a:rect l="l" t="t" r="r" b="b"/>
              <a:pathLst>
                <a:path w="671195" h="1042035">
                  <a:moveTo>
                    <a:pt x="505333" y="0"/>
                  </a:moveTo>
                  <a:lnTo>
                    <a:pt x="159150" y="118"/>
                  </a:lnTo>
                  <a:lnTo>
                    <a:pt x="116631" y="7319"/>
                  </a:lnTo>
                  <a:lnTo>
                    <a:pt x="78554" y="24618"/>
                  </a:lnTo>
                  <a:lnTo>
                    <a:pt x="46386" y="50551"/>
                  </a:lnTo>
                  <a:lnTo>
                    <a:pt x="21593" y="83650"/>
                  </a:lnTo>
                  <a:lnTo>
                    <a:pt x="5642" y="122448"/>
                  </a:lnTo>
                  <a:lnTo>
                    <a:pt x="0" y="165481"/>
                  </a:lnTo>
                  <a:lnTo>
                    <a:pt x="118" y="882884"/>
                  </a:lnTo>
                  <a:lnTo>
                    <a:pt x="7319" y="925403"/>
                  </a:lnTo>
                  <a:lnTo>
                    <a:pt x="24618" y="963480"/>
                  </a:lnTo>
                  <a:lnTo>
                    <a:pt x="50551" y="995648"/>
                  </a:lnTo>
                  <a:lnTo>
                    <a:pt x="83650" y="1020441"/>
                  </a:lnTo>
                  <a:lnTo>
                    <a:pt x="122448" y="1036392"/>
                  </a:lnTo>
                  <a:lnTo>
                    <a:pt x="165481" y="1042035"/>
                  </a:lnTo>
                  <a:lnTo>
                    <a:pt x="511663" y="1041916"/>
                  </a:lnTo>
                  <a:lnTo>
                    <a:pt x="554182" y="1034715"/>
                  </a:lnTo>
                  <a:lnTo>
                    <a:pt x="592259" y="1017416"/>
                  </a:lnTo>
                  <a:lnTo>
                    <a:pt x="624427" y="991483"/>
                  </a:lnTo>
                  <a:lnTo>
                    <a:pt x="649220" y="958384"/>
                  </a:lnTo>
                  <a:lnTo>
                    <a:pt x="665171" y="919586"/>
                  </a:lnTo>
                  <a:lnTo>
                    <a:pt x="670814" y="876554"/>
                  </a:lnTo>
                  <a:lnTo>
                    <a:pt x="670695" y="159150"/>
                  </a:lnTo>
                  <a:lnTo>
                    <a:pt x="663494" y="116631"/>
                  </a:lnTo>
                  <a:lnTo>
                    <a:pt x="646195" y="78554"/>
                  </a:lnTo>
                  <a:lnTo>
                    <a:pt x="620262" y="46386"/>
                  </a:lnTo>
                  <a:lnTo>
                    <a:pt x="587163" y="21593"/>
                  </a:lnTo>
                  <a:lnTo>
                    <a:pt x="548365" y="5642"/>
                  </a:lnTo>
                  <a:lnTo>
                    <a:pt x="505333" y="0"/>
                  </a:lnTo>
                  <a:close/>
                </a:path>
              </a:pathLst>
            </a:custGeom>
            <a:solidFill>
              <a:srgbClr val="7030A0"/>
            </a:solidFill>
          </p:spPr>
          <p:txBody>
            <a:bodyPr wrap="square" lIns="0" tIns="0" rIns="0" bIns="0" rtlCol="0"/>
            <a:lstStyle/>
            <a:p>
              <a:endParaRPr/>
            </a:p>
          </p:txBody>
        </p:sp>
        <p:sp>
          <p:nvSpPr>
            <p:cNvPr id="49" name="object 49"/>
            <p:cNvSpPr/>
            <p:nvPr/>
          </p:nvSpPr>
          <p:spPr>
            <a:xfrm>
              <a:off x="8043036" y="3125089"/>
              <a:ext cx="671195" cy="1042035"/>
            </a:xfrm>
            <a:custGeom>
              <a:avLst/>
              <a:gdLst/>
              <a:ahLst/>
              <a:cxnLst/>
              <a:rect l="l" t="t" r="r" b="b"/>
              <a:pathLst>
                <a:path w="671195" h="1042035">
                  <a:moveTo>
                    <a:pt x="0" y="165481"/>
                  </a:moveTo>
                  <a:lnTo>
                    <a:pt x="5642" y="122448"/>
                  </a:lnTo>
                  <a:lnTo>
                    <a:pt x="21593" y="83650"/>
                  </a:lnTo>
                  <a:lnTo>
                    <a:pt x="46386" y="50551"/>
                  </a:lnTo>
                  <a:lnTo>
                    <a:pt x="78554" y="24618"/>
                  </a:lnTo>
                  <a:lnTo>
                    <a:pt x="116631" y="7319"/>
                  </a:lnTo>
                  <a:lnTo>
                    <a:pt x="159150" y="118"/>
                  </a:lnTo>
                  <a:lnTo>
                    <a:pt x="505333" y="0"/>
                  </a:lnTo>
                  <a:lnTo>
                    <a:pt x="520056" y="645"/>
                  </a:lnTo>
                  <a:lnTo>
                    <a:pt x="561840" y="9886"/>
                  </a:lnTo>
                  <a:lnTo>
                    <a:pt x="598902" y="28948"/>
                  </a:lnTo>
                  <a:lnTo>
                    <a:pt x="629775" y="56362"/>
                  </a:lnTo>
                  <a:lnTo>
                    <a:pt x="652993" y="90662"/>
                  </a:lnTo>
                  <a:lnTo>
                    <a:pt x="667089" y="130383"/>
                  </a:lnTo>
                  <a:lnTo>
                    <a:pt x="670814" y="876554"/>
                  </a:lnTo>
                  <a:lnTo>
                    <a:pt x="670168" y="891277"/>
                  </a:lnTo>
                  <a:lnTo>
                    <a:pt x="660927" y="933061"/>
                  </a:lnTo>
                  <a:lnTo>
                    <a:pt x="641865" y="970123"/>
                  </a:lnTo>
                  <a:lnTo>
                    <a:pt x="614451" y="1000996"/>
                  </a:lnTo>
                  <a:lnTo>
                    <a:pt x="580151" y="1024214"/>
                  </a:lnTo>
                  <a:lnTo>
                    <a:pt x="540430" y="1038310"/>
                  </a:lnTo>
                  <a:lnTo>
                    <a:pt x="165481" y="1042035"/>
                  </a:lnTo>
                  <a:lnTo>
                    <a:pt x="150757" y="1041389"/>
                  </a:lnTo>
                  <a:lnTo>
                    <a:pt x="108973" y="1032148"/>
                  </a:lnTo>
                  <a:lnTo>
                    <a:pt x="71911" y="1013086"/>
                  </a:lnTo>
                  <a:lnTo>
                    <a:pt x="41038" y="985672"/>
                  </a:lnTo>
                  <a:lnTo>
                    <a:pt x="17820" y="951372"/>
                  </a:lnTo>
                  <a:lnTo>
                    <a:pt x="3724" y="911651"/>
                  </a:lnTo>
                  <a:lnTo>
                    <a:pt x="0" y="165481"/>
                  </a:lnTo>
                  <a:close/>
                </a:path>
              </a:pathLst>
            </a:custGeom>
            <a:ln w="11113">
              <a:solidFill>
                <a:srgbClr val="FFFFFF"/>
              </a:solidFill>
            </a:ln>
          </p:spPr>
          <p:txBody>
            <a:bodyPr wrap="square" lIns="0" tIns="0" rIns="0" bIns="0" rtlCol="0"/>
            <a:lstStyle/>
            <a:p>
              <a:endParaRPr/>
            </a:p>
          </p:txBody>
        </p:sp>
        <p:sp>
          <p:nvSpPr>
            <p:cNvPr id="50" name="object 50"/>
            <p:cNvSpPr txBox="1"/>
            <p:nvPr/>
          </p:nvSpPr>
          <p:spPr>
            <a:xfrm>
              <a:off x="8108442" y="3353592"/>
              <a:ext cx="594360" cy="417195"/>
            </a:xfrm>
            <a:prstGeom prst="rect">
              <a:avLst/>
            </a:prstGeom>
          </p:spPr>
          <p:txBody>
            <a:bodyPr vert="horz" wrap="square" lIns="0" tIns="0" rIns="0" bIns="0" rtlCol="0">
              <a:spAutoFit/>
            </a:bodyPr>
            <a:lstStyle/>
            <a:p>
              <a:pPr marL="12700" marR="5080">
                <a:lnSpc>
                  <a:spcPct val="100000"/>
                </a:lnSpc>
              </a:pPr>
              <a:r>
                <a:rPr sz="1400" b="1" dirty="0">
                  <a:solidFill>
                    <a:srgbClr val="FFFF00"/>
                  </a:solidFill>
                  <a:latin typeface="Times New Roman"/>
                  <a:cs typeface="Times New Roman"/>
                </a:rPr>
                <a:t>Block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2 </a:t>
              </a:r>
              <a:r>
                <a:rPr sz="1400" b="1" spc="-135" dirty="0">
                  <a:solidFill>
                    <a:srgbClr val="FFFF00"/>
                  </a:solidFill>
                  <a:latin typeface="Times New Roman"/>
                  <a:cs typeface="Times New Roman"/>
                </a:rPr>
                <a:t>T</a:t>
              </a:r>
              <a:r>
                <a:rPr sz="1400" b="1" dirty="0">
                  <a:solidFill>
                    <a:srgbClr val="FFFF00"/>
                  </a:solidFill>
                  <a:latin typeface="Times New Roman"/>
                  <a:cs typeface="Times New Roman"/>
                </a:rPr>
                <a:t>ask</a:t>
              </a:r>
              <a:r>
                <a:rPr sz="1400" b="1" spc="-20" dirty="0">
                  <a:solidFill>
                    <a:srgbClr val="FFFF00"/>
                  </a:solidFill>
                  <a:latin typeface="Times New Roman"/>
                  <a:cs typeface="Times New Roman"/>
                </a:rPr>
                <a:t> </a:t>
              </a:r>
              <a:r>
                <a:rPr sz="1400" b="1" dirty="0">
                  <a:solidFill>
                    <a:srgbClr val="FFFF00"/>
                  </a:solidFill>
                  <a:latin typeface="Times New Roman"/>
                  <a:cs typeface="Times New Roman"/>
                </a:rPr>
                <a:t>3</a:t>
              </a:r>
              <a:endParaRPr sz="1400">
                <a:latin typeface="Times New Roman"/>
                <a:cs typeface="Times New Roman"/>
              </a:endParaRPr>
            </a:p>
          </p:txBody>
        </p:sp>
        <p:sp>
          <p:nvSpPr>
            <p:cNvPr id="51" name="object 51"/>
            <p:cNvSpPr txBox="1"/>
            <p:nvPr/>
          </p:nvSpPr>
          <p:spPr>
            <a:xfrm>
              <a:off x="6304026" y="5282708"/>
              <a:ext cx="746125" cy="584835"/>
            </a:xfrm>
            <a:prstGeom prst="rect">
              <a:avLst/>
            </a:prstGeom>
          </p:spPr>
          <p:txBody>
            <a:bodyPr vert="horz" wrap="square" lIns="0" tIns="0" rIns="0" bIns="0" rtlCol="0">
              <a:spAutoFit/>
            </a:bodyPr>
            <a:lstStyle/>
            <a:p>
              <a:pPr marL="12700" marR="5080">
                <a:lnSpc>
                  <a:spcPct val="100000"/>
                </a:lnSpc>
              </a:pPr>
              <a:r>
                <a:rPr sz="2000" spc="-75" dirty="0">
                  <a:solidFill>
                    <a:srgbClr val="002DBE"/>
                  </a:solidFill>
                  <a:latin typeface="Arial"/>
                  <a:cs typeface="Arial"/>
                </a:rPr>
                <a:t>T</a:t>
              </a:r>
              <a:r>
                <a:rPr sz="2000" spc="-5" dirty="0">
                  <a:solidFill>
                    <a:srgbClr val="002DBE"/>
                  </a:solidFill>
                  <a:latin typeface="Arial"/>
                  <a:cs typeface="Arial"/>
                </a:rPr>
                <a:t>ime </a:t>
              </a:r>
              <a:r>
                <a:rPr sz="2000" dirty="0">
                  <a:solidFill>
                    <a:srgbClr val="002DBE"/>
                  </a:solidFill>
                  <a:latin typeface="Arial"/>
                  <a:cs typeface="Arial"/>
                </a:rPr>
                <a:t>Sa</a:t>
              </a:r>
              <a:r>
                <a:rPr sz="2000" spc="-10" dirty="0">
                  <a:solidFill>
                    <a:srgbClr val="002DBE"/>
                  </a:solidFill>
                  <a:latin typeface="Arial"/>
                  <a:cs typeface="Arial"/>
                </a:rPr>
                <a:t>v</a:t>
              </a:r>
              <a:r>
                <a:rPr sz="2000" spc="-5" dirty="0">
                  <a:solidFill>
                    <a:srgbClr val="002DBE"/>
                  </a:solidFill>
                  <a:latin typeface="Arial"/>
                  <a:cs typeface="Arial"/>
                </a:rPr>
                <a:t>ed</a:t>
              </a:r>
              <a:endParaRPr sz="2000">
                <a:latin typeface="Arial"/>
                <a:cs typeface="Arial"/>
              </a:endParaRPr>
            </a:p>
          </p:txBody>
        </p:sp>
        <p:sp>
          <p:nvSpPr>
            <p:cNvPr id="52" name="object 52"/>
            <p:cNvSpPr/>
            <p:nvPr/>
          </p:nvSpPr>
          <p:spPr>
            <a:xfrm>
              <a:off x="6165215" y="3065398"/>
              <a:ext cx="114300" cy="1463675"/>
            </a:xfrm>
            <a:custGeom>
              <a:avLst/>
              <a:gdLst/>
              <a:ahLst/>
              <a:cxnLst/>
              <a:rect l="l" t="t" r="r" b="b"/>
              <a:pathLst>
                <a:path w="114300" h="1463675">
                  <a:moveTo>
                    <a:pt x="38100" y="1349375"/>
                  </a:moveTo>
                  <a:lnTo>
                    <a:pt x="0" y="1349375"/>
                  </a:lnTo>
                  <a:lnTo>
                    <a:pt x="57150" y="1463675"/>
                  </a:lnTo>
                  <a:lnTo>
                    <a:pt x="104711" y="1368552"/>
                  </a:lnTo>
                  <a:lnTo>
                    <a:pt x="38100" y="1368552"/>
                  </a:lnTo>
                  <a:lnTo>
                    <a:pt x="38100" y="1349375"/>
                  </a:lnTo>
                  <a:close/>
                </a:path>
                <a:path w="114300" h="1463675">
                  <a:moveTo>
                    <a:pt x="76200" y="0"/>
                  </a:moveTo>
                  <a:lnTo>
                    <a:pt x="38100" y="0"/>
                  </a:lnTo>
                  <a:lnTo>
                    <a:pt x="38100" y="1368552"/>
                  </a:lnTo>
                  <a:lnTo>
                    <a:pt x="76200" y="1368425"/>
                  </a:lnTo>
                  <a:lnTo>
                    <a:pt x="76200" y="0"/>
                  </a:lnTo>
                  <a:close/>
                </a:path>
                <a:path w="114300" h="1463675">
                  <a:moveTo>
                    <a:pt x="114300" y="1349375"/>
                  </a:moveTo>
                  <a:lnTo>
                    <a:pt x="76200" y="1349375"/>
                  </a:lnTo>
                  <a:lnTo>
                    <a:pt x="76200" y="1368425"/>
                  </a:lnTo>
                  <a:lnTo>
                    <a:pt x="38100" y="1368552"/>
                  </a:lnTo>
                  <a:lnTo>
                    <a:pt x="104711" y="1368552"/>
                  </a:lnTo>
                  <a:lnTo>
                    <a:pt x="114300" y="1349375"/>
                  </a:lnTo>
                  <a:close/>
                </a:path>
              </a:pathLst>
            </a:custGeom>
            <a:solidFill>
              <a:srgbClr val="000000"/>
            </a:solidFill>
          </p:spPr>
          <p:txBody>
            <a:bodyPr wrap="square" lIns="0" tIns="0" rIns="0" bIns="0" rtlCol="0"/>
            <a:lstStyle/>
            <a:p>
              <a:endParaRPr/>
            </a:p>
          </p:txBody>
        </p:sp>
        <p:sp>
          <p:nvSpPr>
            <p:cNvPr id="53" name="object 53"/>
            <p:cNvSpPr txBox="1"/>
            <p:nvPr/>
          </p:nvSpPr>
          <p:spPr>
            <a:xfrm>
              <a:off x="5814536" y="3596766"/>
              <a:ext cx="330200" cy="551180"/>
            </a:xfrm>
            <a:prstGeom prst="rect">
              <a:avLst/>
            </a:prstGeom>
          </p:spPr>
          <p:txBody>
            <a:bodyPr vert="vert" wrap="square" lIns="0" tIns="0" rIns="0" bIns="0" rtlCol="0">
              <a:spAutoFit/>
            </a:bodyPr>
            <a:lstStyle/>
            <a:p>
              <a:pPr marL="12700">
                <a:lnSpc>
                  <a:spcPct val="100000"/>
                </a:lnSpc>
              </a:pPr>
              <a:r>
                <a:rPr sz="2400" b="1" dirty="0">
                  <a:solidFill>
                    <a:srgbClr val="002DBE"/>
                  </a:solidFill>
                  <a:latin typeface="Arial"/>
                  <a:cs typeface="Arial"/>
                </a:rPr>
                <a:t>Idle</a:t>
              </a:r>
              <a:endParaRPr sz="2400">
                <a:latin typeface="Arial"/>
                <a:cs typeface="Arial"/>
              </a:endParaRPr>
            </a:p>
          </p:txBody>
        </p:sp>
        <p:sp>
          <p:nvSpPr>
            <p:cNvPr id="54" name="object 54"/>
            <p:cNvSpPr/>
            <p:nvPr/>
          </p:nvSpPr>
          <p:spPr>
            <a:xfrm>
              <a:off x="6875653" y="3340100"/>
              <a:ext cx="114300" cy="1167130"/>
            </a:xfrm>
            <a:custGeom>
              <a:avLst/>
              <a:gdLst/>
              <a:ahLst/>
              <a:cxnLst/>
              <a:rect l="l" t="t" r="r" b="b"/>
              <a:pathLst>
                <a:path w="114300" h="1167129">
                  <a:moveTo>
                    <a:pt x="0" y="1052449"/>
                  </a:moveTo>
                  <a:lnTo>
                    <a:pt x="57023" y="1166749"/>
                  </a:lnTo>
                  <a:lnTo>
                    <a:pt x="104743" y="1071626"/>
                  </a:lnTo>
                  <a:lnTo>
                    <a:pt x="76200" y="1071626"/>
                  </a:lnTo>
                  <a:lnTo>
                    <a:pt x="38100" y="1071499"/>
                  </a:lnTo>
                  <a:lnTo>
                    <a:pt x="38122" y="1052491"/>
                  </a:lnTo>
                  <a:lnTo>
                    <a:pt x="0" y="1052449"/>
                  </a:lnTo>
                  <a:close/>
                </a:path>
                <a:path w="114300" h="1167129">
                  <a:moveTo>
                    <a:pt x="38122" y="1052491"/>
                  </a:moveTo>
                  <a:lnTo>
                    <a:pt x="38100" y="1071499"/>
                  </a:lnTo>
                  <a:lnTo>
                    <a:pt x="76200" y="1071626"/>
                  </a:lnTo>
                  <a:lnTo>
                    <a:pt x="76222" y="1052533"/>
                  </a:lnTo>
                  <a:lnTo>
                    <a:pt x="38122" y="1052491"/>
                  </a:lnTo>
                  <a:close/>
                </a:path>
                <a:path w="114300" h="1167129">
                  <a:moveTo>
                    <a:pt x="76222" y="1052533"/>
                  </a:moveTo>
                  <a:lnTo>
                    <a:pt x="76200" y="1071626"/>
                  </a:lnTo>
                  <a:lnTo>
                    <a:pt x="104743" y="1071626"/>
                  </a:lnTo>
                  <a:lnTo>
                    <a:pt x="114300" y="1052576"/>
                  </a:lnTo>
                  <a:lnTo>
                    <a:pt x="76222" y="1052533"/>
                  </a:lnTo>
                  <a:close/>
                </a:path>
                <a:path w="114300" h="1167129">
                  <a:moveTo>
                    <a:pt x="77470" y="0"/>
                  </a:moveTo>
                  <a:lnTo>
                    <a:pt x="39370" y="0"/>
                  </a:lnTo>
                  <a:lnTo>
                    <a:pt x="38122" y="1052491"/>
                  </a:lnTo>
                  <a:lnTo>
                    <a:pt x="76222" y="1052533"/>
                  </a:lnTo>
                  <a:lnTo>
                    <a:pt x="77470" y="0"/>
                  </a:lnTo>
                  <a:close/>
                </a:path>
              </a:pathLst>
            </a:custGeom>
            <a:solidFill>
              <a:srgbClr val="000000"/>
            </a:solidFill>
          </p:spPr>
          <p:txBody>
            <a:bodyPr wrap="square" lIns="0" tIns="0" rIns="0" bIns="0" rtlCol="0"/>
            <a:lstStyle/>
            <a:p>
              <a:endParaRPr/>
            </a:p>
          </p:txBody>
        </p:sp>
        <p:sp>
          <p:nvSpPr>
            <p:cNvPr id="55" name="object 55"/>
            <p:cNvSpPr txBox="1"/>
            <p:nvPr/>
          </p:nvSpPr>
          <p:spPr>
            <a:xfrm>
              <a:off x="6527768" y="3595242"/>
              <a:ext cx="330200" cy="551180"/>
            </a:xfrm>
            <a:prstGeom prst="rect">
              <a:avLst/>
            </a:prstGeom>
          </p:spPr>
          <p:txBody>
            <a:bodyPr vert="vert" wrap="square" lIns="0" tIns="0" rIns="0" bIns="0" rtlCol="0">
              <a:spAutoFit/>
            </a:bodyPr>
            <a:lstStyle/>
            <a:p>
              <a:pPr marL="12700">
                <a:lnSpc>
                  <a:spcPct val="100000"/>
                </a:lnSpc>
              </a:pPr>
              <a:r>
                <a:rPr sz="2400" b="1" dirty="0">
                  <a:solidFill>
                    <a:srgbClr val="002DBE"/>
                  </a:solidFill>
                  <a:latin typeface="Arial"/>
                  <a:cs typeface="Arial"/>
                </a:rPr>
                <a:t>Idle</a:t>
              </a:r>
              <a:endParaRPr sz="2400">
                <a:latin typeface="Arial"/>
                <a:cs typeface="Arial"/>
              </a:endParaRPr>
            </a:p>
          </p:txBody>
        </p:sp>
        <p:sp>
          <p:nvSpPr>
            <p:cNvPr id="56" name="object 56"/>
            <p:cNvSpPr/>
            <p:nvPr/>
          </p:nvSpPr>
          <p:spPr>
            <a:xfrm>
              <a:off x="8380476" y="4167123"/>
              <a:ext cx="114300" cy="319405"/>
            </a:xfrm>
            <a:custGeom>
              <a:avLst/>
              <a:gdLst/>
              <a:ahLst/>
              <a:cxnLst/>
              <a:rect l="l" t="t" r="r" b="b"/>
              <a:pathLst>
                <a:path w="114300" h="319404">
                  <a:moveTo>
                    <a:pt x="38100" y="204850"/>
                  </a:moveTo>
                  <a:lnTo>
                    <a:pt x="0" y="204850"/>
                  </a:lnTo>
                  <a:lnTo>
                    <a:pt x="57150" y="319150"/>
                  </a:lnTo>
                  <a:lnTo>
                    <a:pt x="104775" y="223900"/>
                  </a:lnTo>
                  <a:lnTo>
                    <a:pt x="38100" y="223900"/>
                  </a:lnTo>
                  <a:lnTo>
                    <a:pt x="38100" y="204850"/>
                  </a:lnTo>
                  <a:close/>
                </a:path>
                <a:path w="114300" h="319404">
                  <a:moveTo>
                    <a:pt x="76200" y="0"/>
                  </a:moveTo>
                  <a:lnTo>
                    <a:pt x="38100" y="0"/>
                  </a:lnTo>
                  <a:lnTo>
                    <a:pt x="38100" y="223900"/>
                  </a:lnTo>
                  <a:lnTo>
                    <a:pt x="76200" y="223900"/>
                  </a:lnTo>
                  <a:lnTo>
                    <a:pt x="76200" y="0"/>
                  </a:lnTo>
                  <a:close/>
                </a:path>
                <a:path w="114300" h="319404">
                  <a:moveTo>
                    <a:pt x="114300" y="204850"/>
                  </a:moveTo>
                  <a:lnTo>
                    <a:pt x="76200" y="204850"/>
                  </a:lnTo>
                  <a:lnTo>
                    <a:pt x="76200" y="223900"/>
                  </a:lnTo>
                  <a:lnTo>
                    <a:pt x="104775" y="223900"/>
                  </a:lnTo>
                  <a:lnTo>
                    <a:pt x="114300" y="204850"/>
                  </a:lnTo>
                  <a:close/>
                </a:path>
              </a:pathLst>
            </a:custGeom>
            <a:solidFill>
              <a:srgbClr val="000000"/>
            </a:solidFill>
          </p:spPr>
          <p:txBody>
            <a:bodyPr wrap="square" lIns="0" tIns="0" rIns="0" bIns="0" rtlCol="0"/>
            <a:lstStyle/>
            <a:p>
              <a:endParaRPr/>
            </a:p>
          </p:txBody>
        </p:sp>
        <p:sp>
          <p:nvSpPr>
            <p:cNvPr id="57" name="object 57"/>
            <p:cNvSpPr/>
            <p:nvPr/>
          </p:nvSpPr>
          <p:spPr>
            <a:xfrm>
              <a:off x="5557265" y="4486909"/>
              <a:ext cx="669925" cy="2094864"/>
            </a:xfrm>
            <a:custGeom>
              <a:avLst/>
              <a:gdLst/>
              <a:ahLst/>
              <a:cxnLst/>
              <a:rect l="l" t="t" r="r" b="b"/>
              <a:pathLst>
                <a:path w="669925" h="2094865">
                  <a:moveTo>
                    <a:pt x="0" y="0"/>
                  </a:moveTo>
                  <a:lnTo>
                    <a:pt x="54345" y="731"/>
                  </a:lnTo>
                  <a:lnTo>
                    <a:pt x="105897" y="2848"/>
                  </a:lnTo>
                  <a:lnTo>
                    <a:pt x="153967" y="6237"/>
                  </a:lnTo>
                  <a:lnTo>
                    <a:pt x="197866" y="10781"/>
                  </a:lnTo>
                  <a:lnTo>
                    <a:pt x="236902" y="16367"/>
                  </a:lnTo>
                  <a:lnTo>
                    <a:pt x="284833" y="26445"/>
                  </a:lnTo>
                  <a:lnTo>
                    <a:pt x="325289" y="42451"/>
                  </a:lnTo>
                  <a:lnTo>
                    <a:pt x="335025" y="55879"/>
                  </a:lnTo>
                  <a:lnTo>
                    <a:pt x="335025" y="991488"/>
                  </a:lnTo>
                  <a:lnTo>
                    <a:pt x="336135" y="996071"/>
                  </a:lnTo>
                  <a:lnTo>
                    <a:pt x="372391" y="1017168"/>
                  </a:lnTo>
                  <a:lnTo>
                    <a:pt x="415615" y="1027854"/>
                  </a:lnTo>
                  <a:lnTo>
                    <a:pt x="472103" y="1036587"/>
                  </a:lnTo>
                  <a:lnTo>
                    <a:pt x="515984" y="1041131"/>
                  </a:lnTo>
                  <a:lnTo>
                    <a:pt x="564040" y="1044520"/>
                  </a:lnTo>
                  <a:lnTo>
                    <a:pt x="615583" y="1046637"/>
                  </a:lnTo>
                  <a:lnTo>
                    <a:pt x="669925" y="1047368"/>
                  </a:lnTo>
                  <a:lnTo>
                    <a:pt x="642447" y="1047554"/>
                  </a:lnTo>
                  <a:lnTo>
                    <a:pt x="589419" y="1048992"/>
                  </a:lnTo>
                  <a:lnTo>
                    <a:pt x="539533" y="1051759"/>
                  </a:lnTo>
                  <a:lnTo>
                    <a:pt x="493479" y="1055737"/>
                  </a:lnTo>
                  <a:lnTo>
                    <a:pt x="451943" y="1060812"/>
                  </a:lnTo>
                  <a:lnTo>
                    <a:pt x="399619" y="1070228"/>
                  </a:lnTo>
                  <a:lnTo>
                    <a:pt x="361332" y="1081460"/>
                  </a:lnTo>
                  <a:lnTo>
                    <a:pt x="335025" y="1103160"/>
                  </a:lnTo>
                  <a:lnTo>
                    <a:pt x="335025" y="2038819"/>
                  </a:lnTo>
                  <a:lnTo>
                    <a:pt x="333915" y="2043398"/>
                  </a:lnTo>
                  <a:lnTo>
                    <a:pt x="297632" y="2064474"/>
                  </a:lnTo>
                  <a:lnTo>
                    <a:pt x="254382" y="2075148"/>
                  </a:lnTo>
                  <a:lnTo>
                    <a:pt x="197865" y="2083869"/>
                  </a:lnTo>
                  <a:lnTo>
                    <a:pt x="153967" y="2088407"/>
                  </a:lnTo>
                  <a:lnTo>
                    <a:pt x="105897" y="2091791"/>
                  </a:lnTo>
                  <a:lnTo>
                    <a:pt x="54345" y="2093906"/>
                  </a:lnTo>
                  <a:lnTo>
                    <a:pt x="27478" y="2094451"/>
                  </a:lnTo>
                  <a:lnTo>
                    <a:pt x="0" y="2094636"/>
                  </a:lnTo>
                </a:path>
              </a:pathLst>
            </a:custGeom>
            <a:ln w="41275">
              <a:solidFill>
                <a:srgbClr val="002060"/>
              </a:solidFill>
            </a:ln>
          </p:spPr>
          <p:txBody>
            <a:bodyPr wrap="square" lIns="0" tIns="0" rIns="0" bIns="0" rtlCol="0"/>
            <a:lstStyle/>
            <a:p>
              <a:endParaRPr/>
            </a:p>
          </p:txBody>
        </p:sp>
        <p:sp>
          <p:nvSpPr>
            <p:cNvPr id="58" name="object 58"/>
            <p:cNvSpPr/>
            <p:nvPr/>
          </p:nvSpPr>
          <p:spPr>
            <a:xfrm>
              <a:off x="5816980" y="2837942"/>
              <a:ext cx="792162" cy="371475"/>
            </a:xfrm>
            <a:prstGeom prst="rect">
              <a:avLst/>
            </a:prstGeom>
            <a:blipFill>
              <a:blip r:embed="rId4" cstate="print"/>
              <a:stretch>
                <a:fillRect/>
              </a:stretch>
            </a:blipFill>
          </p:spPr>
          <p:txBody>
            <a:bodyPr wrap="square" lIns="0" tIns="0" rIns="0" bIns="0" rtlCol="0"/>
            <a:lstStyle/>
            <a:p>
              <a:endParaRPr/>
            </a:p>
          </p:txBody>
        </p:sp>
        <p:sp>
          <p:nvSpPr>
            <p:cNvPr id="59" name="object 59"/>
            <p:cNvSpPr/>
            <p:nvPr/>
          </p:nvSpPr>
          <p:spPr>
            <a:xfrm>
              <a:off x="5816980" y="2545207"/>
              <a:ext cx="792162" cy="365125"/>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ox(in)">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02" name="Picture 2"/>
          <p:cNvPicPr>
            <a:picLocks noChangeAspect="1" noChangeArrowheads="1"/>
          </p:cNvPicPr>
          <p:nvPr/>
        </p:nvPicPr>
        <p:blipFill>
          <a:blip r:embed="rId2"/>
          <a:srcRect/>
          <a:stretch>
            <a:fillRect/>
          </a:stretch>
        </p:blipFill>
        <p:spPr bwMode="auto">
          <a:xfrm>
            <a:off x="3071802" y="1357298"/>
            <a:ext cx="5962650" cy="5124450"/>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4" name="TextBox 3"/>
          <p:cNvSpPr txBox="1"/>
          <p:nvPr/>
        </p:nvSpPr>
        <p:spPr>
          <a:xfrm>
            <a:off x="1285852" y="5214950"/>
            <a:ext cx="1682640"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err="1"/>
              <a:t>section_count</a:t>
            </a:r>
            <a:r>
              <a:rPr lang="en-US" altLang="zh-CN" dirty="0"/>
              <a:t> 1</a:t>
            </a:r>
          </a:p>
          <a:p>
            <a:r>
              <a:rPr lang="en-US" altLang="zh-CN" dirty="0" err="1"/>
              <a:t>section_count</a:t>
            </a:r>
            <a:r>
              <a:rPr lang="en-US" altLang="zh-CN" dirty="0"/>
              <a:t> 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0" y="1500174"/>
            <a:ext cx="7643834" cy="4143404"/>
          </a:xfrm>
          <a:ln/>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altLang="zh-CN" sz="1600" dirty="0"/>
              <a:t>void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a:buNone/>
            </a:pPr>
            <a:r>
              <a:rPr lang="en-US" altLang="zh-CN" sz="1600" dirty="0"/>
              <a:t>{</a:t>
            </a:r>
          </a:p>
          <a:p>
            <a:pPr>
              <a:buNone/>
            </a:pPr>
            <a:r>
              <a:rPr lang="en-US" altLang="zh-CN" sz="1600" dirty="0"/>
              <a:t>      #</a:t>
            </a:r>
            <a:r>
              <a:rPr lang="en-US" altLang="zh-CN" sz="1600" dirty="0" err="1"/>
              <a:t>pragma</a:t>
            </a:r>
            <a:r>
              <a:rPr lang="en-US" altLang="zh-CN" sz="1600" dirty="0"/>
              <a:t> </a:t>
            </a:r>
            <a:r>
              <a:rPr lang="en-US" altLang="zh-CN" sz="1600" dirty="0" err="1"/>
              <a:t>omp</a:t>
            </a:r>
            <a:r>
              <a:rPr lang="en-US" altLang="zh-CN" sz="1600" dirty="0"/>
              <a:t> parallel sections </a:t>
            </a:r>
          </a:p>
          <a:p>
            <a:pPr>
              <a:buNone/>
            </a:pPr>
            <a:r>
              <a:rPr lang="en-US" altLang="zh-CN" sz="1600" dirty="0"/>
              <a:t>     {</a:t>
            </a:r>
          </a:p>
          <a:p>
            <a:pPr>
              <a:buNone/>
            </a:pPr>
            <a:r>
              <a:rPr lang="en-US" altLang="zh-CN" sz="1600" dirty="0"/>
              <a:t>            #</a:t>
            </a:r>
            <a:r>
              <a:rPr lang="en-US" altLang="zh-CN" sz="1600" dirty="0" err="1"/>
              <a:t>pragma</a:t>
            </a:r>
            <a:r>
              <a:rPr lang="en-US" altLang="zh-CN" sz="1600" dirty="0"/>
              <a:t> </a:t>
            </a:r>
            <a:r>
              <a:rPr lang="en-US" altLang="zh-CN" sz="1600" dirty="0" err="1"/>
              <a:t>omp</a:t>
            </a:r>
            <a:r>
              <a:rPr lang="en-US" altLang="zh-CN" sz="1600" dirty="0"/>
              <a:t> section</a:t>
            </a:r>
          </a:p>
          <a:p>
            <a:pPr>
              <a:buNone/>
            </a:pPr>
            <a:r>
              <a:rPr lang="en-US" altLang="zh-CN" sz="1600" dirty="0"/>
              <a:t>            </a:t>
            </a:r>
            <a:r>
              <a:rPr lang="en-US" altLang="zh-CN" sz="1600" dirty="0" err="1"/>
              <a:t>printf</a:t>
            </a:r>
            <a:r>
              <a:rPr lang="en-US" altLang="zh-CN" sz="1600" dirty="0"/>
              <a:t>(“section 1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en-US" altLang="zh-CN" sz="1600" dirty="0"/>
              <a:t>           #</a:t>
            </a:r>
            <a:r>
              <a:rPr lang="en-US" altLang="zh-CN" sz="1600" dirty="0" err="1"/>
              <a:t>pragma</a:t>
            </a:r>
            <a:r>
              <a:rPr lang="en-US" altLang="zh-CN" sz="1600" dirty="0"/>
              <a:t> </a:t>
            </a:r>
            <a:r>
              <a:rPr lang="en-US" altLang="zh-CN" sz="1600" dirty="0" err="1"/>
              <a:t>omp</a:t>
            </a:r>
            <a:r>
              <a:rPr lang="en-US" altLang="zh-CN" sz="1600" dirty="0"/>
              <a:t> section </a:t>
            </a:r>
          </a:p>
          <a:p>
            <a:pPr>
              <a:buNone/>
            </a:pPr>
            <a:r>
              <a:rPr lang="en-US" altLang="zh-CN" sz="1600" dirty="0"/>
              <a:t>            </a:t>
            </a:r>
            <a:r>
              <a:rPr lang="en-US" altLang="zh-CN" sz="1600" dirty="0" err="1"/>
              <a:t>printf</a:t>
            </a:r>
            <a:r>
              <a:rPr lang="en-US" altLang="zh-CN" sz="1600" dirty="0"/>
              <a:t>(“section 2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en-US" altLang="zh-CN" sz="1600" dirty="0"/>
              <a:t>           #</a:t>
            </a:r>
            <a:r>
              <a:rPr lang="en-US" altLang="zh-CN" sz="1600" dirty="0" err="1"/>
              <a:t>pragma</a:t>
            </a:r>
            <a:r>
              <a:rPr lang="en-US" altLang="zh-CN" sz="1600" dirty="0"/>
              <a:t> </a:t>
            </a:r>
            <a:r>
              <a:rPr lang="en-US" altLang="zh-CN" sz="1600" dirty="0" err="1"/>
              <a:t>omp</a:t>
            </a:r>
            <a:r>
              <a:rPr lang="en-US" altLang="zh-CN" sz="1600" dirty="0"/>
              <a:t> section</a:t>
            </a:r>
          </a:p>
          <a:p>
            <a:pPr>
              <a:buNone/>
            </a:pPr>
            <a:r>
              <a:rPr lang="en-US" altLang="zh-CN" sz="1600" dirty="0"/>
              <a:t>           </a:t>
            </a:r>
            <a:r>
              <a:rPr lang="en-US" altLang="zh-CN" sz="1600" dirty="0" err="1"/>
              <a:t>printf</a:t>
            </a:r>
            <a:r>
              <a:rPr lang="en-US" altLang="zh-CN" sz="1600" dirty="0"/>
              <a:t>(“section 3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en-US" altLang="zh-CN" sz="1600" dirty="0"/>
              <a:t>           #</a:t>
            </a:r>
            <a:r>
              <a:rPr lang="en-US" altLang="zh-CN" sz="1600" dirty="0" err="1"/>
              <a:t>pragma</a:t>
            </a:r>
            <a:r>
              <a:rPr lang="en-US" altLang="zh-CN" sz="1600" dirty="0"/>
              <a:t> </a:t>
            </a:r>
            <a:r>
              <a:rPr lang="en-US" altLang="zh-CN" sz="1600" dirty="0" err="1"/>
              <a:t>omp</a:t>
            </a:r>
            <a:r>
              <a:rPr lang="en-US" altLang="zh-CN" sz="1600" dirty="0"/>
              <a:t> section </a:t>
            </a:r>
          </a:p>
          <a:p>
            <a:pPr>
              <a:buNone/>
            </a:pPr>
            <a:r>
              <a:rPr lang="en-US" altLang="zh-CN" sz="1600" dirty="0"/>
              <a:t>           </a:t>
            </a:r>
            <a:r>
              <a:rPr lang="en-US" altLang="zh-CN" sz="1600" dirty="0" err="1"/>
              <a:t>printf</a:t>
            </a:r>
            <a:r>
              <a:rPr lang="en-US" altLang="zh-CN" sz="1600" dirty="0"/>
              <a:t>(“section 4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en-US" altLang="zh-CN" sz="1600" dirty="0"/>
              <a:t>     }</a:t>
            </a:r>
          </a:p>
          <a:p>
            <a:pPr>
              <a:buNone/>
            </a:pPr>
            <a:r>
              <a:rPr lang="en-US" altLang="zh-CN" sz="1600" dirty="0"/>
              <a:t>}</a:t>
            </a:r>
          </a:p>
        </p:txBody>
      </p:sp>
      <p:sp>
        <p:nvSpPr>
          <p:cNvPr id="49155" name="日期占位符 3"/>
          <p:cNvSpPr>
            <a:spLocks noGrp="1"/>
          </p:cNvSpPr>
          <p:nvPr>
            <p:ph type="dt" sz="quarter" idx="10"/>
          </p:nvPr>
        </p:nvSpPr>
        <p:spPr>
          <a:noFill/>
        </p:spPr>
        <p:txBody>
          <a:bodyPr/>
          <a:lstStyle/>
          <a:p>
            <a:fld id="{B381C2BA-DF80-4616-8058-CE1D0FA2DC6B}" type="datetime1">
              <a:rPr lang="zh-CN" altLang="en-US" smtClean="0"/>
              <a:pPr/>
              <a:t>2018/12/27</a:t>
            </a:fld>
            <a:endParaRPr lang="en-US" altLang="zh-CN"/>
          </a:p>
        </p:txBody>
      </p:sp>
      <p:sp>
        <p:nvSpPr>
          <p:cNvPr id="6" name="TextBox 5"/>
          <p:cNvSpPr txBox="1"/>
          <p:nvPr/>
        </p:nvSpPr>
        <p:spPr>
          <a:xfrm>
            <a:off x="5929322" y="1071546"/>
            <a:ext cx="2260747" cy="147732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buNone/>
            </a:pPr>
            <a:r>
              <a:rPr lang="en-US" altLang="zh-CN" dirty="0" smtClean="0"/>
              <a:t>section </a:t>
            </a:r>
            <a:r>
              <a:rPr lang="en-US" altLang="zh-CN" dirty="0"/>
              <a:t>1 </a:t>
            </a:r>
            <a:r>
              <a:rPr lang="en-US" altLang="zh-CN" dirty="0" err="1"/>
              <a:t>ThreadId</a:t>
            </a:r>
            <a:r>
              <a:rPr lang="en-US" altLang="zh-CN" dirty="0"/>
              <a:t> = 0</a:t>
            </a:r>
          </a:p>
          <a:p>
            <a:pPr>
              <a:buNone/>
            </a:pPr>
            <a:r>
              <a:rPr lang="en-US" altLang="zh-CN" dirty="0"/>
              <a:t>section 2 </a:t>
            </a:r>
            <a:r>
              <a:rPr lang="en-US" altLang="zh-CN" dirty="0" err="1"/>
              <a:t>ThreadId</a:t>
            </a:r>
            <a:r>
              <a:rPr lang="en-US" altLang="zh-CN" dirty="0"/>
              <a:t> = 2</a:t>
            </a:r>
          </a:p>
          <a:p>
            <a:pPr>
              <a:buNone/>
            </a:pPr>
            <a:r>
              <a:rPr lang="en-US" altLang="zh-CN" dirty="0"/>
              <a:t>section 4 </a:t>
            </a:r>
            <a:r>
              <a:rPr lang="en-US" altLang="zh-CN" dirty="0" err="1"/>
              <a:t>ThreadId</a:t>
            </a:r>
            <a:r>
              <a:rPr lang="en-US" altLang="zh-CN" dirty="0"/>
              <a:t> = 3</a:t>
            </a:r>
          </a:p>
          <a:p>
            <a:pPr>
              <a:buNone/>
            </a:pPr>
            <a:r>
              <a:rPr lang="en-US" altLang="zh-CN" dirty="0"/>
              <a:t>section 3 </a:t>
            </a:r>
            <a:r>
              <a:rPr lang="en-US" altLang="zh-CN" dirty="0" err="1"/>
              <a:t>ThreadId</a:t>
            </a:r>
            <a:r>
              <a:rPr lang="en-US" altLang="zh-CN" dirty="0"/>
              <a:t> = 1</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0" y="1054124"/>
            <a:ext cx="7451725" cy="5732462"/>
          </a:xfrm>
          <a:ln>
            <a:solidFill>
              <a:schemeClr val="tx1"/>
            </a:solidFill>
            <a:prstDash val="dash"/>
          </a:ln>
        </p:spPr>
        <p:txBody>
          <a:bodyPr>
            <a:noAutofit/>
          </a:bodyPr>
          <a:lstStyle/>
          <a:p>
            <a:pPr>
              <a:buNone/>
            </a:pPr>
            <a:r>
              <a:rPr lang="en-US" altLang="zh-CN" sz="1600" dirty="0"/>
              <a:t>void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a:buNone/>
            </a:pPr>
            <a:r>
              <a:rPr lang="en-US" altLang="zh-CN" sz="1600" dirty="0"/>
              <a:t>{</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parallel</a:t>
            </a:r>
          </a:p>
          <a:p>
            <a:pPr>
              <a:buNone/>
            </a:pPr>
            <a:r>
              <a:rPr lang="zh-CN" altLang="en-US" sz="1600" dirty="0"/>
              <a:t>     </a:t>
            </a:r>
            <a:r>
              <a:rPr lang="en-US" altLang="zh-CN" sz="1600" dirty="0"/>
              <a:t> {</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sections</a:t>
            </a:r>
          </a:p>
          <a:p>
            <a:pPr>
              <a:buNone/>
            </a:pPr>
            <a:r>
              <a:rPr lang="zh-CN" altLang="en-US" sz="1600" dirty="0"/>
              <a:t>          </a:t>
            </a:r>
            <a:r>
              <a:rPr lang="en-US" altLang="zh-CN" sz="1600" dirty="0"/>
              <a:t>{</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a:t>
            </a:r>
          </a:p>
          <a:p>
            <a:pPr>
              <a:buNone/>
            </a:pPr>
            <a:r>
              <a:rPr lang="en-US" altLang="zh-CN" sz="1600" dirty="0"/>
              <a:t>       </a:t>
            </a:r>
            <a:r>
              <a:rPr lang="zh-CN" altLang="en-US" sz="1600" dirty="0"/>
              <a:t>          </a:t>
            </a:r>
            <a:r>
              <a:rPr lang="en-US" altLang="zh-CN" sz="1600" dirty="0" err="1"/>
              <a:t>printf</a:t>
            </a:r>
            <a:r>
              <a:rPr lang="en-US" altLang="zh-CN" sz="1600" dirty="0"/>
              <a:t>(“section 1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 </a:t>
            </a:r>
          </a:p>
          <a:p>
            <a:pPr>
              <a:buNone/>
            </a:pPr>
            <a:r>
              <a:rPr lang="en-US" altLang="zh-CN" sz="1600" dirty="0"/>
              <a:t>       </a:t>
            </a:r>
            <a:r>
              <a:rPr lang="zh-CN" altLang="en-US" sz="1600" dirty="0"/>
              <a:t>          </a:t>
            </a:r>
            <a:r>
              <a:rPr lang="en-US" altLang="zh-CN" sz="1600" dirty="0" err="1"/>
              <a:t>printf</a:t>
            </a:r>
            <a:r>
              <a:rPr lang="en-US" altLang="zh-CN" sz="1600" dirty="0"/>
              <a:t>(“section 2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zh-CN" altLang="en-US" sz="1600" dirty="0"/>
              <a:t>           </a:t>
            </a:r>
            <a:r>
              <a:rPr lang="en-US" altLang="zh-CN" sz="1600" dirty="0"/>
              <a:t>}</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sections</a:t>
            </a:r>
          </a:p>
          <a:p>
            <a:pPr>
              <a:buNone/>
            </a:pPr>
            <a:r>
              <a:rPr lang="zh-CN" altLang="en-US" sz="1600" dirty="0"/>
              <a:t>           </a:t>
            </a:r>
            <a:r>
              <a:rPr lang="en-US" altLang="zh-CN" sz="1600" dirty="0"/>
              <a:t>{</a:t>
            </a:r>
          </a:p>
          <a:p>
            <a:pPr>
              <a:buNone/>
            </a:pPr>
            <a:r>
              <a:rPr lang="en-US" altLang="zh-CN" sz="1600" dirty="0"/>
              <a:t> </a:t>
            </a: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a:t>
            </a:r>
          </a:p>
          <a:p>
            <a:pPr>
              <a:buNone/>
            </a:pPr>
            <a:r>
              <a:rPr lang="en-US" altLang="zh-CN" sz="1600" dirty="0"/>
              <a:t>       </a:t>
            </a:r>
            <a:r>
              <a:rPr lang="zh-CN" altLang="en-US" sz="1600" dirty="0"/>
              <a:t>          </a:t>
            </a:r>
            <a:r>
              <a:rPr lang="en-US" altLang="zh-CN" sz="1600" dirty="0" err="1"/>
              <a:t>printf</a:t>
            </a:r>
            <a:r>
              <a:rPr lang="en-US" altLang="zh-CN" sz="1600" dirty="0"/>
              <a:t>(“section 3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section </a:t>
            </a:r>
          </a:p>
          <a:p>
            <a:pPr>
              <a:buNone/>
            </a:pPr>
            <a:r>
              <a:rPr lang="en-US" altLang="zh-CN" sz="1600" dirty="0"/>
              <a:t>       </a:t>
            </a:r>
            <a:r>
              <a:rPr lang="zh-CN" altLang="en-US" sz="1600" dirty="0"/>
              <a:t>          </a:t>
            </a:r>
            <a:r>
              <a:rPr lang="en-US" altLang="zh-CN" sz="1600" dirty="0" err="1"/>
              <a:t>printf</a:t>
            </a:r>
            <a:r>
              <a:rPr lang="en-US" altLang="zh-CN" sz="1600" dirty="0"/>
              <a:t>(“section 4 </a:t>
            </a:r>
            <a:r>
              <a:rPr lang="en-US" altLang="zh-CN" sz="1600" dirty="0" err="1"/>
              <a:t>ThreadId</a:t>
            </a:r>
            <a:r>
              <a:rPr lang="en-US" altLang="zh-CN" sz="1600" dirty="0"/>
              <a:t> = %d\n”, </a:t>
            </a:r>
            <a:r>
              <a:rPr lang="en-US" altLang="zh-CN" sz="1600" dirty="0" err="1"/>
              <a:t>omp_get_thread_num</a:t>
            </a:r>
            <a:r>
              <a:rPr lang="en-US" altLang="zh-CN" sz="1600" dirty="0"/>
              <a:t>());</a:t>
            </a:r>
          </a:p>
          <a:p>
            <a:pPr>
              <a:buNone/>
            </a:pPr>
            <a:r>
              <a:rPr lang="zh-CN" altLang="en-US" sz="1600" dirty="0"/>
              <a:t>            </a:t>
            </a:r>
            <a:r>
              <a:rPr lang="en-US" altLang="zh-CN" sz="1600" dirty="0"/>
              <a:t>}</a:t>
            </a:r>
          </a:p>
          <a:p>
            <a:pPr>
              <a:buNone/>
            </a:pPr>
            <a:r>
              <a:rPr lang="en-US" altLang="zh-CN" sz="1600" dirty="0"/>
              <a:t>     }</a:t>
            </a:r>
          </a:p>
          <a:p>
            <a:pPr>
              <a:buNone/>
            </a:pPr>
            <a:r>
              <a:rPr lang="en-US" altLang="zh-CN" sz="1600" dirty="0"/>
              <a:t>}</a:t>
            </a:r>
          </a:p>
        </p:txBody>
      </p:sp>
      <p:sp>
        <p:nvSpPr>
          <p:cNvPr id="50179" name="矩形 5"/>
          <p:cNvSpPr>
            <a:spLocks noChangeArrowheads="1"/>
          </p:cNvSpPr>
          <p:nvPr/>
        </p:nvSpPr>
        <p:spPr bwMode="auto">
          <a:xfrm>
            <a:off x="5867400" y="620713"/>
            <a:ext cx="2857500"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altLang="zh-CN" dirty="0" smtClean="0"/>
              <a:t>section </a:t>
            </a:r>
            <a:r>
              <a:rPr lang="en-US" altLang="zh-CN" dirty="0"/>
              <a:t>1  </a:t>
            </a:r>
            <a:r>
              <a:rPr lang="en-US" altLang="zh-CN" dirty="0" err="1"/>
              <a:t>ThreadId</a:t>
            </a:r>
            <a:r>
              <a:rPr lang="en-US" altLang="zh-CN" dirty="0"/>
              <a:t> = 0</a:t>
            </a:r>
          </a:p>
          <a:p>
            <a:r>
              <a:rPr lang="en-US" altLang="zh-CN" dirty="0"/>
              <a:t>section 2  </a:t>
            </a:r>
            <a:r>
              <a:rPr lang="en-US" altLang="zh-CN" dirty="0" err="1"/>
              <a:t>ThreadId</a:t>
            </a:r>
            <a:r>
              <a:rPr lang="en-US" altLang="zh-CN" dirty="0"/>
              <a:t> = 1</a:t>
            </a:r>
          </a:p>
          <a:p>
            <a:r>
              <a:rPr lang="en-US" altLang="zh-CN" dirty="0"/>
              <a:t>section 4  </a:t>
            </a:r>
            <a:r>
              <a:rPr lang="en-US" altLang="zh-CN" dirty="0" err="1"/>
              <a:t>ThreadId</a:t>
            </a:r>
            <a:r>
              <a:rPr lang="en-US" altLang="zh-CN" dirty="0"/>
              <a:t> = 1</a:t>
            </a:r>
          </a:p>
          <a:p>
            <a:r>
              <a:rPr lang="en-US" altLang="zh-CN" dirty="0"/>
              <a:t>Section 3 </a:t>
            </a:r>
            <a:r>
              <a:rPr lang="en-US" altLang="zh-CN" dirty="0" err="1"/>
              <a:t>ThreadId</a:t>
            </a:r>
            <a:r>
              <a:rPr lang="en-US" altLang="zh-CN" dirty="0"/>
              <a:t> = </a:t>
            </a:r>
            <a:r>
              <a:rPr lang="en-US" altLang="zh-CN" dirty="0" smtClean="0"/>
              <a:t>0</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D4BA9C4-1EFB-4C35-9815-E8AB4F497C98}" type="slidenum">
              <a:rPr lang="en-US" altLang="zh-CN"/>
              <a:pPr/>
              <a:t>9</a:t>
            </a:fld>
            <a:endParaRPr lang="en-US" altLang="zh-CN"/>
          </a:p>
        </p:txBody>
      </p:sp>
      <p:sp>
        <p:nvSpPr>
          <p:cNvPr id="6" name="页脚占位符 5"/>
          <p:cNvSpPr>
            <a:spLocks noGrp="1"/>
          </p:cNvSpPr>
          <p:nvPr>
            <p:ph type="ftr" sz="quarter" idx="12"/>
          </p:nvPr>
        </p:nvSpPr>
        <p:spPr/>
        <p:txBody>
          <a:bodyPr/>
          <a:lstStyle/>
          <a:p>
            <a:r>
              <a:rPr lang="en-US" altLang="zh-CN"/>
              <a:t>Programming with OpenMP*</a:t>
            </a:r>
          </a:p>
        </p:txBody>
      </p:sp>
      <p:sp>
        <p:nvSpPr>
          <p:cNvPr id="1630210" name="Rectangle 2"/>
          <p:cNvSpPr>
            <a:spLocks noGrp="1" noChangeArrowheads="1"/>
          </p:cNvSpPr>
          <p:nvPr>
            <p:ph type="body" idx="1"/>
          </p:nvPr>
        </p:nvSpPr>
        <p:spPr>
          <a:xfrm>
            <a:off x="455613" y="1371600"/>
            <a:ext cx="7800975" cy="1604963"/>
          </a:xfrm>
          <a:noFill/>
          <a:ln/>
        </p:spPr>
        <p:txBody>
          <a:bodyPr lIns="92075" tIns="46038" rIns="92075" bIns="46038">
            <a:normAutofit fontScale="92500" lnSpcReduction="10000"/>
          </a:bodyPr>
          <a:lstStyle/>
          <a:p>
            <a:pPr>
              <a:lnSpc>
                <a:spcPct val="94000"/>
              </a:lnSpc>
            </a:pPr>
            <a:r>
              <a:rPr lang="en-US" altLang="zh-CN">
                <a:ea typeface="宋体" pitchFamily="2" charset="-122"/>
              </a:rPr>
              <a:t>Denotes block of code to be executed by only one thread</a:t>
            </a:r>
          </a:p>
          <a:p>
            <a:pPr lvl="2">
              <a:lnSpc>
                <a:spcPct val="94000"/>
              </a:lnSpc>
            </a:pPr>
            <a:r>
              <a:rPr lang="en-US" altLang="zh-CN">
                <a:ea typeface="宋体" pitchFamily="2" charset="-122"/>
              </a:rPr>
              <a:t>First thread to arrive is chosen</a:t>
            </a:r>
          </a:p>
          <a:p>
            <a:pPr>
              <a:lnSpc>
                <a:spcPct val="94000"/>
              </a:lnSpc>
            </a:pPr>
            <a:r>
              <a:rPr lang="en-US" altLang="zh-CN">
                <a:ea typeface="宋体" pitchFamily="2" charset="-122"/>
              </a:rPr>
              <a:t>Implicit barrier at end</a:t>
            </a:r>
          </a:p>
        </p:txBody>
      </p:sp>
      <p:sp>
        <p:nvSpPr>
          <p:cNvPr id="1630211" name="Rectangle 3"/>
          <p:cNvSpPr>
            <a:spLocks noGrp="1" noChangeArrowheads="1"/>
          </p:cNvSpPr>
          <p:nvPr>
            <p:ph type="title"/>
          </p:nvPr>
        </p:nvSpPr>
        <p:spPr/>
        <p:txBody>
          <a:bodyPr/>
          <a:lstStyle/>
          <a:p>
            <a:r>
              <a:rPr lang="en-US" altLang="zh-CN">
                <a:ea typeface="宋体" pitchFamily="2" charset="-122"/>
              </a:rPr>
              <a:t>Single Construct</a:t>
            </a:r>
          </a:p>
        </p:txBody>
      </p:sp>
      <p:sp>
        <p:nvSpPr>
          <p:cNvPr id="1630212" name="Rectangle 4"/>
          <p:cNvSpPr>
            <a:spLocks noChangeArrowheads="1"/>
          </p:cNvSpPr>
          <p:nvPr/>
        </p:nvSpPr>
        <p:spPr bwMode="auto">
          <a:xfrm>
            <a:off x="862013" y="3008313"/>
            <a:ext cx="7493000" cy="255134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2075" tIns="46038" rIns="92075" bIns="46038">
            <a:spAutoFit/>
          </a:bodyPr>
          <a:lstStyle/>
          <a:p>
            <a:pPr eaLnBrk="1" hangingPunct="1">
              <a:lnSpc>
                <a:spcPct val="75000"/>
              </a:lnSpc>
              <a:spcBef>
                <a:spcPct val="50000"/>
              </a:spcBef>
            </a:pPr>
            <a:r>
              <a:rPr lang="en-US" altLang="zh-CN" sz="1800" b="1" dirty="0">
                <a:latin typeface="Courier New" pitchFamily="49" charset="0"/>
                <a:ea typeface="宋体" pitchFamily="2" charset="-122"/>
              </a:rPr>
              <a:t>#</a:t>
            </a:r>
            <a:r>
              <a:rPr lang="en-US" altLang="zh-CN" sz="1800" b="1" dirty="0" err="1">
                <a:latin typeface="Courier New" pitchFamily="49" charset="0"/>
                <a:ea typeface="宋体" pitchFamily="2" charset="-122"/>
              </a:rPr>
              <a:t>pragma</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omp</a:t>
            </a:r>
            <a:r>
              <a:rPr lang="en-US" altLang="zh-CN" sz="1800" b="1" dirty="0">
                <a:latin typeface="Courier New" pitchFamily="49" charset="0"/>
                <a:ea typeface="宋体" pitchFamily="2" charset="-122"/>
              </a:rPr>
              <a:t> parallel</a:t>
            </a:r>
          </a:p>
          <a:p>
            <a:pPr eaLnBrk="1" hangingPunct="1">
              <a:lnSpc>
                <a:spcPct val="50000"/>
              </a:lnSpc>
              <a:spcBef>
                <a:spcPct val="50000"/>
              </a:spcBef>
            </a:pP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DoManyThings</a:t>
            </a: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a:t>
            </a:r>
            <a:r>
              <a:rPr lang="en-US" altLang="zh-CN" sz="1800" b="1" dirty="0" err="1">
                <a:solidFill>
                  <a:srgbClr val="FFFF00"/>
                </a:solidFill>
                <a:latin typeface="Courier New" pitchFamily="49" charset="0"/>
                <a:ea typeface="宋体" pitchFamily="2" charset="-122"/>
              </a:rPr>
              <a:t>pragma</a:t>
            </a:r>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omp</a:t>
            </a:r>
            <a:r>
              <a:rPr lang="en-US" altLang="zh-CN" sz="1800" b="1" dirty="0">
                <a:solidFill>
                  <a:srgbClr val="FFFF00"/>
                </a:solidFill>
                <a:latin typeface="Courier New" pitchFamily="49" charset="0"/>
                <a:ea typeface="宋体" pitchFamily="2" charset="-122"/>
              </a:rPr>
              <a:t> single</a:t>
            </a:r>
          </a:p>
          <a:p>
            <a:pPr eaLnBrk="1" hangingPunct="1">
              <a:lnSpc>
                <a:spcPct val="50000"/>
              </a:lnSpc>
              <a:spcBef>
                <a:spcPct val="50000"/>
              </a:spcBef>
            </a:pPr>
            <a:r>
              <a:rPr lang="en-US" altLang="zh-CN" sz="1800" b="1" dirty="0">
                <a:solidFill>
                  <a:schemeClr val="bg2"/>
                </a:solidFill>
                <a:latin typeface="Courier New" pitchFamily="49" charset="0"/>
                <a:ea typeface="宋体" pitchFamily="2" charset="-122"/>
              </a:rPr>
              <a:t>   </a:t>
            </a:r>
            <a:r>
              <a:rPr lang="en-US" altLang="zh-CN" sz="1800" b="1" dirty="0">
                <a:solidFill>
                  <a:srgbClr val="FFFF00"/>
                </a:solidFill>
                <a:latin typeface="Courier New" pitchFamily="49" charset="0"/>
                <a:ea typeface="宋体" pitchFamily="2" charset="-122"/>
              </a:rPr>
              <a:t>{</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     </a:t>
            </a:r>
            <a:r>
              <a:rPr lang="en-US" altLang="zh-CN" sz="1800" b="1" dirty="0" err="1">
                <a:solidFill>
                  <a:schemeClr val="bg1">
                    <a:lumMod val="95000"/>
                  </a:schemeClr>
                </a:solidFill>
                <a:latin typeface="Courier New" pitchFamily="49" charset="0"/>
                <a:ea typeface="宋体" pitchFamily="2" charset="-122"/>
              </a:rPr>
              <a:t>ExchangeBoundaries</a:t>
            </a:r>
            <a:r>
              <a:rPr lang="en-US" altLang="zh-CN" sz="1800" b="1" dirty="0">
                <a:solidFill>
                  <a:schemeClr val="bg1">
                    <a:lumMod val="95000"/>
                  </a:schemeClr>
                </a:solidFill>
                <a:latin typeface="Courier New" pitchFamily="49" charset="0"/>
                <a:ea typeface="宋体" pitchFamily="2" charset="-122"/>
              </a:rPr>
              <a:t>();</a:t>
            </a:r>
          </a:p>
          <a:p>
            <a:pPr eaLnBrk="1" hangingPunct="1">
              <a:lnSpc>
                <a:spcPct val="50000"/>
              </a:lnSpc>
              <a:spcBef>
                <a:spcPct val="50000"/>
              </a:spcBef>
            </a:pPr>
            <a:r>
              <a:rPr lang="en-US" altLang="zh-CN" sz="1800" b="1" dirty="0">
                <a:solidFill>
                  <a:srgbClr val="FFFF00"/>
                </a:solidFill>
                <a:latin typeface="Courier New" pitchFamily="49" charset="0"/>
                <a:ea typeface="宋体" pitchFamily="2" charset="-122"/>
              </a:rPr>
              <a:t>   }</a:t>
            </a:r>
            <a:r>
              <a:rPr lang="en-US" altLang="zh-CN" sz="1800" b="1" dirty="0">
                <a:solidFill>
                  <a:schemeClr val="bg2"/>
                </a:solidFill>
                <a:latin typeface="Courier New" pitchFamily="49" charset="0"/>
                <a:ea typeface="宋体" pitchFamily="2" charset="-122"/>
              </a:rPr>
              <a:t>  </a:t>
            </a:r>
            <a:r>
              <a:rPr lang="en-US" altLang="zh-CN" sz="1800" b="1" dirty="0">
                <a:solidFill>
                  <a:schemeClr val="hlink"/>
                </a:solidFill>
                <a:latin typeface="Courier New" pitchFamily="49" charset="0"/>
                <a:ea typeface="宋体" pitchFamily="2" charset="-122"/>
              </a:rPr>
              <a:t>// threads wait here for single</a:t>
            </a:r>
          </a:p>
          <a:p>
            <a:pPr eaLnBrk="1" hangingPunct="1">
              <a:lnSpc>
                <a:spcPct val="50000"/>
              </a:lnSpc>
              <a:spcBef>
                <a:spcPct val="50000"/>
              </a:spcBef>
            </a:pPr>
            <a:r>
              <a:rPr lang="en-US" altLang="zh-CN" sz="1800" b="1" dirty="0">
                <a:solidFill>
                  <a:schemeClr val="bg2"/>
                </a:solidFill>
                <a:latin typeface="Courier New" pitchFamily="49" charset="0"/>
                <a:ea typeface="宋体" pitchFamily="2" charset="-122"/>
              </a:rPr>
              <a:t>   </a:t>
            </a:r>
            <a:r>
              <a:rPr lang="en-US" altLang="zh-CN" sz="1800" b="1" dirty="0" err="1">
                <a:latin typeface="Courier New" pitchFamily="49" charset="0"/>
                <a:ea typeface="宋体" pitchFamily="2" charset="-122"/>
              </a:rPr>
              <a:t>DoManyMoreThings</a:t>
            </a:r>
            <a:r>
              <a:rPr lang="en-US" altLang="zh-CN" sz="1800" b="1" dirty="0">
                <a:latin typeface="Courier New" pitchFamily="49" charset="0"/>
                <a:ea typeface="宋体" pitchFamily="2" charset="-122"/>
              </a:rPr>
              <a:t>();</a:t>
            </a:r>
          </a:p>
          <a:p>
            <a:pPr eaLnBrk="1" hangingPunct="1">
              <a:lnSpc>
                <a:spcPct val="50000"/>
              </a:lnSpc>
              <a:spcBef>
                <a:spcPct val="50000"/>
              </a:spcBef>
            </a:pPr>
            <a:r>
              <a:rPr lang="en-US" altLang="zh-CN" sz="1800" b="1" dirty="0">
                <a:latin typeface="Courier New" pitchFamily="49" charset="0"/>
                <a:ea typeface="宋体" pitchFamily="2"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6214</TotalTime>
  <Words>4111</Words>
  <Application>Microsoft Office PowerPoint</Application>
  <PresentationFormat>全屏显示(4:3)</PresentationFormat>
  <Paragraphs>852</Paragraphs>
  <Slides>55</Slides>
  <Notes>43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Office 主题</vt:lpstr>
      <vt:lpstr>Visio</vt:lpstr>
      <vt:lpstr>Parallel Computing</vt:lpstr>
      <vt:lpstr>Outline</vt:lpstr>
      <vt:lpstr> </vt:lpstr>
      <vt:lpstr>Work-sharing Construct</vt:lpstr>
      <vt:lpstr>Parallel Sections</vt:lpstr>
      <vt:lpstr>幻灯片 6</vt:lpstr>
      <vt:lpstr>幻灯片 7</vt:lpstr>
      <vt:lpstr>幻灯片 8</vt:lpstr>
      <vt:lpstr>Single Construct</vt:lpstr>
      <vt:lpstr>Master Construct</vt:lpstr>
      <vt:lpstr>Implicit Barriers</vt:lpstr>
      <vt:lpstr>Work-sharing Construct</vt:lpstr>
      <vt:lpstr>Loop worksharing Constructs</vt:lpstr>
      <vt:lpstr>Combining pragmas</vt:lpstr>
      <vt:lpstr>Loop Construct</vt:lpstr>
      <vt:lpstr>幻灯片 16</vt:lpstr>
      <vt:lpstr>幻灯片 17</vt:lpstr>
      <vt:lpstr>loop work-sharing constructs: The schedule clause</vt:lpstr>
      <vt:lpstr>Working with loops</vt:lpstr>
      <vt:lpstr>Nested loops</vt:lpstr>
      <vt:lpstr>example：</vt:lpstr>
      <vt:lpstr>Static schedule </vt:lpstr>
      <vt:lpstr>幻灯片 23</vt:lpstr>
      <vt:lpstr>SCHEDULE example</vt:lpstr>
      <vt:lpstr>parallel for vector sum</vt:lpstr>
      <vt:lpstr>Reduce</vt:lpstr>
      <vt:lpstr>Reduction</vt:lpstr>
      <vt:lpstr>幻灯片 28</vt:lpstr>
      <vt:lpstr> </vt:lpstr>
      <vt:lpstr>Synchronization</vt:lpstr>
      <vt:lpstr>Synchronization</vt:lpstr>
      <vt:lpstr>Data race</vt:lpstr>
      <vt:lpstr>Synchronization: Barrier</vt:lpstr>
      <vt:lpstr>幻灯片 34</vt:lpstr>
      <vt:lpstr>Synchronization: Atomic (basic form)</vt:lpstr>
      <vt:lpstr>Synchronization: Barrier</vt:lpstr>
      <vt:lpstr>Synchronization: Ordered</vt:lpstr>
      <vt:lpstr>NOWAIT</vt:lpstr>
      <vt:lpstr> </vt:lpstr>
      <vt:lpstr>幻灯片 40</vt:lpstr>
      <vt:lpstr>幻灯片 41</vt:lpstr>
      <vt:lpstr>What are tasks?</vt:lpstr>
      <vt:lpstr>幻灯片 43</vt:lpstr>
      <vt:lpstr>The task construct (OpenMP 4.5)</vt:lpstr>
      <vt:lpstr>The task construct (OpenMP 4.5)</vt:lpstr>
      <vt:lpstr>Data scoping with tasks</vt:lpstr>
      <vt:lpstr>幻灯片 47</vt:lpstr>
      <vt:lpstr>幻灯片 48</vt:lpstr>
      <vt:lpstr>幻灯片 49</vt:lpstr>
      <vt:lpstr>幻灯片 50</vt:lpstr>
      <vt:lpstr>Parallel Fibonacci</vt:lpstr>
      <vt:lpstr>Data Scoping with tasks: List Traversal example</vt:lpstr>
      <vt:lpstr>Data Scoping with tasks: List Traversal example</vt:lpstr>
      <vt:lpstr>Task Construct – Explicit Tasks</vt:lpstr>
      <vt:lpstr>Execution of tasks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lenovo</cp:lastModifiedBy>
  <cp:revision>633</cp:revision>
  <dcterms:created xsi:type="dcterms:W3CDTF">2013-08-31T06:22:40Z</dcterms:created>
  <dcterms:modified xsi:type="dcterms:W3CDTF">2018-12-27T08:44:13Z</dcterms:modified>
</cp:coreProperties>
</file>