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9" r:id="rId2"/>
    <p:sldId id="256" r:id="rId3"/>
    <p:sldId id="257" r:id="rId4"/>
    <p:sldId id="258" r:id="rId5"/>
    <p:sldId id="263" r:id="rId6"/>
    <p:sldId id="264" r:id="rId7"/>
    <p:sldId id="265" r:id="rId8"/>
    <p:sldId id="266" r:id="rId9"/>
    <p:sldId id="287" r:id="rId10"/>
    <p:sldId id="267" r:id="rId11"/>
    <p:sldId id="259" r:id="rId12"/>
    <p:sldId id="260" r:id="rId13"/>
    <p:sldId id="261" r:id="rId14"/>
    <p:sldId id="268" r:id="rId15"/>
    <p:sldId id="270" r:id="rId16"/>
    <p:sldId id="271" r:id="rId17"/>
    <p:sldId id="279" r:id="rId18"/>
    <p:sldId id="280" r:id="rId19"/>
    <p:sldId id="281" r:id="rId20"/>
    <p:sldId id="277" r:id="rId21"/>
    <p:sldId id="282" r:id="rId22"/>
    <p:sldId id="284" r:id="rId23"/>
    <p:sldId id="283" r:id="rId24"/>
    <p:sldId id="286" r:id="rId25"/>
    <p:sldId id="28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58AC2"/>
    <a:srgbClr val="CF5C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0" d="100"/>
          <a:sy n="70" d="100"/>
        </p:scale>
        <p:origin x="-151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B4BD1-6A65-4624-AE16-A4A076CAAAC3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8F39-2C25-4AFD-8A5E-AE4F3339492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38F39-2C25-4AFD-8A5E-AE4F3339492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68D1-AD3D-4611-937E-FE833C099834}" type="datetimeFigureOut">
              <a:rPr lang="pt-BR" smtClean="0"/>
              <a:pPr/>
              <a:t>12/02/2013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3081A-8590-4A3C-A1BA-6F420484AD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5.gif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158AC2"/>
                </a:solidFill>
              </a:rPr>
              <a:t>TaskCenter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851920" y="5486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58325" cy="791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1276350" cy="657225"/>
          </a:xfrm>
          <a:prstGeom prst="rect">
            <a:avLst/>
          </a:prstGeom>
          <a:noFill/>
        </p:spPr>
      </p:pic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860" y="3006477"/>
            <a:ext cx="1257300" cy="638175"/>
          </a:xfrm>
          <a:prstGeom prst="rect">
            <a:avLst/>
          </a:prstGeom>
          <a:noFill/>
        </p:spPr>
      </p:pic>
      <p:pic>
        <p:nvPicPr>
          <p:cNvPr id="2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5020" y="3006477"/>
            <a:ext cx="1257300" cy="638175"/>
          </a:xfrm>
          <a:prstGeom prst="rect">
            <a:avLst/>
          </a:prstGeom>
          <a:noFill/>
        </p:spPr>
      </p:pic>
      <p:pic>
        <p:nvPicPr>
          <p:cNvPr id="28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5" cstate="print">
            <a:lum bright="41000"/>
          </a:blip>
          <a:srcRect/>
          <a:stretch>
            <a:fillRect/>
          </a:stretch>
        </p:blipFill>
        <p:spPr bwMode="auto">
          <a:xfrm>
            <a:off x="8676456" y="3212976"/>
            <a:ext cx="360040" cy="36004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190770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30084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182127" y="299695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979712" y="422108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CaixaDeTexto 32"/>
          <p:cNvSpPr txBox="1"/>
          <p:nvPr/>
        </p:nvSpPr>
        <p:spPr>
          <a:xfrm>
            <a:off x="2123728" y="40770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1979712" y="472514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458112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1979712" y="522920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508518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084168" y="407707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Atrasado</a:t>
            </a:r>
            <a:endParaRPr lang="pt-BR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084168" y="458112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084168" y="508518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915816" y="292494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129136"/>
            <a:ext cx="8136904" cy="174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869160"/>
            <a:ext cx="198558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7" y="2132857"/>
            <a:ext cx="2664296" cy="52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CaixaDeTexto 25"/>
          <p:cNvSpPr txBox="1"/>
          <p:nvPr/>
        </p:nvSpPr>
        <p:spPr>
          <a:xfrm>
            <a:off x="1187624" y="2348880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212976"/>
            <a:ext cx="181220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CaixaDeTexto 34"/>
          <p:cNvSpPr txBox="1"/>
          <p:nvPr/>
        </p:nvSpPr>
        <p:spPr>
          <a:xfrm>
            <a:off x="1115616" y="3515076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115616" y="5085184"/>
            <a:ext cx="763284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00392" y="2132856"/>
            <a:ext cx="288032" cy="288032"/>
          </a:xfrm>
          <a:prstGeom prst="rect">
            <a:avLst/>
          </a:prstGeom>
          <a:noFill/>
        </p:spPr>
      </p:pic>
      <p:pic>
        <p:nvPicPr>
          <p:cNvPr id="2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3226624"/>
            <a:ext cx="288032" cy="288032"/>
          </a:xfrm>
          <a:prstGeom prst="rect">
            <a:avLst/>
          </a:prstGeom>
          <a:noFill/>
        </p:spPr>
      </p:pic>
      <p:pic>
        <p:nvPicPr>
          <p:cNvPr id="22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2400" y="494116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3573016"/>
            <a:ext cx="820891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179657" y="846237"/>
            <a:ext cx="1239353" cy="63817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 smtClean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25/02/13</a:t>
            </a:r>
            <a:endParaRPr lang="pt-BR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789040"/>
            <a:ext cx="288032" cy="288032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841403"/>
            <a:ext cx="1276350" cy="647843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79657" y="850792"/>
            <a:ext cx="1239353" cy="629065"/>
          </a:xfrm>
          <a:prstGeom prst="rect">
            <a:avLst/>
          </a:prstGeom>
          <a:noFill/>
        </p:spPr>
      </p:pic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19817" y="846237"/>
            <a:ext cx="1239353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Seminário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Questão Extra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Calculadora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9,5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Faltou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6,0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Pré-projeto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580112" y="3429000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10,0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3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60432" y="11967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772816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  lembrete com: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5" name="CaixaDeTexto 34"/>
          <p:cNvSpPr txBox="1"/>
          <p:nvPr/>
        </p:nvSpPr>
        <p:spPr>
          <a:xfrm>
            <a:off x="2411760" y="846922"/>
            <a:ext cx="417646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Configurações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7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9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563888" y="191683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27984" y="177455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dias de antecedência.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5536" y="2276872"/>
            <a:ext cx="36004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Enviar email: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123728" y="2477531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39752" y="227687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Nova atividade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123728" y="2979846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39752" y="277918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alterada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23728" y="3483902"/>
            <a:ext cx="216024" cy="21600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339752" y="3283243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Receber nota. 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Professor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500" y="850360"/>
            <a:ext cx="1257300" cy="63817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pic>
        <p:nvPicPr>
          <p:cNvPr id="1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sp>
        <p:nvSpPr>
          <p:cNvPr id="16" name="CaixaDeTexto 15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21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25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26" name="CaixaDeTexto 25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7" name="Picture 2" descr="asterisk, new, yellow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073" name="Picture 1" descr="C:\Digit's World\Acadêmico\Ciência da Computação\10 semestre\Soft educativo\Imagens\Imagem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1772816"/>
            <a:ext cx="8064896" cy="4575369"/>
          </a:xfrm>
          <a:prstGeom prst="rect">
            <a:avLst/>
          </a:prstGeom>
          <a:noFill/>
        </p:spPr>
      </p:pic>
      <p:sp>
        <p:nvSpPr>
          <p:cNvPr id="39" name="Retângulo de cantos arredondados 38"/>
          <p:cNvSpPr/>
          <p:nvPr/>
        </p:nvSpPr>
        <p:spPr>
          <a:xfrm>
            <a:off x="3275856" y="328498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55576" y="1772816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29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5730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395536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395536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395536" y="49821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4" name="Triângulo isósceles 43"/>
          <p:cNvSpPr/>
          <p:nvPr/>
        </p:nvSpPr>
        <p:spPr>
          <a:xfrm flipV="1"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7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48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49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29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840840"/>
            <a:ext cx="288032" cy="288032"/>
          </a:xfrm>
          <a:prstGeom prst="rect">
            <a:avLst/>
          </a:prstGeom>
          <a:noFill/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26837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636603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659092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5187069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5014917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6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5590981"/>
            <a:ext cx="406400" cy="406400"/>
          </a:xfrm>
          <a:prstGeom prst="rect">
            <a:avLst/>
          </a:prstGeom>
          <a:noFill/>
        </p:spPr>
      </p:pic>
      <p:sp>
        <p:nvSpPr>
          <p:cNvPr id="27" name="CaixaDeTexto 26"/>
          <p:cNvSpPr txBox="1"/>
          <p:nvPr/>
        </p:nvSpPr>
        <p:spPr>
          <a:xfrm>
            <a:off x="1403648" y="5446965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078632" y="31993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2,0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240272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3024248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 (atrasado)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3029757"/>
            <a:ext cx="10801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Nota: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893880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15816" y="299695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2772" name="Picture 4" descr="edit, pen, writ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15808" y="3298632"/>
            <a:ext cx="156592" cy="156592"/>
          </a:xfrm>
          <a:prstGeom prst="rect">
            <a:avLst/>
          </a:prstGeom>
          <a:noFill/>
        </p:spPr>
      </p:pic>
      <p:pic>
        <p:nvPicPr>
          <p:cNvPr id="51" name="Picture 4" descr="edit, fil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2" name="Picture 6" descr="file icon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3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323528" y="2132856"/>
            <a:ext cx="8352928" cy="31683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57" name="CaixaDeTexto 56"/>
          <p:cNvSpPr txBox="1"/>
          <p:nvPr/>
        </p:nvSpPr>
        <p:spPr>
          <a:xfrm>
            <a:off x="395536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pic>
        <p:nvPicPr>
          <p:cNvPr id="74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95536" y="5373216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882688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395536" y="5980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9" name="Triângulo isósceles 48"/>
          <p:cNvSpPr/>
          <p:nvPr/>
        </p:nvSpPr>
        <p:spPr>
          <a:xfrm>
            <a:off x="2943112" y="2384896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971600" y="3227044"/>
            <a:ext cx="7632848" cy="1570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4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7480" y="4755021"/>
            <a:ext cx="304800" cy="304800"/>
          </a:xfrm>
          <a:prstGeom prst="rect">
            <a:avLst/>
          </a:prstGeom>
          <a:noFill/>
        </p:spPr>
      </p:pic>
      <p:sp>
        <p:nvSpPr>
          <p:cNvPr id="25" name="CaixaDeTexto 24"/>
          <p:cNvSpPr txBox="1"/>
          <p:nvPr/>
        </p:nvSpPr>
        <p:spPr>
          <a:xfrm>
            <a:off x="1375512" y="4582869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808224"/>
            <a:ext cx="228600" cy="228600"/>
          </a:xfrm>
          <a:prstGeom prst="rect">
            <a:avLst/>
          </a:prstGeom>
          <a:noFill/>
        </p:spPr>
      </p:pic>
      <p:sp>
        <p:nvSpPr>
          <p:cNvPr id="46" name="CaixaDeTexto 45"/>
          <p:cNvSpPr txBox="1"/>
          <p:nvPr/>
        </p:nvSpPr>
        <p:spPr>
          <a:xfrm>
            <a:off x="1259632" y="2592200"/>
            <a:ext cx="388843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 em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940152" y="2597709"/>
            <a:ext cx="216024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aberta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2564904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9" name="CaixaDeTexto 38"/>
          <p:cNvSpPr txBox="1"/>
          <p:nvPr/>
        </p:nvSpPr>
        <p:spPr>
          <a:xfrm>
            <a:off x="395536" y="6550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de Frequência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Denise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3896" y="93978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3" name="Picture 6" descr="fil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54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924944"/>
            <a:ext cx="7772400" cy="90872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158AC2"/>
                </a:solidFill>
              </a:rPr>
              <a:t>Aluno</a:t>
            </a:r>
            <a:endParaRPr lang="pt-BR" sz="3600" dirty="0">
              <a:solidFill>
                <a:srgbClr val="158AC2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100392" y="7461448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098" y="850780"/>
            <a:ext cx="1276350" cy="657225"/>
          </a:xfrm>
          <a:prstGeom prst="rect">
            <a:avLst/>
          </a:prstGeom>
          <a:noFill/>
        </p:spPr>
      </p:pic>
      <p:sp>
        <p:nvSpPr>
          <p:cNvPr id="4" name="CaixaDeTexto 3"/>
          <p:cNvSpPr txBox="1"/>
          <p:nvPr/>
        </p:nvSpPr>
        <p:spPr>
          <a:xfrm>
            <a:off x="7380313" y="6211669"/>
            <a:ext cx="1763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Professor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3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1" name="Retângulo de cantos arredondados 10"/>
          <p:cNvSpPr/>
          <p:nvPr/>
        </p:nvSpPr>
        <p:spPr>
          <a:xfrm>
            <a:off x="395536" y="3573016"/>
            <a:ext cx="7848872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12/03/13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395536" y="3573016"/>
            <a:ext cx="144016" cy="36004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39552" y="3429000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395536" y="4077072"/>
            <a:ext cx="144016" cy="3600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539552" y="3933056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Relatório I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580112" y="3933056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01/02/13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9204" y="860305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544631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3528" y="850792"/>
            <a:ext cx="1239353" cy="62906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4136519" y="850780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Alunos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789040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43" name="CaixaDeTexto 42"/>
          <p:cNvSpPr txBox="1"/>
          <p:nvPr/>
        </p:nvSpPr>
        <p:spPr>
          <a:xfrm>
            <a:off x="37799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799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23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7799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7799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3779912" y="386104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10 entregas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580112" y="3430741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2840375" y="836712"/>
            <a:ext cx="1285929" cy="661768"/>
            <a:chOff x="5364088" y="823016"/>
            <a:chExt cx="1285929" cy="661768"/>
          </a:xfrm>
        </p:grpSpPr>
        <p:pic>
          <p:nvPicPr>
            <p:cNvPr id="57" name="Picture 7" descr="C:\Digit's World\Acadêmico\Ciência da Computação\10 semestre\Soft educativo\Imagens\Small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76981" y="846609"/>
              <a:ext cx="1257300" cy="638175"/>
            </a:xfrm>
            <a:prstGeom prst="rect">
              <a:avLst/>
            </a:prstGeom>
            <a:noFill/>
          </p:spPr>
        </p:pic>
        <p:sp>
          <p:nvSpPr>
            <p:cNvPr id="58" name="CaixaDeTexto 57"/>
            <p:cNvSpPr txBox="1"/>
            <p:nvPr/>
          </p:nvSpPr>
          <p:spPr>
            <a:xfrm>
              <a:off x="5364088" y="823016"/>
              <a:ext cx="1285929" cy="6463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pt-BR" sz="20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   Nova</a:t>
              </a:r>
              <a:endParaRPr lang="pt-BR" sz="20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050" name="Picture 2" descr="asterisk, new, yellow ico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93760" y="1066384"/>
              <a:ext cx="152400" cy="152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6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44" name="Triângulo isósceles 43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sp>
        <p:nvSpPr>
          <p:cNvPr id="60" name="CaixaDeTexto 59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</a:t>
            </a:r>
            <a:r>
              <a:rPr lang="pt-BR" sz="2000" dirty="0" smtClean="0">
                <a:solidFill>
                  <a:srgbClr val="158AC2"/>
                </a:solidFill>
              </a:rPr>
              <a:t>Complementar I</a:t>
            </a:r>
          </a:p>
        </p:txBody>
      </p:sp>
      <p:pic>
        <p:nvPicPr>
          <p:cNvPr id="62" name="Picture 4" descr="edit, file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64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65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6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10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</a:t>
            </a:r>
            <a:r>
              <a:rPr lang="pt-BR" sz="2000" dirty="0" smtClean="0">
                <a:solidFill>
                  <a:srgbClr val="158AC2"/>
                </a:solidFill>
              </a:rPr>
              <a:t>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9633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tângulo de cantos arredondados 25"/>
          <p:cNvSpPr/>
          <p:nvPr/>
        </p:nvSpPr>
        <p:spPr>
          <a:xfrm>
            <a:off x="7380312" y="2235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380312" y="2780928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7380312" y="3356992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380312" y="393305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7380312" y="4509120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80312" y="5013176"/>
            <a:ext cx="7920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50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51" name="CaixaDeTexto 50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323528" y="1412776"/>
            <a:ext cx="828092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Notas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</a:t>
            </a:r>
            <a:r>
              <a:rPr lang="pt-BR" sz="2000" dirty="0" smtClean="0">
                <a:solidFill>
                  <a:srgbClr val="158AC2"/>
                </a:solidFill>
              </a:rPr>
              <a:t>Complementar I</a:t>
            </a:r>
          </a:p>
        </p:txBody>
      </p:sp>
      <p:pic>
        <p:nvPicPr>
          <p:cNvPr id="60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1704" y="2290520"/>
            <a:ext cx="288032" cy="288032"/>
          </a:xfrm>
          <a:prstGeom prst="rect">
            <a:avLst/>
          </a:prstGeom>
          <a:noFill/>
        </p:spPr>
      </p:pic>
      <p:sp>
        <p:nvSpPr>
          <p:cNvPr id="61" name="Triângulo isósceles 60"/>
          <p:cNvSpPr/>
          <p:nvPr/>
        </p:nvSpPr>
        <p:spPr>
          <a:xfrm flipV="1">
            <a:off x="2411760" y="2420888"/>
            <a:ext cx="180000" cy="108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8AC2"/>
              </a:solidFill>
            </a:endParaRPr>
          </a:p>
        </p:txBody>
      </p:sp>
      <p:pic>
        <p:nvPicPr>
          <p:cNvPr id="6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2420888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3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13285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CaixaDeTexto 56"/>
          <p:cNvSpPr txBox="1"/>
          <p:nvPr/>
        </p:nvSpPr>
        <p:spPr>
          <a:xfrm>
            <a:off x="791072" y="223051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Denise Jaeger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91072" y="274986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59336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aixaDeTexto 30"/>
          <p:cNvSpPr txBox="1"/>
          <p:nvPr/>
        </p:nvSpPr>
        <p:spPr>
          <a:xfrm>
            <a:off x="791072" y="3356992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791072" y="387634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83529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791072" y="4462760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91072" y="5038824"/>
            <a:ext cx="3096344" cy="47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Fulano</a:t>
            </a:r>
            <a:endParaRPr lang="pt-BR" sz="2000" dirty="0" smtClean="0">
              <a:solidFill>
                <a:srgbClr val="158AC2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19121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343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888344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37112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50131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4" descr="edit, fil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37976" y="1615152"/>
            <a:ext cx="332744" cy="332744"/>
          </a:xfrm>
          <a:prstGeom prst="rect">
            <a:avLst/>
          </a:prstGeom>
          <a:noFill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888" y="2794576"/>
            <a:ext cx="44035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99000" y="1628800"/>
            <a:ext cx="288032" cy="288032"/>
          </a:xfrm>
          <a:prstGeom prst="rect">
            <a:avLst/>
          </a:prstGeom>
          <a:noFill/>
        </p:spPr>
      </p:pic>
      <p:pic>
        <p:nvPicPr>
          <p:cNvPr id="59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7" cstate="print">
            <a:lum bright="41000"/>
          </a:blip>
          <a:srcRect/>
          <a:stretch>
            <a:fillRect/>
          </a:stretch>
        </p:blipFill>
        <p:spPr bwMode="auto">
          <a:xfrm>
            <a:off x="7164288" y="1642448"/>
            <a:ext cx="288032" cy="288032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Entregas de: Atividade </a:t>
            </a:r>
            <a:r>
              <a:rPr lang="pt-BR" sz="2000" dirty="0" smtClean="0">
                <a:solidFill>
                  <a:srgbClr val="158AC2"/>
                </a:solidFill>
              </a:rPr>
              <a:t>Complementar I</a:t>
            </a:r>
          </a:p>
        </p:txBody>
      </p:sp>
      <p:pic>
        <p:nvPicPr>
          <p:cNvPr id="35846" name="Picture 6" descr="file ico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4368" y="1601504"/>
            <a:ext cx="360040" cy="360040"/>
          </a:xfrm>
          <a:prstGeom prst="rect">
            <a:avLst/>
          </a:prstGeom>
          <a:noFill/>
        </p:spPr>
      </p:pic>
      <p:pic>
        <p:nvPicPr>
          <p:cNvPr id="35848" name="Picture 8" descr="C:\Users\Digit\Downloads\1360755635_agt_update_misc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28384" y="1628800"/>
            <a:ext cx="228600" cy="228600"/>
          </a:xfrm>
          <a:prstGeom prst="rect">
            <a:avLst/>
          </a:prstGeom>
          <a:noFill/>
        </p:spPr>
      </p:pic>
      <p:pic>
        <p:nvPicPr>
          <p:cNvPr id="46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36296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49" name="CaixaDeTexto 48"/>
          <p:cNvSpPr txBox="1"/>
          <p:nvPr/>
        </p:nvSpPr>
        <p:spPr>
          <a:xfrm>
            <a:off x="2267744" y="846922"/>
            <a:ext cx="45365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Editar: Atividade </a:t>
            </a:r>
            <a:r>
              <a:rPr lang="pt-BR" sz="2000" dirty="0" smtClean="0">
                <a:solidFill>
                  <a:srgbClr val="158AC2"/>
                </a:solidFill>
              </a:rPr>
              <a:t>Complementar I</a:t>
            </a:r>
          </a:p>
        </p:txBody>
      </p:sp>
      <p:pic>
        <p:nvPicPr>
          <p:cNvPr id="2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208187"/>
            <a:ext cx="1257300" cy="638175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467544" y="620992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2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6209928"/>
            <a:ext cx="1257300" cy="638175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1835696" y="621166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Salvar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95536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Título: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Retângulo de cantos arredondados 42"/>
          <p:cNvSpPr/>
          <p:nvPr/>
        </p:nvSpPr>
        <p:spPr>
          <a:xfrm>
            <a:off x="2339752" y="2132856"/>
            <a:ext cx="6192688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95536" y="2564904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Especificação: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2339752" y="2708920"/>
            <a:ext cx="6192688" cy="1152128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Atividade Complementar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95536" y="393305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Data de entrega: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339752" y="4077072"/>
            <a:ext cx="1440160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25/02/2013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3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49080"/>
            <a:ext cx="228600" cy="228600"/>
          </a:xfrm>
          <a:prstGeom prst="rect">
            <a:avLst/>
          </a:prstGeom>
          <a:noFill/>
        </p:spPr>
      </p:pic>
      <p:sp>
        <p:nvSpPr>
          <p:cNvPr id="55" name="CaixaDeTexto 54"/>
          <p:cNvSpPr txBox="1"/>
          <p:nvPr/>
        </p:nvSpPr>
        <p:spPr>
          <a:xfrm>
            <a:off x="395536" y="4510861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Bloquear 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automaticamente: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4487416" y="4077072"/>
            <a:ext cx="876672" cy="360040"/>
          </a:xfrm>
          <a:prstGeom prst="roundRect">
            <a:avLst>
              <a:gd name="adj" fmla="val 1611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38100" dir="121200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20:00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938" name="Picture 2" descr="blue, clock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4077072"/>
            <a:ext cx="360040" cy="360040"/>
          </a:xfrm>
          <a:prstGeom prst="rect">
            <a:avLst/>
          </a:prstGeom>
          <a:noFill/>
        </p:spPr>
      </p:pic>
      <p:pic>
        <p:nvPicPr>
          <p:cNvPr id="39940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4725144"/>
            <a:ext cx="224408" cy="224408"/>
          </a:xfrm>
          <a:prstGeom prst="rect">
            <a:avLst/>
          </a:prstGeom>
          <a:noFill/>
        </p:spPr>
      </p:pic>
      <p:pic>
        <p:nvPicPr>
          <p:cNvPr id="39942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725144"/>
            <a:ext cx="224408" cy="224408"/>
          </a:xfrm>
          <a:prstGeom prst="rect">
            <a:avLst/>
          </a:prstGeom>
          <a:noFill/>
        </p:spPr>
      </p:pic>
      <p:sp>
        <p:nvSpPr>
          <p:cNvPr id="61" name="CaixaDeTexto 60"/>
          <p:cNvSpPr txBox="1"/>
          <p:nvPr/>
        </p:nvSpPr>
        <p:spPr>
          <a:xfrm>
            <a:off x="3923928" y="4510861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932040" y="4509120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395536" y="4942909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Público: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157192"/>
            <a:ext cx="224408" cy="224408"/>
          </a:xfrm>
          <a:prstGeom prst="rect">
            <a:avLst/>
          </a:prstGeom>
          <a:noFill/>
        </p:spPr>
      </p:pic>
      <p:pic>
        <p:nvPicPr>
          <p:cNvPr id="6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157192"/>
            <a:ext cx="224408" cy="224408"/>
          </a:xfrm>
          <a:prstGeom prst="rect">
            <a:avLst/>
          </a:prstGeom>
          <a:noFill/>
        </p:spPr>
      </p:pic>
      <p:sp>
        <p:nvSpPr>
          <p:cNvPr id="66" name="CaixaDeTexto 65"/>
          <p:cNvSpPr txBox="1"/>
          <p:nvPr/>
        </p:nvSpPr>
        <p:spPr>
          <a:xfrm>
            <a:off x="3923928" y="4942909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4932040" y="4941168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67544" y="1486525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Status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9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1699067"/>
            <a:ext cx="224408" cy="224408"/>
          </a:xfrm>
          <a:prstGeom prst="rect">
            <a:avLst/>
          </a:prstGeom>
          <a:noFill/>
        </p:spPr>
      </p:pic>
      <p:pic>
        <p:nvPicPr>
          <p:cNvPr id="70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1699067"/>
            <a:ext cx="224408" cy="224408"/>
          </a:xfrm>
          <a:prstGeom prst="rect">
            <a:avLst/>
          </a:prstGeom>
          <a:noFill/>
        </p:spPr>
      </p:pic>
      <p:sp>
        <p:nvSpPr>
          <p:cNvPr id="71" name="CaixaDeTexto 70"/>
          <p:cNvSpPr txBox="1"/>
          <p:nvPr/>
        </p:nvSpPr>
        <p:spPr>
          <a:xfrm>
            <a:off x="2555776" y="1484784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Aberto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3779912" y="1483043"/>
            <a:ext cx="13681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Fechado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395536" y="5374957"/>
            <a:ext cx="34563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Inserir comentário: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4" name="Picture 4" descr="radiobutton, yes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07904" y="5589240"/>
            <a:ext cx="224408" cy="224408"/>
          </a:xfrm>
          <a:prstGeom prst="rect">
            <a:avLst/>
          </a:prstGeom>
          <a:noFill/>
        </p:spPr>
      </p:pic>
      <p:pic>
        <p:nvPicPr>
          <p:cNvPr id="75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589240"/>
            <a:ext cx="224408" cy="224408"/>
          </a:xfrm>
          <a:prstGeom prst="rect">
            <a:avLst/>
          </a:prstGeom>
          <a:noFill/>
        </p:spPr>
      </p:pic>
      <p:sp>
        <p:nvSpPr>
          <p:cNvPr id="76" name="CaixaDeTexto 75"/>
          <p:cNvSpPr txBox="1"/>
          <p:nvPr/>
        </p:nvSpPr>
        <p:spPr>
          <a:xfrm>
            <a:off x="3923928" y="5374957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Sim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932040" y="5373216"/>
            <a:ext cx="9361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Não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9" name="Picture 6" descr="no, radiobutton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5589240"/>
            <a:ext cx="224408" cy="224408"/>
          </a:xfrm>
          <a:prstGeom prst="rect">
            <a:avLst/>
          </a:prstGeom>
          <a:noFill/>
        </p:spPr>
      </p:pic>
      <p:sp>
        <p:nvSpPr>
          <p:cNvPr id="80" name="CaixaDeTexto 79"/>
          <p:cNvSpPr txBox="1"/>
          <p:nvPr/>
        </p:nvSpPr>
        <p:spPr>
          <a:xfrm>
            <a:off x="5940152" y="5373216"/>
            <a:ext cx="12241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Opcional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01/01/2013</a:t>
            </a:r>
            <a:endParaRPr lang="pt-BR" sz="20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de cantos arredondados 34"/>
          <p:cNvSpPr/>
          <p:nvPr/>
        </p:nvSpPr>
        <p:spPr>
          <a:xfrm>
            <a:off x="395536" y="2060848"/>
            <a:ext cx="820891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C:\Digit's World\Acadêmico\Ciência da Computação\10 semestre\Soft educativo\Imagens\Small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1276350" cy="657225"/>
          </a:xfrm>
          <a:prstGeom prst="rect">
            <a:avLst/>
          </a:prstGeom>
          <a:noFill/>
        </p:spPr>
      </p:pic>
      <p:pic>
        <p:nvPicPr>
          <p:cNvPr id="205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0684" y="846237"/>
            <a:ext cx="1257300" cy="638175"/>
          </a:xfrm>
          <a:prstGeom prst="rect">
            <a:avLst/>
          </a:prstGeom>
          <a:noFill/>
        </p:spPr>
      </p:pic>
      <p:pic>
        <p:nvPicPr>
          <p:cNvPr id="15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844" y="846237"/>
            <a:ext cx="1257300" cy="638175"/>
          </a:xfrm>
          <a:prstGeom prst="rect">
            <a:avLst/>
          </a:prstGeom>
          <a:noFill/>
        </p:spPr>
      </p:pic>
      <p:pic>
        <p:nvPicPr>
          <p:cNvPr id="2056" name="Picture 8" descr="C:\Digit's World\Acadêmico\Ciência da Computação\10 semestre\Soft educativo\Imagens\configure.png"/>
          <p:cNvPicPr>
            <a:picLocks noChangeAspect="1" noChangeArrowheads="1"/>
          </p:cNvPicPr>
          <p:nvPr/>
        </p:nvPicPr>
        <p:blipFill>
          <a:blip r:embed="rId4" cstate="print">
            <a:lum bright="41000"/>
          </a:blip>
          <a:srcRect/>
          <a:stretch>
            <a:fillRect/>
          </a:stretch>
        </p:blipFill>
        <p:spPr bwMode="auto">
          <a:xfrm>
            <a:off x="8388424" y="1052736"/>
            <a:ext cx="360040" cy="360040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32352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  <a:latin typeface="+mj-lt"/>
                <a:ea typeface="+mj-ea"/>
                <a:cs typeface="+mj-cs"/>
              </a:rPr>
              <a:t>Pendentes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145908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Abertos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97951" y="836712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Fechados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395536" y="2060848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39552" y="191683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Gerador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de </a:t>
            </a: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Frequência</a:t>
            </a:r>
            <a:endParaRPr lang="pt-B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5536" y="2564904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539552" y="2420888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Atividade Complementar II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95536" y="3068960"/>
            <a:ext cx="144016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2924944"/>
            <a:ext cx="424847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Projeto Final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580112" y="1916832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accent2">
                    <a:lumMod val="75000"/>
                  </a:schemeClr>
                </a:solidFill>
              </a:rPr>
              <a:t>01/01/2013</a:t>
            </a:r>
            <a:endParaRPr lang="pt-BR" sz="2000" dirty="0">
              <a:solidFill>
                <a:srgbClr val="158AC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580112" y="2420888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Amanhã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580112" y="2924944"/>
            <a:ext cx="266429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25/02/13</a:t>
            </a:r>
            <a:endParaRPr lang="pt-BR" sz="2000" dirty="0">
              <a:solidFill>
                <a:schemeClr val="bg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331640" y="764704"/>
            <a:ext cx="360040" cy="216024"/>
          </a:xfrm>
          <a:prstGeom prst="roundRect">
            <a:avLst/>
          </a:prstGeom>
          <a:solidFill>
            <a:srgbClr val="CF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32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2276872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8071" y="6211669"/>
            <a:ext cx="1285929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v. Aluno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3240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 (Amanhã)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Pendente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98616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79104" y="5085184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019547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021288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021288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1979712" y="602302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Entregar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380312" y="1412776"/>
            <a:ext cx="146093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Não público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accent2"/>
                </a:solidFill>
              </a:rPr>
              <a:t>Até 05/12/2013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27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28" name="CaixaDeTexto 27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:\Digit's World\Acadêmico\Ciência da Computação\10 semestre\Soft educativo\Imagens\tras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82700" y="5085184"/>
            <a:ext cx="321568" cy="321568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644008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827584" y="1484784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524328" y="836712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83568" y="3789040"/>
            <a:ext cx="7560840" cy="576064"/>
          </a:xfrm>
          <a:prstGeom prst="roundRect">
            <a:avLst>
              <a:gd name="adj" fmla="val 12653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88900" dir="1212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Professor,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blá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3079" name="Picture 7" descr="C:\Digit's World\Acadêmico\Ciência da Computação\10 semestre\Soft educativo\Imagens\uplo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72" y="6208469"/>
            <a:ext cx="390624" cy="390624"/>
          </a:xfrm>
          <a:prstGeom prst="rect">
            <a:avLst/>
          </a:prstGeom>
          <a:noFill/>
        </p:spPr>
      </p:pic>
      <p:sp>
        <p:nvSpPr>
          <p:cNvPr id="43" name="CaixaDeTexto 42"/>
          <p:cNvSpPr txBox="1"/>
          <p:nvPr/>
        </p:nvSpPr>
        <p:spPr>
          <a:xfrm>
            <a:off x="1043608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err="1" smtClean="0">
                <a:solidFill>
                  <a:srgbClr val="158AC2"/>
                </a:solidFill>
              </a:rPr>
              <a:t>Upload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44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741368"/>
            <a:ext cx="1257300" cy="638175"/>
          </a:xfrm>
          <a:prstGeom prst="rect">
            <a:avLst/>
          </a:prstGeom>
          <a:noFill/>
        </p:spPr>
      </p:pic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6" name="Picture 7" descr="C:\Digit's World\Acadêmico\Ciência da Computação\10 semestre\Soft educativo\Imagens\Smal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6743109"/>
            <a:ext cx="1257300" cy="638175"/>
          </a:xfrm>
          <a:prstGeom prst="rect">
            <a:avLst/>
          </a:prstGeom>
          <a:noFill/>
        </p:spPr>
      </p:pic>
      <p:sp>
        <p:nvSpPr>
          <p:cNvPr id="47" name="CaixaDeTexto 46"/>
          <p:cNvSpPr txBox="1"/>
          <p:nvPr/>
        </p:nvSpPr>
        <p:spPr>
          <a:xfrm>
            <a:off x="2123728" y="6744850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Alterar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72400" y="1772816"/>
            <a:ext cx="288032" cy="288032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23728" y="6237312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2519264" y="6095037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de cantos arredondados 24"/>
          <p:cNvSpPr/>
          <p:nvPr/>
        </p:nvSpPr>
        <p:spPr>
          <a:xfrm>
            <a:off x="611560" y="5071116"/>
            <a:ext cx="7632848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Digit's World\Acadêmico\Ciência da Computação\10 semestre\Soft educativo\Imagens\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352928" cy="666750"/>
          </a:xfrm>
          <a:prstGeom prst="rect">
            <a:avLst/>
          </a:prstGeom>
          <a:noFill/>
        </p:spPr>
      </p:pic>
      <p:sp>
        <p:nvSpPr>
          <p:cNvPr id="23" name="CaixaDeTexto 22"/>
          <p:cNvSpPr txBox="1"/>
          <p:nvPr/>
        </p:nvSpPr>
        <p:spPr>
          <a:xfrm>
            <a:off x="2915816" y="84692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Gerador </a:t>
            </a:r>
            <a:r>
              <a:rPr lang="pt-BR" sz="2000" dirty="0">
                <a:solidFill>
                  <a:srgbClr val="158AC2"/>
                </a:solidFill>
              </a:rPr>
              <a:t>de </a:t>
            </a:r>
            <a:r>
              <a:rPr lang="pt-BR" sz="2000" dirty="0" smtClean="0">
                <a:solidFill>
                  <a:srgbClr val="158AC2"/>
                </a:solidFill>
              </a:rPr>
              <a:t>Frequência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9552" y="198884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Especificação: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611560" y="2564904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C:\Digit's World\Acadêmico\Ciência da Computação\10 semestre\Soft educativo\Imagens\calend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628800"/>
            <a:ext cx="228600" cy="228600"/>
          </a:xfrm>
          <a:prstGeom prst="rect">
            <a:avLst/>
          </a:prstGeom>
          <a:noFill/>
        </p:spPr>
      </p:pic>
      <p:sp>
        <p:nvSpPr>
          <p:cNvPr id="37" name="CaixaDeTexto 36"/>
          <p:cNvSpPr txBox="1"/>
          <p:nvPr/>
        </p:nvSpPr>
        <p:spPr>
          <a:xfrm>
            <a:off x="1547664" y="1412776"/>
            <a:ext cx="27363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Até 05/12/2013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32240" y="836712"/>
            <a:ext cx="194421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Entregue/Fechado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39552" y="321297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Comentário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39552" y="4437112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Arquivos *:</a:t>
            </a:r>
            <a:endParaRPr lang="pt-BR" sz="2000" dirty="0">
              <a:solidFill>
                <a:srgbClr val="158AC2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11560" y="6743109"/>
            <a:ext cx="115212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rgbClr val="158AC2"/>
                </a:solidFill>
              </a:rPr>
              <a:t>Cancelar</a:t>
            </a:r>
            <a:endParaRPr lang="pt-BR" sz="2000" dirty="0">
              <a:solidFill>
                <a:srgbClr val="158AC2"/>
              </a:solidFill>
            </a:endParaRPr>
          </a:p>
        </p:txBody>
      </p:sp>
      <p:pic>
        <p:nvPicPr>
          <p:cNvPr id="4098" name="Picture 2" descr="C:\Digit's World\Acadêmico\Ciência da Computação\10 semestre\Soft educativo\Imagens\wo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113320"/>
            <a:ext cx="304800" cy="304800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971600" y="4941168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Documentação.doc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9" name="Picture 3" descr="C:\Digit's World\Acadêmico\Ciência da Computação\10 semestre\Soft educativo\Imagens\r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696" y="5517232"/>
            <a:ext cx="406400" cy="406400"/>
          </a:xfrm>
          <a:prstGeom prst="rect">
            <a:avLst/>
          </a:prstGeom>
          <a:noFill/>
        </p:spPr>
      </p:pic>
      <p:sp>
        <p:nvSpPr>
          <p:cNvPr id="24" name="CaixaDeTexto 23"/>
          <p:cNvSpPr txBox="1"/>
          <p:nvPr/>
        </p:nvSpPr>
        <p:spPr>
          <a:xfrm>
            <a:off x="999736" y="5373216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Código.zip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4927100"/>
            <a:ext cx="316835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158,8 KB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Picture 6" descr="C:\Digit's World\Acadêmico\Ciência da Computação\10 semestre\Soft educativo\Imagens\peop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1628800"/>
            <a:ext cx="304800" cy="304800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6551712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Ver outras entregas &gt;</a:t>
            </a:r>
            <a:endParaRPr lang="pt-BR" dirty="0">
              <a:solidFill>
                <a:srgbClr val="158AC2"/>
              </a:solidFill>
            </a:endParaRPr>
          </a:p>
        </p:txBody>
      </p:sp>
      <p:pic>
        <p:nvPicPr>
          <p:cNvPr id="30" name="Picture 10" descr="C:\Digit's World\Acadêmico\Ciência da Computação\10 semestre\Soft educativo\Imagens\poin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229200"/>
            <a:ext cx="288032" cy="288032"/>
          </a:xfrm>
          <a:prstGeom prst="rect">
            <a:avLst/>
          </a:prstGeom>
          <a:noFill/>
          <a:effectLst/>
        </p:spPr>
      </p:pic>
      <p:pic>
        <p:nvPicPr>
          <p:cNvPr id="31" name="Picture 8" descr="C:\Digit's World\Acadêmico\Ciência da Computação\10 semestre\Soft educativo\Imagens\downloa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6165304"/>
            <a:ext cx="360040" cy="360040"/>
          </a:xfrm>
          <a:prstGeom prst="rect">
            <a:avLst/>
          </a:prstGeom>
          <a:noFill/>
        </p:spPr>
      </p:pic>
      <p:sp>
        <p:nvSpPr>
          <p:cNvPr id="32" name="CaixaDeTexto 31"/>
          <p:cNvSpPr txBox="1"/>
          <p:nvPr/>
        </p:nvSpPr>
        <p:spPr>
          <a:xfrm>
            <a:off x="1007096" y="6023029"/>
            <a:ext cx="176470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Download</a:t>
            </a:r>
            <a:endParaRPr lang="pt-BR" dirty="0">
              <a:solidFill>
                <a:srgbClr val="158AC2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39552" y="3717032"/>
            <a:ext cx="799288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Lorem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ipsum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dolor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do 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eiusmod</a:t>
            </a:r>
            <a:r>
              <a:rPr lang="pt-BR" sz="2000" dirty="0" smtClean="0">
                <a:solidFill>
                  <a:schemeClr val="bg1">
                    <a:lumMod val="50000"/>
                  </a:schemeClr>
                </a:solidFill>
              </a:rPr>
              <a:t> tempo.</a:t>
            </a: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23528" y="1412776"/>
            <a:ext cx="248478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pt-BR" dirty="0" smtClean="0">
                <a:solidFill>
                  <a:srgbClr val="158AC2"/>
                </a:solidFill>
              </a:rPr>
              <a:t>&lt; </a:t>
            </a:r>
            <a:r>
              <a:rPr lang="pt-BR" dirty="0" smtClean="0">
                <a:solidFill>
                  <a:srgbClr val="158AC2"/>
                </a:solidFill>
              </a:rPr>
              <a:t>Voltar</a:t>
            </a:r>
            <a:endParaRPr lang="pt-BR" dirty="0">
              <a:solidFill>
                <a:srgbClr val="158AC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779</Words>
  <Application>Microsoft Office PowerPoint</Application>
  <PresentationFormat>Apresentação na tela (4:3)</PresentationFormat>
  <Paragraphs>287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TaskCenter</vt:lpstr>
      <vt:lpstr>Aluno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Professor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TaskCenter</dc:title>
  <dc:creator>Digit</dc:creator>
  <cp:lastModifiedBy>Digit</cp:lastModifiedBy>
  <cp:revision>60</cp:revision>
  <dcterms:created xsi:type="dcterms:W3CDTF">2013-02-03T05:29:19Z</dcterms:created>
  <dcterms:modified xsi:type="dcterms:W3CDTF">2013-02-13T07:36:58Z</dcterms:modified>
</cp:coreProperties>
</file>