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256" r:id="rId3"/>
    <p:sldId id="257" r:id="rId4"/>
    <p:sldId id="258" r:id="rId5"/>
    <p:sldId id="263" r:id="rId6"/>
    <p:sldId id="264" r:id="rId7"/>
    <p:sldId id="265" r:id="rId8"/>
    <p:sldId id="266" r:id="rId9"/>
    <p:sldId id="287" r:id="rId10"/>
    <p:sldId id="267" r:id="rId11"/>
    <p:sldId id="259" r:id="rId12"/>
    <p:sldId id="260" r:id="rId13"/>
    <p:sldId id="261" r:id="rId14"/>
    <p:sldId id="268" r:id="rId15"/>
    <p:sldId id="270" r:id="rId16"/>
    <p:sldId id="271" r:id="rId17"/>
    <p:sldId id="279" r:id="rId18"/>
    <p:sldId id="280" r:id="rId19"/>
    <p:sldId id="281" r:id="rId20"/>
    <p:sldId id="277" r:id="rId21"/>
    <p:sldId id="282" r:id="rId22"/>
    <p:sldId id="284" r:id="rId23"/>
    <p:sldId id="283" r:id="rId24"/>
    <p:sldId id="286" r:id="rId25"/>
    <p:sldId id="28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58AC2"/>
    <a:srgbClr val="CF5C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B4BD1-6A65-4624-AE16-A4A076CAAAC3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38F39-2C25-4AFD-8A5E-AE4F33394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38F39-2C25-4AFD-8A5E-AE4F3339492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68D1-AD3D-4611-937E-FE833C099834}" type="datetimeFigureOut">
              <a:rPr lang="pt-BR" smtClean="0"/>
              <a:pPr/>
              <a:t>25/04/2013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5.gif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158AC2"/>
                </a:solidFill>
              </a:rPr>
              <a:t>TaskCenter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51920" y="5486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58325" cy="79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1276350" cy="657225"/>
          </a:xfrm>
          <a:prstGeom prst="rect">
            <a:avLst/>
          </a:prstGeom>
          <a:noFill/>
        </p:spPr>
      </p:pic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860" y="3006477"/>
            <a:ext cx="1257300" cy="638175"/>
          </a:xfrm>
          <a:prstGeom prst="rect">
            <a:avLst/>
          </a:prstGeom>
          <a:noFill/>
        </p:spPr>
      </p:pic>
      <p:pic>
        <p:nvPicPr>
          <p:cNvPr id="2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5020" y="3006477"/>
            <a:ext cx="1257300" cy="638175"/>
          </a:xfrm>
          <a:prstGeom prst="rect">
            <a:avLst/>
          </a:prstGeom>
          <a:noFill/>
        </p:spPr>
      </p:pic>
      <p:pic>
        <p:nvPicPr>
          <p:cNvPr id="28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5" cstate="print">
            <a:lum bright="41000"/>
          </a:blip>
          <a:srcRect/>
          <a:stretch>
            <a:fillRect/>
          </a:stretch>
        </p:blipFill>
        <p:spPr bwMode="auto">
          <a:xfrm>
            <a:off x="8676456" y="3212976"/>
            <a:ext cx="360040" cy="36004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190770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3008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182127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979712" y="422108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/>
          <p:cNvSpPr txBox="1"/>
          <p:nvPr/>
        </p:nvSpPr>
        <p:spPr>
          <a:xfrm>
            <a:off x="2123728" y="40770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979712" y="472514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458112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979712" y="522920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aixaDeTexto 36"/>
          <p:cNvSpPr txBox="1"/>
          <p:nvPr/>
        </p:nvSpPr>
        <p:spPr>
          <a:xfrm>
            <a:off x="2123728" y="508518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084168" y="407707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084168" y="458112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084168" y="508518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915816" y="292494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129136"/>
            <a:ext cx="8136904" cy="174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869160"/>
            <a:ext cx="19855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7" y="2132857"/>
            <a:ext cx="2664296" cy="52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aixaDeTexto 25"/>
          <p:cNvSpPr txBox="1"/>
          <p:nvPr/>
        </p:nvSpPr>
        <p:spPr>
          <a:xfrm>
            <a:off x="1187624" y="2348880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212976"/>
            <a:ext cx="18122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aixaDeTexto 34"/>
          <p:cNvSpPr txBox="1"/>
          <p:nvPr/>
        </p:nvSpPr>
        <p:spPr>
          <a:xfrm>
            <a:off x="1115616" y="3515076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115616" y="5085184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392" y="2132856"/>
            <a:ext cx="288032" cy="288032"/>
          </a:xfrm>
          <a:prstGeom prst="rect">
            <a:avLst/>
          </a:prstGeom>
          <a:noFill/>
        </p:spPr>
      </p:pic>
      <p:pic>
        <p:nvPicPr>
          <p:cNvPr id="2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2400" y="3226624"/>
            <a:ext cx="288032" cy="288032"/>
          </a:xfrm>
          <a:prstGeom prst="rect">
            <a:avLst/>
          </a:prstGeom>
          <a:noFill/>
        </p:spPr>
      </p:pic>
      <p:pic>
        <p:nvPicPr>
          <p:cNvPr id="22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2400" y="494116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3573016"/>
            <a:ext cx="820891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9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789040"/>
            <a:ext cx="288032" cy="28803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9657" y="850792"/>
            <a:ext cx="1239353" cy="62906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19817" y="846237"/>
            <a:ext cx="1239353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Seminário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Questão Extra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Calculadora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9,5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Faltou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Pré-projeto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3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0432" y="11967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772816"/>
            <a:ext cx="36004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Enviar email  lembrete com: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Configurações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9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63888" y="1916832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27984" y="177455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dias de antecedência.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2276872"/>
            <a:ext cx="36004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Enviar email: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123728" y="2477531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339752" y="22768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Nova atividade.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123728" y="2979846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39752" y="277918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alterada.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23728" y="3483902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339752" y="3283243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Receber nota.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Professor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500" y="850360"/>
            <a:ext cx="1257300" cy="63817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pic>
        <p:nvPicPr>
          <p:cNvPr id="1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1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9204" y="860305"/>
            <a:ext cx="1257300" cy="638175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544631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36519" y="8507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840375" y="836712"/>
            <a:ext cx="1285929" cy="661768"/>
            <a:chOff x="5364088" y="823016"/>
            <a:chExt cx="1285929" cy="661768"/>
          </a:xfrm>
        </p:grpSpPr>
        <p:pic>
          <p:nvPicPr>
            <p:cNvPr id="25" name="Picture 7" descr="C:\Digit's World\Acadêmico\Ciência da Computação\10 semestre\Soft educativo\Imagens\Smal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76981" y="846609"/>
              <a:ext cx="1257300" cy="638175"/>
            </a:xfrm>
            <a:prstGeom prst="rect">
              <a:avLst/>
            </a:prstGeom>
            <a:noFill/>
          </p:spPr>
        </p:pic>
        <p:sp>
          <p:nvSpPr>
            <p:cNvPr id="26" name="CaixaDeTexto 25"/>
            <p:cNvSpPr txBox="1"/>
            <p:nvPr/>
          </p:nvSpPr>
          <p:spPr>
            <a:xfrm>
              <a:off x="5364088" y="823016"/>
              <a:ext cx="1285929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   Nova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7" name="Picture 2" descr="asterisk, new, yellow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3760" y="1066384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073" name="Picture 1" descr="C:\Digit's World\Acadêmico\Ciência da Computação\10 semestre\Soft educativo\Imagens\Imagem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1772816"/>
            <a:ext cx="8064896" cy="4575369"/>
          </a:xfrm>
          <a:prstGeom prst="rect">
            <a:avLst/>
          </a:prstGeom>
          <a:noFill/>
        </p:spPr>
      </p:pic>
      <p:sp>
        <p:nvSpPr>
          <p:cNvPr id="39" name="Retângulo de cantos arredondados 38"/>
          <p:cNvSpPr/>
          <p:nvPr/>
        </p:nvSpPr>
        <p:spPr>
          <a:xfrm>
            <a:off x="3275856" y="328498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55576" y="1772816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29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35730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29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840840"/>
            <a:ext cx="288032" cy="288032"/>
          </a:xfrm>
          <a:prstGeom prst="rect">
            <a:avLst/>
          </a:prstGeom>
          <a:noFill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95536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395536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95536" y="49821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4" name="Triângulo isósceles 43"/>
          <p:cNvSpPr/>
          <p:nvPr/>
        </p:nvSpPr>
        <p:spPr>
          <a:xfrm flipV="1">
            <a:off x="2943112" y="2893880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9969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4" descr="edit, fi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48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49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29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840840"/>
            <a:ext cx="288032" cy="288032"/>
          </a:xfrm>
          <a:prstGeom prst="rect">
            <a:avLst/>
          </a:prstGeom>
          <a:noFill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26837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636603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71600" y="3659092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0" y="5187069"/>
            <a:ext cx="304800" cy="304800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1375512" y="501491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590981"/>
            <a:ext cx="406400" cy="406400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1403648" y="5446965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78632" y="31993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2,0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240272"/>
            <a:ext cx="228600" cy="228600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1259632" y="3024248"/>
            <a:ext cx="388843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 em 05/12/2013 (atrasado)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940152" y="3029757"/>
            <a:ext cx="108012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Nota: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riângulo isósceles 48"/>
          <p:cNvSpPr/>
          <p:nvPr/>
        </p:nvSpPr>
        <p:spPr>
          <a:xfrm>
            <a:off x="2943112" y="2893880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29969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2772" name="Picture 4" descr="edit, pen, writ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15808" y="3298632"/>
            <a:ext cx="156592" cy="156592"/>
          </a:xfrm>
          <a:prstGeom prst="rect">
            <a:avLst/>
          </a:prstGeom>
          <a:noFill/>
        </p:spPr>
      </p:pic>
      <p:pic>
        <p:nvPicPr>
          <p:cNvPr id="51" name="Picture 4" descr="edit, fil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2" name="Picture 6" descr="file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53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323528" y="2132856"/>
            <a:ext cx="8352928" cy="31683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6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5373216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882688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5980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9" name="Triângulo isósceles 48"/>
          <p:cNvSpPr/>
          <p:nvPr/>
        </p:nvSpPr>
        <p:spPr>
          <a:xfrm>
            <a:off x="2943112" y="2384896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71600" y="3227044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0" y="4755021"/>
            <a:ext cx="304800" cy="304800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1375512" y="4582869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808224"/>
            <a:ext cx="228600" cy="228600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1259632" y="2592200"/>
            <a:ext cx="388843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 em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940152" y="2597709"/>
            <a:ext cx="216024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aberta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2564904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9" name="CaixaDeTexto 38"/>
          <p:cNvSpPr txBox="1"/>
          <p:nvPr/>
        </p:nvSpPr>
        <p:spPr>
          <a:xfrm>
            <a:off x="395536" y="6550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3" name="Picture 6" descr="fil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54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Aluno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098" y="850780"/>
            <a:ext cx="1276350" cy="6572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1" name="Retângulo de cantos arredondados 10"/>
          <p:cNvSpPr/>
          <p:nvPr/>
        </p:nvSpPr>
        <p:spPr>
          <a:xfrm>
            <a:off x="395536" y="3573016"/>
            <a:ext cx="784887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12/03/13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01/02/13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9204" y="860305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544631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23528" y="850792"/>
            <a:ext cx="1239353" cy="62906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136519" y="8507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789040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43" name="CaixaDeTexto 42"/>
          <p:cNvSpPr txBox="1"/>
          <p:nvPr/>
        </p:nvSpPr>
        <p:spPr>
          <a:xfrm>
            <a:off x="37799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799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23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7799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779912" y="3430741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779912" y="386104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580112" y="3430741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2840375" y="836712"/>
            <a:ext cx="1285929" cy="661768"/>
            <a:chOff x="5364088" y="823016"/>
            <a:chExt cx="1285929" cy="661768"/>
          </a:xfrm>
        </p:grpSpPr>
        <p:pic>
          <p:nvPicPr>
            <p:cNvPr id="57" name="Picture 7" descr="C:\Digit's World\Acadêmico\Ciência da Computação\10 semestre\Soft educativo\Imagens\Smal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6981" y="846609"/>
              <a:ext cx="1257300" cy="638175"/>
            </a:xfrm>
            <a:prstGeom prst="rect">
              <a:avLst/>
            </a:prstGeom>
            <a:noFill/>
          </p:spPr>
        </p:pic>
        <p:sp>
          <p:nvSpPr>
            <p:cNvPr id="58" name="CaixaDeTexto 57"/>
            <p:cNvSpPr txBox="1"/>
            <p:nvPr/>
          </p:nvSpPr>
          <p:spPr>
            <a:xfrm>
              <a:off x="5364088" y="823016"/>
              <a:ext cx="1285929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   Nova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050" name="Picture 2" descr="asterisk, new, yellow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93760" y="1066384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37" name="Retângulo de cantos arredondados 36"/>
          <p:cNvSpPr/>
          <p:nvPr/>
        </p:nvSpPr>
        <p:spPr>
          <a:xfrm>
            <a:off x="1763688" y="2996952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pic>
        <p:nvPicPr>
          <p:cNvPr id="6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4" name="Triângulo isósceles 43"/>
          <p:cNvSpPr/>
          <p:nvPr/>
        </p:nvSpPr>
        <p:spPr>
          <a:xfrm flipV="1">
            <a:off x="2411760" y="2420888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420888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60" name="CaixaDeTexto 59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62" name="Picture 4" descr="edit, fi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6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64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65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6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10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59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7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35846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35848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de cantos arredondados 25"/>
          <p:cNvSpPr/>
          <p:nvPr/>
        </p:nvSpPr>
        <p:spPr>
          <a:xfrm>
            <a:off x="7380312" y="22359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380312" y="27809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380312" y="3356992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380312" y="3933056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7380312" y="4509120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80312" y="5013176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208187"/>
            <a:ext cx="1257300" cy="638175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467544" y="620992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50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6209928"/>
            <a:ext cx="1257300" cy="638175"/>
          </a:xfrm>
          <a:prstGeom prst="rect">
            <a:avLst/>
          </a:prstGeom>
          <a:noFill/>
        </p:spPr>
      </p:pic>
      <p:sp>
        <p:nvSpPr>
          <p:cNvPr id="51" name="CaixaDeTexto 50"/>
          <p:cNvSpPr txBox="1"/>
          <p:nvPr/>
        </p:nvSpPr>
        <p:spPr>
          <a:xfrm>
            <a:off x="1835696" y="621166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23528" y="1412776"/>
            <a:ext cx="828092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Notas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60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sp>
        <p:nvSpPr>
          <p:cNvPr id="61" name="Triângulo isósceles 60"/>
          <p:cNvSpPr/>
          <p:nvPr/>
        </p:nvSpPr>
        <p:spPr>
          <a:xfrm flipV="1">
            <a:off x="2411760" y="2420888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62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2420888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59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7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Complementar I</a:t>
            </a:r>
          </a:p>
        </p:txBody>
      </p:sp>
      <p:pic>
        <p:nvPicPr>
          <p:cNvPr id="35846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35848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Editar: Atividade Complementar I</a:t>
            </a:r>
          </a:p>
        </p:txBody>
      </p:sp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208187"/>
            <a:ext cx="1257300" cy="638175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467544" y="620992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2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6209928"/>
            <a:ext cx="1257300" cy="638175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835696" y="621166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95536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Título: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339752" y="2132856"/>
            <a:ext cx="61926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Complementar I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95536" y="2564904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Especificação: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2339752" y="2708920"/>
            <a:ext cx="6192688" cy="1152128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Complementar I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95536" y="393305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Data de entrega: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339752" y="4077072"/>
            <a:ext cx="1440160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25/02/2013</a:t>
            </a:r>
          </a:p>
        </p:txBody>
      </p:sp>
      <p:pic>
        <p:nvPicPr>
          <p:cNvPr id="53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149080"/>
            <a:ext cx="228600" cy="228600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395536" y="4510861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Bloquear automaticamente: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4487416" y="4077072"/>
            <a:ext cx="876672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20:00</a:t>
            </a:r>
          </a:p>
        </p:txBody>
      </p:sp>
      <p:pic>
        <p:nvPicPr>
          <p:cNvPr id="39938" name="Picture 2" descr="blue, cloc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077072"/>
            <a:ext cx="360040" cy="360040"/>
          </a:xfrm>
          <a:prstGeom prst="rect">
            <a:avLst/>
          </a:prstGeom>
          <a:noFill/>
        </p:spPr>
      </p:pic>
      <p:pic>
        <p:nvPicPr>
          <p:cNvPr id="39940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725144"/>
            <a:ext cx="224408" cy="224408"/>
          </a:xfrm>
          <a:prstGeom prst="rect">
            <a:avLst/>
          </a:prstGeom>
          <a:noFill/>
        </p:spPr>
      </p:pic>
      <p:pic>
        <p:nvPicPr>
          <p:cNvPr id="39942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4725144"/>
            <a:ext cx="224408" cy="224408"/>
          </a:xfrm>
          <a:prstGeom prst="rect">
            <a:avLst/>
          </a:prstGeom>
          <a:noFill/>
        </p:spPr>
      </p:pic>
      <p:sp>
        <p:nvSpPr>
          <p:cNvPr id="61" name="CaixaDeTexto 60"/>
          <p:cNvSpPr txBox="1"/>
          <p:nvPr/>
        </p:nvSpPr>
        <p:spPr>
          <a:xfrm>
            <a:off x="3923928" y="4510861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932040" y="4509120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95536" y="4942909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Público: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224408" cy="224408"/>
          </a:xfrm>
          <a:prstGeom prst="rect">
            <a:avLst/>
          </a:prstGeom>
          <a:noFill/>
        </p:spPr>
      </p:pic>
      <p:pic>
        <p:nvPicPr>
          <p:cNvPr id="65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157192"/>
            <a:ext cx="224408" cy="224408"/>
          </a:xfrm>
          <a:prstGeom prst="rect">
            <a:avLst/>
          </a:prstGeom>
          <a:noFill/>
        </p:spPr>
      </p:pic>
      <p:sp>
        <p:nvSpPr>
          <p:cNvPr id="66" name="CaixaDeTexto 65"/>
          <p:cNvSpPr txBox="1"/>
          <p:nvPr/>
        </p:nvSpPr>
        <p:spPr>
          <a:xfrm>
            <a:off x="3923928" y="4942909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932040" y="4941168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67544" y="1486525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Status: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1699067"/>
            <a:ext cx="224408" cy="224408"/>
          </a:xfrm>
          <a:prstGeom prst="rect">
            <a:avLst/>
          </a:prstGeom>
          <a:noFill/>
        </p:spPr>
      </p:pic>
      <p:pic>
        <p:nvPicPr>
          <p:cNvPr id="70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1699067"/>
            <a:ext cx="224408" cy="224408"/>
          </a:xfrm>
          <a:prstGeom prst="rect">
            <a:avLst/>
          </a:prstGeom>
          <a:noFill/>
        </p:spPr>
      </p:pic>
      <p:sp>
        <p:nvSpPr>
          <p:cNvPr id="71" name="CaixaDeTexto 70"/>
          <p:cNvSpPr txBox="1"/>
          <p:nvPr/>
        </p:nvSpPr>
        <p:spPr>
          <a:xfrm>
            <a:off x="2555776" y="1484784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Aberto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779912" y="1483043"/>
            <a:ext cx="13681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Fechado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95536" y="5374957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Inserir comentário: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589240"/>
            <a:ext cx="224408" cy="224408"/>
          </a:xfrm>
          <a:prstGeom prst="rect">
            <a:avLst/>
          </a:prstGeom>
          <a:noFill/>
        </p:spPr>
      </p:pic>
      <p:pic>
        <p:nvPicPr>
          <p:cNvPr id="75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589240"/>
            <a:ext cx="224408" cy="224408"/>
          </a:xfrm>
          <a:prstGeom prst="rect">
            <a:avLst/>
          </a:prstGeom>
          <a:noFill/>
        </p:spPr>
      </p:pic>
      <p:sp>
        <p:nvSpPr>
          <p:cNvPr id="76" name="CaixaDeTexto 75"/>
          <p:cNvSpPr txBox="1"/>
          <p:nvPr/>
        </p:nvSpPr>
        <p:spPr>
          <a:xfrm>
            <a:off x="3923928" y="5374957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932040" y="5373216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9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589240"/>
            <a:ext cx="224408" cy="224408"/>
          </a:xfrm>
          <a:prstGeom prst="rect">
            <a:avLst/>
          </a:prstGeom>
          <a:noFill/>
        </p:spPr>
      </p:pic>
      <p:sp>
        <p:nvSpPr>
          <p:cNvPr id="80" name="CaixaDeTexto 79"/>
          <p:cNvSpPr txBox="1"/>
          <p:nvPr/>
        </p:nvSpPr>
        <p:spPr>
          <a:xfrm>
            <a:off x="5940152" y="5373216"/>
            <a:ext cx="12241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Opcional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01/01/2013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2060848"/>
            <a:ext cx="820891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01/01/2013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2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27687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 (Amanhã)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Pendente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152" y="5229200"/>
            <a:ext cx="360040" cy="360040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79104" y="5085184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1412776"/>
            <a:ext cx="14609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Não público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/>
                </a:solidFill>
              </a:rPr>
              <a:t>Até 05/12/2013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2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28" name="CaixaDeTexto 27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Digit's World\Acadêmico\Ciência da Computação\10 semestre\Soft educativo\Imagens\trash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2700" y="5085184"/>
            <a:ext cx="321568" cy="321568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644008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5229200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72400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1547664" y="1412776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32240" y="836712"/>
            <a:ext cx="194421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Entregue/Fechado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229200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6165304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1007096" y="6023029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39552" y="3717032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Voltar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11476</TotalTime>
  <Words>780</Words>
  <Application>Microsoft Office PowerPoint</Application>
  <PresentationFormat>Apresentação na tela (4:3)</PresentationFormat>
  <Paragraphs>288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TaskCenter</vt:lpstr>
      <vt:lpstr>Aluno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Professor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TaskCenter</dc:title>
  <dc:creator>Digit</dc:creator>
  <cp:lastModifiedBy>Digit</cp:lastModifiedBy>
  <cp:revision>214</cp:revision>
  <dcterms:created xsi:type="dcterms:W3CDTF">2013-02-03T05:29:19Z</dcterms:created>
  <dcterms:modified xsi:type="dcterms:W3CDTF">2013-04-29T01:01:58Z</dcterms:modified>
</cp:coreProperties>
</file>