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1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AC2"/>
    <a:srgbClr val="CF5C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B4BD1-6A65-4624-AE16-A4A076CAAAC3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38F39-2C25-4AFD-8A5E-AE4F33394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38F39-2C25-4AFD-8A5E-AE4F3339492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158AC2"/>
                </a:solidFill>
              </a:rPr>
              <a:t>TaskCenter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51920" y="5486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58325" cy="79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1276350" cy="657225"/>
          </a:xfrm>
          <a:prstGeom prst="rect">
            <a:avLst/>
          </a:prstGeom>
          <a:noFill/>
        </p:spPr>
      </p:pic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860" y="3006477"/>
            <a:ext cx="1257300" cy="638175"/>
          </a:xfrm>
          <a:prstGeom prst="rect">
            <a:avLst/>
          </a:prstGeom>
          <a:noFill/>
        </p:spPr>
      </p:pic>
      <p:pic>
        <p:nvPicPr>
          <p:cNvPr id="2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5020" y="3006477"/>
            <a:ext cx="1257300" cy="638175"/>
          </a:xfrm>
          <a:prstGeom prst="rect">
            <a:avLst/>
          </a:prstGeom>
          <a:noFill/>
        </p:spPr>
      </p:pic>
      <p:pic>
        <p:nvPicPr>
          <p:cNvPr id="28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5" cstate="print">
            <a:lum bright="41000"/>
          </a:blip>
          <a:srcRect/>
          <a:stretch>
            <a:fillRect/>
          </a:stretch>
        </p:blipFill>
        <p:spPr bwMode="auto">
          <a:xfrm>
            <a:off x="8676456" y="3212976"/>
            <a:ext cx="360040" cy="36004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190770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3008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182127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979712" y="422108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/>
          <p:cNvSpPr txBox="1"/>
          <p:nvPr/>
        </p:nvSpPr>
        <p:spPr>
          <a:xfrm>
            <a:off x="2123728" y="40770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979712" y="472514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458112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979712" y="522920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aixaDeTexto 36"/>
          <p:cNvSpPr txBox="1"/>
          <p:nvPr/>
        </p:nvSpPr>
        <p:spPr>
          <a:xfrm>
            <a:off x="2123728" y="508518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084168" y="407707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084168" y="458112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084168" y="508518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915816" y="292494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633192"/>
            <a:ext cx="813690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157192"/>
            <a:ext cx="19855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7" y="2132857"/>
            <a:ext cx="2664296" cy="52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aixaDeTexto 25"/>
          <p:cNvSpPr txBox="1"/>
          <p:nvPr/>
        </p:nvSpPr>
        <p:spPr>
          <a:xfrm>
            <a:off x="1187624" y="2348880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61344" y="3212976"/>
            <a:ext cx="304800" cy="304800"/>
          </a:xfrm>
          <a:prstGeom prst="rect">
            <a:avLst/>
          </a:prstGeom>
          <a:noFill/>
        </p:spPr>
      </p:pic>
      <p:pic>
        <p:nvPicPr>
          <p:cNvPr id="31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5400" y="3140968"/>
            <a:ext cx="406400" cy="406400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717032"/>
            <a:ext cx="18122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aixaDeTexto 34"/>
          <p:cNvSpPr txBox="1"/>
          <p:nvPr/>
        </p:nvSpPr>
        <p:spPr>
          <a:xfrm>
            <a:off x="1115616" y="3875116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4739212"/>
            <a:ext cx="304800" cy="304800"/>
          </a:xfrm>
          <a:prstGeom prst="rect">
            <a:avLst/>
          </a:prstGeom>
          <a:noFill/>
        </p:spPr>
      </p:pic>
      <p:pic>
        <p:nvPicPr>
          <p:cNvPr id="48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93392" y="4667204"/>
            <a:ext cx="406400" cy="40640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1187624" y="5373216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61344" y="6237312"/>
            <a:ext cx="304800" cy="304800"/>
          </a:xfrm>
          <a:prstGeom prst="rect">
            <a:avLst/>
          </a:prstGeom>
          <a:noFill/>
        </p:spPr>
      </p:pic>
      <p:pic>
        <p:nvPicPr>
          <p:cNvPr id="51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5400" y="6165304"/>
            <a:ext cx="406400" cy="406400"/>
          </a:xfrm>
          <a:prstGeom prst="rect">
            <a:avLst/>
          </a:prstGeom>
          <a:noFill/>
        </p:spPr>
      </p:pic>
      <p:pic>
        <p:nvPicPr>
          <p:cNvPr id="410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3140968"/>
            <a:ext cx="360040" cy="360040"/>
          </a:xfrm>
          <a:prstGeom prst="rect">
            <a:avLst/>
          </a:prstGeom>
          <a:noFill/>
        </p:spPr>
      </p:pic>
      <p:pic>
        <p:nvPicPr>
          <p:cNvPr id="52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4725144"/>
            <a:ext cx="360040" cy="360040"/>
          </a:xfrm>
          <a:prstGeom prst="rect">
            <a:avLst/>
          </a:prstGeom>
          <a:noFill/>
        </p:spPr>
      </p:pic>
      <p:pic>
        <p:nvPicPr>
          <p:cNvPr id="5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6165304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Entregue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Entregue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3573016"/>
            <a:ext cx="820891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Alterar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Entregue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074" name="Picture 2" descr="C:\Digit's World\Acadêmico\Ciência da Computação\10 semestre\Soft educativo\Imagens\curs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789040"/>
            <a:ext cx="279400" cy="27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9657" y="850792"/>
            <a:ext cx="1239353" cy="62906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19817" y="846237"/>
            <a:ext cx="1239353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Seminário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Questão Extra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Calculadora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9,5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Faltou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Pré-projeto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3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0432" y="11967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772816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Lembretes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Configurações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200" y="1818531"/>
            <a:ext cx="3736936" cy="8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Professor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72816"/>
            <a:ext cx="7704856" cy="455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tângulo de cantos arredondados 38"/>
          <p:cNvSpPr/>
          <p:nvPr/>
        </p:nvSpPr>
        <p:spPr>
          <a:xfrm>
            <a:off x="3275856" y="328498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55576" y="1772816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41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sp>
        <p:nvSpPr>
          <p:cNvPr id="42" name="CaixaDeTexto 41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9657" y="850792"/>
            <a:ext cx="1239353" cy="62906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1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Aluno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2060848"/>
            <a:ext cx="820891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Entregar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050" name="Picture 2" descr="C:\Digit's World\Acadêmico\Ciência da Computação\10 semestre\Soft educativo\Imagens\curs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276872"/>
            <a:ext cx="279400" cy="27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2060848"/>
            <a:ext cx="820891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Entregar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8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227687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1" name="Retângulo de cantos arredondados 30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 (Amanhã)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Pendente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98616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79104" y="5085184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1412776"/>
            <a:ext cx="14609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Não público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Digit's World\Acadêmico\Ciência da Computação\10 semestre\Soft educativo\Imagens\trash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2700" y="5085184"/>
            <a:ext cx="321568" cy="321568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644008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Digit's World\Acadêmico\Ciência da Computação\10 semestre\Soft educativo\Imagens\curso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5229200"/>
            <a:ext cx="279400" cy="279400"/>
          </a:xfrm>
          <a:prstGeom prst="rect">
            <a:avLst/>
          </a:prstGeom>
          <a:noFill/>
        </p:spPr>
      </p:pic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72400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390</Words>
  <Application>Microsoft Office PowerPoint</Application>
  <PresentationFormat>Apresentação na tela (4:3)</PresentationFormat>
  <Paragraphs>170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TaskCenter</vt:lpstr>
      <vt:lpstr>Aluno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Professor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TaskCenter</dc:title>
  <dc:creator>Digit</dc:creator>
  <cp:lastModifiedBy>Digit</cp:lastModifiedBy>
  <cp:revision>30</cp:revision>
  <dcterms:created xsi:type="dcterms:W3CDTF">2013-02-03T05:29:19Z</dcterms:created>
  <dcterms:modified xsi:type="dcterms:W3CDTF">2013-02-12T21:17:00Z</dcterms:modified>
</cp:coreProperties>
</file>