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3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9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0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04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40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40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79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0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8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3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0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4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8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2C5DC9-AA4A-483C-8F3E-F9B8F1F9090C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0F3B051-D754-41D6-A63F-CA1F46EE9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58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rfideo.com/rfid.html" TargetMode="External"/><Relationship Id="rId2" Type="http://schemas.openxmlformats.org/officeDocument/2006/relationships/hyperlink" Target="https://logistikknowhow.com/bestandsverwaltung/rfid-vorteile-gegenuber-dem-barc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RFID Vorteile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Duda, Marton, </a:t>
            </a:r>
            <a:r>
              <a:rPr lang="de-DE" dirty="0" err="1" smtClean="0">
                <a:latin typeface="+mn-lt"/>
              </a:rPr>
              <a:t>Sariyar</a:t>
            </a:r>
            <a:r>
              <a:rPr lang="de-DE" dirty="0" smtClean="0">
                <a:latin typeface="+mn-lt"/>
              </a:rPr>
              <a:t>, Roth, </a:t>
            </a:r>
            <a:r>
              <a:rPr lang="de-DE" dirty="0" err="1" smtClean="0">
                <a:latin typeface="+mn-lt"/>
              </a:rPr>
              <a:t>Kovic</a:t>
            </a:r>
            <a:r>
              <a:rPr lang="de-DE" dirty="0" smtClean="0">
                <a:latin typeface="+mn-lt"/>
              </a:rPr>
              <a:t>, </a:t>
            </a:r>
            <a:r>
              <a:rPr lang="de-DE" dirty="0" err="1" smtClean="0">
                <a:latin typeface="+mn-lt"/>
              </a:rPr>
              <a:t>Abitz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6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im Allgemeinen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Durchdringen verschiedener Materialien (Holz, Kunststoffe,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Wiederbeschreibbarer/Auslesbarer Datenspeicher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Gleichzeitige Erfassung mehrerer Transponder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Anpassbare Größe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47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für Unternehmen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genauere Bestandsbestimmung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gesenkte Personalkosten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einfache Integration in Ware und Verpackung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verbesserte Fälschungssicherheit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genaueres nachverfolgen der Lieferkette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Kontaktlose Identifikation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Zeitersparnis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5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für den Verbraucher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schnelleres und komfortableres Bezahlen möglich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günstigere Produkte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56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https://logistikknowhow.com/bestandsverwaltung/rfid-vorteile-gegenuber-dem-barcode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erfideo.com/rfid.html</a:t>
            </a:r>
            <a:endParaRPr lang="de-DE" dirty="0" smtClean="0"/>
          </a:p>
          <a:p>
            <a:r>
              <a:rPr lang="de-DE" dirty="0"/>
              <a:t>https://d-nb.info/1014989442/34</a:t>
            </a:r>
          </a:p>
        </p:txBody>
      </p:sp>
    </p:spTree>
    <p:extLst>
      <p:ext uri="{BB962C8B-B14F-4D97-AF65-F5344CB8AC3E}">
        <p14:creationId xmlns:p14="http://schemas.microsoft.com/office/powerpoint/2010/main" val="2725551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91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Ion-Sitzungssaal</vt:lpstr>
      <vt:lpstr>RFID Vorteile</vt:lpstr>
      <vt:lpstr>Vorteile im Allgemeinen</vt:lpstr>
      <vt:lpstr>Vorteile für Unternehmen</vt:lpstr>
      <vt:lpstr>Vorteile für den Verbraucher </vt:lpstr>
      <vt:lpstr>Quellen</vt:lpstr>
    </vt:vector>
  </TitlesOfParts>
  <Company>LHM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Vorteile</dc:title>
  <dc:creator>Marton, Norbert</dc:creator>
  <cp:lastModifiedBy>Duda, Corbinian</cp:lastModifiedBy>
  <cp:revision>8</cp:revision>
  <dcterms:created xsi:type="dcterms:W3CDTF">2018-12-10T12:08:31Z</dcterms:created>
  <dcterms:modified xsi:type="dcterms:W3CDTF">2018-12-12T07:44:18Z</dcterms:modified>
</cp:coreProperties>
</file>