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618" r:id="rId5"/>
    <p:sldId id="656" r:id="rId6"/>
    <p:sldId id="622" r:id="rId7"/>
    <p:sldId id="626" r:id="rId8"/>
    <p:sldId id="627" r:id="rId9"/>
    <p:sldId id="628" r:id="rId10"/>
    <p:sldId id="631" r:id="rId11"/>
    <p:sldId id="623" r:id="rId12"/>
    <p:sldId id="629" r:id="rId13"/>
    <p:sldId id="625" r:id="rId14"/>
    <p:sldId id="630" r:id="rId15"/>
    <p:sldId id="632" r:id="rId16"/>
    <p:sldId id="633" r:id="rId17"/>
    <p:sldId id="634" r:id="rId18"/>
    <p:sldId id="635" r:id="rId19"/>
    <p:sldId id="655" r:id="rId20"/>
  </p:sldIdLst>
  <p:sldSz cx="10629900" cy="8229600"/>
  <p:notesSz cx="6854825" cy="9750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3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7A64A"/>
    <a:srgbClr val="B8E4FF"/>
    <a:srgbClr val="7FE3E1"/>
    <a:srgbClr val="AAECEA"/>
    <a:srgbClr val="FF6600"/>
    <a:srgbClr val="00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5585D-A55A-672F-7652-D45D421EDF3B}" v="10" dt="2020-07-30T04:12:56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86375" autoAdjust="0"/>
  </p:normalViewPr>
  <p:slideViewPr>
    <p:cSldViewPr>
      <p:cViewPr varScale="1">
        <p:scale>
          <a:sx n="74" d="100"/>
          <a:sy n="74" d="100"/>
        </p:scale>
        <p:origin x="662" y="82"/>
      </p:cViewPr>
      <p:guideLst>
        <p:guide orient="horz" pos="2592"/>
        <p:guide pos="334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>
        <p:scale>
          <a:sx n="50" d="100"/>
          <a:sy n="50" d="100"/>
        </p:scale>
        <p:origin x="-1638" y="-684"/>
      </p:cViewPr>
      <p:guideLst>
        <p:guide orient="horz" pos="30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Giacometti de Souza" userId="S::joaopedrosouza@gec.inatel.br::600b8c5c-3bc1-4537-9fe3-67cf0869178d" providerId="AD" clId="Web-{58D5585D-A55A-672F-7652-D45D421EDF3B}"/>
    <pc:docChg chg="modSld">
      <pc:chgData name="João Pedro Giacometti de Souza" userId="S::joaopedrosouza@gec.inatel.br::600b8c5c-3bc1-4537-9fe3-67cf0869178d" providerId="AD" clId="Web-{58D5585D-A55A-672F-7652-D45D421EDF3B}" dt="2020-07-30T04:12:55.494" v="7" actId="20577"/>
      <pc:docMkLst>
        <pc:docMk/>
      </pc:docMkLst>
      <pc:sldChg chg="modSp">
        <pc:chgData name="João Pedro Giacometti de Souza" userId="S::joaopedrosouza@gec.inatel.br::600b8c5c-3bc1-4537-9fe3-67cf0869178d" providerId="AD" clId="Web-{58D5585D-A55A-672F-7652-D45D421EDF3B}" dt="2020-07-30T04:12:55.494" v="6" actId="20577"/>
        <pc:sldMkLst>
          <pc:docMk/>
          <pc:sldMk cId="3837577155" sldId="623"/>
        </pc:sldMkLst>
        <pc:spChg chg="mod">
          <ac:chgData name="João Pedro Giacometti de Souza" userId="S::joaopedrosouza@gec.inatel.br::600b8c5c-3bc1-4537-9fe3-67cf0869178d" providerId="AD" clId="Web-{58D5585D-A55A-672F-7652-D45D421EDF3B}" dt="2020-07-30T04:12:42.509" v="2" actId="20577"/>
          <ac:spMkLst>
            <pc:docMk/>
            <pc:sldMk cId="3837577155" sldId="623"/>
            <ac:spMk id="5" creationId="{00000000-0000-0000-0000-000000000000}"/>
          </ac:spMkLst>
        </pc:spChg>
        <pc:spChg chg="mod">
          <ac:chgData name="João Pedro Giacometti de Souza" userId="S::joaopedrosouza@gec.inatel.br::600b8c5c-3bc1-4537-9fe3-67cf0869178d" providerId="AD" clId="Web-{58D5585D-A55A-672F-7652-D45D421EDF3B}" dt="2020-07-30T04:12:55.494" v="6" actId="20577"/>
          <ac:spMkLst>
            <pc:docMk/>
            <pc:sldMk cId="3837577155" sldId="623"/>
            <ac:spMk id="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C6CDB-5D3F-4D56-BCB0-242C56E79772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EB5F80-E73B-4415-96BB-D5E9B79700BC}">
      <dgm:prSet phldrT="[Texto]"/>
      <dgm:spPr/>
      <dgm:t>
        <a:bodyPr/>
        <a:lstStyle/>
        <a:p>
          <a:r>
            <a:rPr lang="pt-BR" dirty="0"/>
            <a:t>Nota</a:t>
          </a:r>
        </a:p>
      </dgm:t>
    </dgm:pt>
    <dgm:pt modelId="{3CD34977-C13C-4818-BB9A-1BDBE468FE1D}" type="parTrans" cxnId="{545175ED-46A2-474E-B915-F2C9E924B0A3}">
      <dgm:prSet/>
      <dgm:spPr/>
      <dgm:t>
        <a:bodyPr/>
        <a:lstStyle/>
        <a:p>
          <a:endParaRPr lang="pt-BR"/>
        </a:p>
      </dgm:t>
    </dgm:pt>
    <dgm:pt modelId="{86305F00-AB2B-4D1C-922E-DE7EA8BD5919}" type="sibTrans" cxnId="{545175ED-46A2-474E-B915-F2C9E924B0A3}">
      <dgm:prSet/>
      <dgm:spPr/>
      <dgm:t>
        <a:bodyPr/>
        <a:lstStyle/>
        <a:p>
          <a:r>
            <a:rPr lang="pt-BR" dirty="0"/>
            <a:t>100%</a:t>
          </a:r>
        </a:p>
      </dgm:t>
    </dgm:pt>
    <dgm:pt modelId="{2B5E0565-EBE0-426F-9592-119CA3B71B26}">
      <dgm:prSet phldrT="[Texto]"/>
      <dgm:spPr/>
      <dgm:t>
        <a:bodyPr/>
        <a:lstStyle/>
        <a:p>
          <a:r>
            <a:rPr lang="pt-BR" dirty="0" err="1"/>
            <a:t>AV’s</a:t>
          </a:r>
          <a:endParaRPr lang="pt-BR" dirty="0"/>
        </a:p>
      </dgm:t>
    </dgm:pt>
    <dgm:pt modelId="{AFBE7DAF-3F48-420B-B890-724D916DF583}" type="parTrans" cxnId="{1E318933-74F4-4CE4-8D04-EA1E4EECC265}">
      <dgm:prSet/>
      <dgm:spPr/>
      <dgm:t>
        <a:bodyPr/>
        <a:lstStyle/>
        <a:p>
          <a:endParaRPr lang="pt-BR"/>
        </a:p>
      </dgm:t>
    </dgm:pt>
    <dgm:pt modelId="{16F440DA-573C-430B-AB1C-407C8DEE4002}" type="sibTrans" cxnId="{1E318933-74F4-4CE4-8D04-EA1E4EECC265}">
      <dgm:prSet/>
      <dgm:spPr/>
      <dgm:t>
        <a:bodyPr/>
        <a:lstStyle/>
        <a:p>
          <a:r>
            <a:rPr lang="pt-BR" dirty="0" smtClean="0"/>
            <a:t>50%</a:t>
          </a:r>
          <a:endParaRPr lang="pt-BR" dirty="0"/>
        </a:p>
      </dgm:t>
    </dgm:pt>
    <dgm:pt modelId="{02A4B84C-01BD-4E86-A869-5DCEE8DCDC51}">
      <dgm:prSet phldrT="[Texto]"/>
      <dgm:spPr/>
      <dgm:t>
        <a:bodyPr/>
        <a:lstStyle/>
        <a:p>
          <a:r>
            <a:rPr lang="pt-BR" dirty="0" smtClean="0"/>
            <a:t>Projeto</a:t>
          </a:r>
          <a:endParaRPr lang="pt-BR" dirty="0"/>
        </a:p>
      </dgm:t>
    </dgm:pt>
    <dgm:pt modelId="{6B2787C4-F269-4019-8702-5F8149319CF6}" type="parTrans" cxnId="{88338874-796A-4670-A294-841EFB4B8DCF}">
      <dgm:prSet/>
      <dgm:spPr/>
      <dgm:t>
        <a:bodyPr/>
        <a:lstStyle/>
        <a:p>
          <a:endParaRPr lang="pt-BR"/>
        </a:p>
      </dgm:t>
    </dgm:pt>
    <dgm:pt modelId="{A074DD4A-A12D-4D43-AA10-5A490248CC30}" type="sibTrans" cxnId="{88338874-796A-4670-A294-841EFB4B8DCF}">
      <dgm:prSet/>
      <dgm:spPr/>
      <dgm:t>
        <a:bodyPr/>
        <a:lstStyle/>
        <a:p>
          <a:r>
            <a:rPr lang="pt-BR" dirty="0" smtClean="0"/>
            <a:t>50%</a:t>
          </a:r>
          <a:endParaRPr lang="pt-BR" dirty="0"/>
        </a:p>
      </dgm:t>
    </dgm:pt>
    <dgm:pt modelId="{8BF53C82-4B34-4274-BB79-5E7042CA135F}" type="pres">
      <dgm:prSet presAssocID="{D29C6CDB-5D3F-4D56-BCB0-242C56E797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F111F47-EDE0-4981-AF5B-CBF2A998FD8F}" type="pres">
      <dgm:prSet presAssocID="{6DEB5F80-E73B-4415-96BB-D5E9B79700BC}" presName="hierRoot1" presStyleCnt="0">
        <dgm:presLayoutVars>
          <dgm:hierBranch val="init"/>
        </dgm:presLayoutVars>
      </dgm:prSet>
      <dgm:spPr/>
    </dgm:pt>
    <dgm:pt modelId="{5DA3A6BA-5E16-40B6-B296-6699D3F8A85C}" type="pres">
      <dgm:prSet presAssocID="{6DEB5F80-E73B-4415-96BB-D5E9B79700BC}" presName="rootComposite1" presStyleCnt="0"/>
      <dgm:spPr/>
    </dgm:pt>
    <dgm:pt modelId="{5BA72EB9-3FE9-4670-A1DB-0EFD036A94C6}" type="pres">
      <dgm:prSet presAssocID="{6DEB5F80-E73B-4415-96BB-D5E9B79700BC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7EA0EBE-CBF0-4709-AB4B-E8692AF52412}" type="pres">
      <dgm:prSet presAssocID="{6DEB5F80-E73B-4415-96BB-D5E9B79700BC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F5A3095-9377-4341-A0C7-E99D588488DB}" type="pres">
      <dgm:prSet presAssocID="{6DEB5F80-E73B-4415-96BB-D5E9B79700BC}" presName="rootConnector1" presStyleLbl="node1" presStyleIdx="0" presStyleCnt="2"/>
      <dgm:spPr/>
      <dgm:t>
        <a:bodyPr/>
        <a:lstStyle/>
        <a:p>
          <a:endParaRPr lang="pt-BR"/>
        </a:p>
      </dgm:t>
    </dgm:pt>
    <dgm:pt modelId="{D5B09311-1F17-47B3-970B-ADBE7A8D69C0}" type="pres">
      <dgm:prSet presAssocID="{6DEB5F80-E73B-4415-96BB-D5E9B79700BC}" presName="hierChild2" presStyleCnt="0"/>
      <dgm:spPr/>
    </dgm:pt>
    <dgm:pt modelId="{22733CB8-064A-404C-9BC0-AD9D546944FA}" type="pres">
      <dgm:prSet presAssocID="{AFBE7DAF-3F48-420B-B890-724D916DF583}" presName="Name37" presStyleLbl="parChTrans1D2" presStyleIdx="0" presStyleCnt="2"/>
      <dgm:spPr/>
      <dgm:t>
        <a:bodyPr/>
        <a:lstStyle/>
        <a:p>
          <a:endParaRPr lang="pt-BR"/>
        </a:p>
      </dgm:t>
    </dgm:pt>
    <dgm:pt modelId="{C1CFFE48-10CF-4BF7-9B90-88F47682BBC2}" type="pres">
      <dgm:prSet presAssocID="{2B5E0565-EBE0-426F-9592-119CA3B71B26}" presName="hierRoot2" presStyleCnt="0">
        <dgm:presLayoutVars>
          <dgm:hierBranch val="init"/>
        </dgm:presLayoutVars>
      </dgm:prSet>
      <dgm:spPr/>
    </dgm:pt>
    <dgm:pt modelId="{96EFBEE9-439D-48DF-9657-E48B531FB9C8}" type="pres">
      <dgm:prSet presAssocID="{2B5E0565-EBE0-426F-9592-119CA3B71B26}" presName="rootComposite" presStyleCnt="0"/>
      <dgm:spPr/>
    </dgm:pt>
    <dgm:pt modelId="{02908605-50AE-4F1D-AC4F-6432247B5BB6}" type="pres">
      <dgm:prSet presAssocID="{2B5E0565-EBE0-426F-9592-119CA3B71B26}" presName="rootText" presStyleLbl="node1" presStyleIdx="0" presStyleCnt="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62402FE-1117-45A0-9792-DB56EBC2B9C5}" type="pres">
      <dgm:prSet presAssocID="{2B5E0565-EBE0-426F-9592-119CA3B71B26}" presName="titleText2" presStyleLbl="fgAcc1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7836E57-48E4-4545-8976-600C63065ABF}" type="pres">
      <dgm:prSet presAssocID="{2B5E0565-EBE0-426F-9592-119CA3B71B26}" presName="rootConnector" presStyleLbl="node2" presStyleIdx="0" presStyleCnt="0"/>
      <dgm:spPr/>
      <dgm:t>
        <a:bodyPr/>
        <a:lstStyle/>
        <a:p>
          <a:endParaRPr lang="pt-BR"/>
        </a:p>
      </dgm:t>
    </dgm:pt>
    <dgm:pt modelId="{9AB604F1-E2E8-4CC8-8F37-CCB4C76873BA}" type="pres">
      <dgm:prSet presAssocID="{2B5E0565-EBE0-426F-9592-119CA3B71B26}" presName="hierChild4" presStyleCnt="0"/>
      <dgm:spPr/>
    </dgm:pt>
    <dgm:pt modelId="{F3A7FADE-6693-46B8-AD02-810518EE1959}" type="pres">
      <dgm:prSet presAssocID="{2B5E0565-EBE0-426F-9592-119CA3B71B26}" presName="hierChild5" presStyleCnt="0"/>
      <dgm:spPr/>
    </dgm:pt>
    <dgm:pt modelId="{218CE613-4EED-48F1-91BC-F2CA2F43A213}" type="pres">
      <dgm:prSet presAssocID="{6B2787C4-F269-4019-8702-5F8149319CF6}" presName="Name37" presStyleLbl="parChTrans1D2" presStyleIdx="1" presStyleCnt="2"/>
      <dgm:spPr/>
      <dgm:t>
        <a:bodyPr/>
        <a:lstStyle/>
        <a:p>
          <a:endParaRPr lang="pt-BR"/>
        </a:p>
      </dgm:t>
    </dgm:pt>
    <dgm:pt modelId="{3E4B1D41-BC14-4516-AFEA-D6193D2FCCCD}" type="pres">
      <dgm:prSet presAssocID="{02A4B84C-01BD-4E86-A869-5DCEE8DCDC51}" presName="hierRoot2" presStyleCnt="0">
        <dgm:presLayoutVars>
          <dgm:hierBranch val="init"/>
        </dgm:presLayoutVars>
      </dgm:prSet>
      <dgm:spPr/>
    </dgm:pt>
    <dgm:pt modelId="{31DB4996-6131-43D4-89FF-6A5129F8A94B}" type="pres">
      <dgm:prSet presAssocID="{02A4B84C-01BD-4E86-A869-5DCEE8DCDC51}" presName="rootComposite" presStyleCnt="0"/>
      <dgm:spPr/>
    </dgm:pt>
    <dgm:pt modelId="{FBB10A42-2BA1-4209-8008-89E5D8E00549}" type="pres">
      <dgm:prSet presAssocID="{02A4B84C-01BD-4E86-A869-5DCEE8DCDC51}" presName="rootText" presStyleLbl="node1" presStyleIdx="1" presStyleCnt="2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62BD4FFF-9F88-47C5-B6D1-B0433D507E0A}" type="pres">
      <dgm:prSet presAssocID="{02A4B84C-01BD-4E86-A869-5DCEE8DCDC51}" presName="titleText2" presStyleLbl="fgAcc1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699C2B4F-0114-45B7-B9C6-1BA1AE019B65}" type="pres">
      <dgm:prSet presAssocID="{02A4B84C-01BD-4E86-A869-5DCEE8DCDC51}" presName="rootConnector" presStyleLbl="node2" presStyleIdx="0" presStyleCnt="0"/>
      <dgm:spPr/>
      <dgm:t>
        <a:bodyPr/>
        <a:lstStyle/>
        <a:p>
          <a:endParaRPr lang="pt-BR"/>
        </a:p>
      </dgm:t>
    </dgm:pt>
    <dgm:pt modelId="{D495FCF3-1934-44F8-9AE6-89E263426CF5}" type="pres">
      <dgm:prSet presAssocID="{02A4B84C-01BD-4E86-A869-5DCEE8DCDC51}" presName="hierChild4" presStyleCnt="0"/>
      <dgm:spPr/>
    </dgm:pt>
    <dgm:pt modelId="{7C9690A6-EB06-49AB-BD53-123E7B53BEED}" type="pres">
      <dgm:prSet presAssocID="{02A4B84C-01BD-4E86-A869-5DCEE8DCDC51}" presName="hierChild5" presStyleCnt="0"/>
      <dgm:spPr/>
    </dgm:pt>
    <dgm:pt modelId="{45337C47-7575-4564-A889-AFDB2DAF77A4}" type="pres">
      <dgm:prSet presAssocID="{6DEB5F80-E73B-4415-96BB-D5E9B79700BC}" presName="hierChild3" presStyleCnt="0"/>
      <dgm:spPr/>
    </dgm:pt>
  </dgm:ptLst>
  <dgm:cxnLst>
    <dgm:cxn modelId="{EEF55FB1-D40D-44BB-B2DD-018B976F1639}" type="presOf" srcId="{D29C6CDB-5D3F-4D56-BCB0-242C56E79772}" destId="{8BF53C82-4B34-4274-BB79-5E7042CA135F}" srcOrd="0" destOrd="0" presId="urn:microsoft.com/office/officeart/2008/layout/NameandTitleOrganizationalChart"/>
    <dgm:cxn modelId="{801A523E-9ACC-48D6-A02E-C98D398F6521}" type="presOf" srcId="{A074DD4A-A12D-4D43-AA10-5A490248CC30}" destId="{62BD4FFF-9F88-47C5-B6D1-B0433D507E0A}" srcOrd="0" destOrd="0" presId="urn:microsoft.com/office/officeart/2008/layout/NameandTitleOrganizationalChart"/>
    <dgm:cxn modelId="{E9D7ACF2-BF0B-44E9-852B-034F5F109880}" type="presOf" srcId="{2B5E0565-EBE0-426F-9592-119CA3B71B26}" destId="{C7836E57-48E4-4545-8976-600C63065ABF}" srcOrd="1" destOrd="0" presId="urn:microsoft.com/office/officeart/2008/layout/NameandTitleOrganizationalChart"/>
    <dgm:cxn modelId="{5D85D0AD-61A1-4616-B3A5-4962C98ADF70}" type="presOf" srcId="{86305F00-AB2B-4D1C-922E-DE7EA8BD5919}" destId="{D7EA0EBE-CBF0-4709-AB4B-E8692AF52412}" srcOrd="0" destOrd="0" presId="urn:microsoft.com/office/officeart/2008/layout/NameandTitleOrganizationalChart"/>
    <dgm:cxn modelId="{4CA995F9-8B94-4251-901A-B1F21BE89D8E}" type="presOf" srcId="{02A4B84C-01BD-4E86-A869-5DCEE8DCDC51}" destId="{699C2B4F-0114-45B7-B9C6-1BA1AE019B65}" srcOrd="1" destOrd="0" presId="urn:microsoft.com/office/officeart/2008/layout/NameandTitleOrganizationalChart"/>
    <dgm:cxn modelId="{99E0CBC6-F55B-4EC4-B996-D196B81C6094}" type="presOf" srcId="{2B5E0565-EBE0-426F-9592-119CA3B71B26}" destId="{02908605-50AE-4F1D-AC4F-6432247B5BB6}" srcOrd="0" destOrd="0" presId="urn:microsoft.com/office/officeart/2008/layout/NameandTitleOrganizationalChart"/>
    <dgm:cxn modelId="{B25EBD75-C037-41BD-8718-33DFB4F24503}" type="presOf" srcId="{6DEB5F80-E73B-4415-96BB-D5E9B79700BC}" destId="{CF5A3095-9377-4341-A0C7-E99D588488DB}" srcOrd="1" destOrd="0" presId="urn:microsoft.com/office/officeart/2008/layout/NameandTitleOrganizationalChart"/>
    <dgm:cxn modelId="{286904EF-EA11-4EDD-B3C6-913CF59E0BA2}" type="presOf" srcId="{02A4B84C-01BD-4E86-A869-5DCEE8DCDC51}" destId="{FBB10A42-2BA1-4209-8008-89E5D8E00549}" srcOrd="0" destOrd="0" presId="urn:microsoft.com/office/officeart/2008/layout/NameandTitleOrganizationalChart"/>
    <dgm:cxn modelId="{D338FCC1-23BB-498A-B081-9B75D8D3881C}" type="presOf" srcId="{6DEB5F80-E73B-4415-96BB-D5E9B79700BC}" destId="{5BA72EB9-3FE9-4670-A1DB-0EFD036A94C6}" srcOrd="0" destOrd="0" presId="urn:microsoft.com/office/officeart/2008/layout/NameandTitleOrganizationalChart"/>
    <dgm:cxn modelId="{2A380DD5-9620-4309-BB5A-0783EAF28A55}" type="presOf" srcId="{6B2787C4-F269-4019-8702-5F8149319CF6}" destId="{218CE613-4EED-48F1-91BC-F2CA2F43A213}" srcOrd="0" destOrd="0" presId="urn:microsoft.com/office/officeart/2008/layout/NameandTitleOrganizationalChart"/>
    <dgm:cxn modelId="{1E318933-74F4-4CE4-8D04-EA1E4EECC265}" srcId="{6DEB5F80-E73B-4415-96BB-D5E9B79700BC}" destId="{2B5E0565-EBE0-426F-9592-119CA3B71B26}" srcOrd="0" destOrd="0" parTransId="{AFBE7DAF-3F48-420B-B890-724D916DF583}" sibTransId="{16F440DA-573C-430B-AB1C-407C8DEE4002}"/>
    <dgm:cxn modelId="{88338874-796A-4670-A294-841EFB4B8DCF}" srcId="{6DEB5F80-E73B-4415-96BB-D5E9B79700BC}" destId="{02A4B84C-01BD-4E86-A869-5DCEE8DCDC51}" srcOrd="1" destOrd="0" parTransId="{6B2787C4-F269-4019-8702-5F8149319CF6}" sibTransId="{A074DD4A-A12D-4D43-AA10-5A490248CC30}"/>
    <dgm:cxn modelId="{A02A2CA2-8214-4CE6-A8A9-3D97614DF8FF}" type="presOf" srcId="{16F440DA-573C-430B-AB1C-407C8DEE4002}" destId="{462402FE-1117-45A0-9792-DB56EBC2B9C5}" srcOrd="0" destOrd="0" presId="urn:microsoft.com/office/officeart/2008/layout/NameandTitleOrganizationalChart"/>
    <dgm:cxn modelId="{4565ACBD-B8FA-478F-8DB6-CA27537CE623}" type="presOf" srcId="{AFBE7DAF-3F48-420B-B890-724D916DF583}" destId="{22733CB8-064A-404C-9BC0-AD9D546944FA}" srcOrd="0" destOrd="0" presId="urn:microsoft.com/office/officeart/2008/layout/NameandTitleOrganizationalChart"/>
    <dgm:cxn modelId="{545175ED-46A2-474E-B915-F2C9E924B0A3}" srcId="{D29C6CDB-5D3F-4D56-BCB0-242C56E79772}" destId="{6DEB5F80-E73B-4415-96BB-D5E9B79700BC}" srcOrd="0" destOrd="0" parTransId="{3CD34977-C13C-4818-BB9A-1BDBE468FE1D}" sibTransId="{86305F00-AB2B-4D1C-922E-DE7EA8BD5919}"/>
    <dgm:cxn modelId="{E11B523E-101C-477F-8F0A-0EE861F09705}" type="presParOf" srcId="{8BF53C82-4B34-4274-BB79-5E7042CA135F}" destId="{EF111F47-EDE0-4981-AF5B-CBF2A998FD8F}" srcOrd="0" destOrd="0" presId="urn:microsoft.com/office/officeart/2008/layout/NameandTitleOrganizationalChart"/>
    <dgm:cxn modelId="{62797792-7FEF-47E1-8D7E-9A1CB05C5C23}" type="presParOf" srcId="{EF111F47-EDE0-4981-AF5B-CBF2A998FD8F}" destId="{5DA3A6BA-5E16-40B6-B296-6699D3F8A85C}" srcOrd="0" destOrd="0" presId="urn:microsoft.com/office/officeart/2008/layout/NameandTitleOrganizationalChart"/>
    <dgm:cxn modelId="{F39F59BD-815D-4BBF-9C6D-3541744FA0D0}" type="presParOf" srcId="{5DA3A6BA-5E16-40B6-B296-6699D3F8A85C}" destId="{5BA72EB9-3FE9-4670-A1DB-0EFD036A94C6}" srcOrd="0" destOrd="0" presId="urn:microsoft.com/office/officeart/2008/layout/NameandTitleOrganizationalChart"/>
    <dgm:cxn modelId="{D22245C7-F9DF-401F-B859-293416703F84}" type="presParOf" srcId="{5DA3A6BA-5E16-40B6-B296-6699D3F8A85C}" destId="{D7EA0EBE-CBF0-4709-AB4B-E8692AF52412}" srcOrd="1" destOrd="0" presId="urn:microsoft.com/office/officeart/2008/layout/NameandTitleOrganizationalChart"/>
    <dgm:cxn modelId="{F6B67AF7-D422-4B6B-B8D5-C363D7EE0805}" type="presParOf" srcId="{5DA3A6BA-5E16-40B6-B296-6699D3F8A85C}" destId="{CF5A3095-9377-4341-A0C7-E99D588488DB}" srcOrd="2" destOrd="0" presId="urn:microsoft.com/office/officeart/2008/layout/NameandTitleOrganizationalChart"/>
    <dgm:cxn modelId="{5DBA3878-8F21-4DFB-AD53-A15642037BF4}" type="presParOf" srcId="{EF111F47-EDE0-4981-AF5B-CBF2A998FD8F}" destId="{D5B09311-1F17-47B3-970B-ADBE7A8D69C0}" srcOrd="1" destOrd="0" presId="urn:microsoft.com/office/officeart/2008/layout/NameandTitleOrganizationalChart"/>
    <dgm:cxn modelId="{F9E19E87-44E9-4785-8812-842252C1A553}" type="presParOf" srcId="{D5B09311-1F17-47B3-970B-ADBE7A8D69C0}" destId="{22733CB8-064A-404C-9BC0-AD9D546944FA}" srcOrd="0" destOrd="0" presId="urn:microsoft.com/office/officeart/2008/layout/NameandTitleOrganizationalChart"/>
    <dgm:cxn modelId="{29704470-92FB-4913-BC49-2E4941FD7C7F}" type="presParOf" srcId="{D5B09311-1F17-47B3-970B-ADBE7A8D69C0}" destId="{C1CFFE48-10CF-4BF7-9B90-88F47682BBC2}" srcOrd="1" destOrd="0" presId="urn:microsoft.com/office/officeart/2008/layout/NameandTitleOrganizationalChart"/>
    <dgm:cxn modelId="{1DB6C869-DA37-4E0E-BE3D-E2343B295DAD}" type="presParOf" srcId="{C1CFFE48-10CF-4BF7-9B90-88F47682BBC2}" destId="{96EFBEE9-439D-48DF-9657-E48B531FB9C8}" srcOrd="0" destOrd="0" presId="urn:microsoft.com/office/officeart/2008/layout/NameandTitleOrganizationalChart"/>
    <dgm:cxn modelId="{8269037C-76E4-44ED-A67E-DECC00F515E9}" type="presParOf" srcId="{96EFBEE9-439D-48DF-9657-E48B531FB9C8}" destId="{02908605-50AE-4F1D-AC4F-6432247B5BB6}" srcOrd="0" destOrd="0" presId="urn:microsoft.com/office/officeart/2008/layout/NameandTitleOrganizationalChart"/>
    <dgm:cxn modelId="{147AEEFA-4A21-42DF-A4DB-E8272FD07B05}" type="presParOf" srcId="{96EFBEE9-439D-48DF-9657-E48B531FB9C8}" destId="{462402FE-1117-45A0-9792-DB56EBC2B9C5}" srcOrd="1" destOrd="0" presId="urn:microsoft.com/office/officeart/2008/layout/NameandTitleOrganizationalChart"/>
    <dgm:cxn modelId="{B4D15339-C1AA-4A8E-AD4C-4C73CC8C30CD}" type="presParOf" srcId="{96EFBEE9-439D-48DF-9657-E48B531FB9C8}" destId="{C7836E57-48E4-4545-8976-600C63065ABF}" srcOrd="2" destOrd="0" presId="urn:microsoft.com/office/officeart/2008/layout/NameandTitleOrganizationalChart"/>
    <dgm:cxn modelId="{BEF7DBA1-14F3-4B89-A336-05F955A9FA5B}" type="presParOf" srcId="{C1CFFE48-10CF-4BF7-9B90-88F47682BBC2}" destId="{9AB604F1-E2E8-4CC8-8F37-CCB4C76873BA}" srcOrd="1" destOrd="0" presId="urn:microsoft.com/office/officeart/2008/layout/NameandTitleOrganizationalChart"/>
    <dgm:cxn modelId="{2CAA7619-6027-4384-ABC5-729DFFA7D352}" type="presParOf" srcId="{C1CFFE48-10CF-4BF7-9B90-88F47682BBC2}" destId="{F3A7FADE-6693-46B8-AD02-810518EE1959}" srcOrd="2" destOrd="0" presId="urn:microsoft.com/office/officeart/2008/layout/NameandTitleOrganizationalChart"/>
    <dgm:cxn modelId="{DB68E8C8-2559-45A0-93AB-A1C0D7D81FC3}" type="presParOf" srcId="{D5B09311-1F17-47B3-970B-ADBE7A8D69C0}" destId="{218CE613-4EED-48F1-91BC-F2CA2F43A213}" srcOrd="2" destOrd="0" presId="urn:microsoft.com/office/officeart/2008/layout/NameandTitleOrganizationalChart"/>
    <dgm:cxn modelId="{29584B1F-9C7F-44EF-A76D-28AF5C60B82A}" type="presParOf" srcId="{D5B09311-1F17-47B3-970B-ADBE7A8D69C0}" destId="{3E4B1D41-BC14-4516-AFEA-D6193D2FCCCD}" srcOrd="3" destOrd="0" presId="urn:microsoft.com/office/officeart/2008/layout/NameandTitleOrganizationalChart"/>
    <dgm:cxn modelId="{8A524308-1D9B-4C8E-AF14-BD6B25C04A62}" type="presParOf" srcId="{3E4B1D41-BC14-4516-AFEA-D6193D2FCCCD}" destId="{31DB4996-6131-43D4-89FF-6A5129F8A94B}" srcOrd="0" destOrd="0" presId="urn:microsoft.com/office/officeart/2008/layout/NameandTitleOrganizationalChart"/>
    <dgm:cxn modelId="{077C8C84-F544-451D-A7A3-941A69B41755}" type="presParOf" srcId="{31DB4996-6131-43D4-89FF-6A5129F8A94B}" destId="{FBB10A42-2BA1-4209-8008-89E5D8E00549}" srcOrd="0" destOrd="0" presId="urn:microsoft.com/office/officeart/2008/layout/NameandTitleOrganizationalChart"/>
    <dgm:cxn modelId="{8CA059E8-2A5E-4FA5-B4FC-07F632DCCD0A}" type="presParOf" srcId="{31DB4996-6131-43D4-89FF-6A5129F8A94B}" destId="{62BD4FFF-9F88-47C5-B6D1-B0433D507E0A}" srcOrd="1" destOrd="0" presId="urn:microsoft.com/office/officeart/2008/layout/NameandTitleOrganizationalChart"/>
    <dgm:cxn modelId="{99E2451D-1A01-4557-B817-DD5C80508353}" type="presParOf" srcId="{31DB4996-6131-43D4-89FF-6A5129F8A94B}" destId="{699C2B4F-0114-45B7-B9C6-1BA1AE019B65}" srcOrd="2" destOrd="0" presId="urn:microsoft.com/office/officeart/2008/layout/NameandTitleOrganizationalChart"/>
    <dgm:cxn modelId="{0600BC64-FDCE-4568-9CD1-4D06FE992113}" type="presParOf" srcId="{3E4B1D41-BC14-4516-AFEA-D6193D2FCCCD}" destId="{D495FCF3-1934-44F8-9AE6-89E263426CF5}" srcOrd="1" destOrd="0" presId="urn:microsoft.com/office/officeart/2008/layout/NameandTitleOrganizationalChart"/>
    <dgm:cxn modelId="{359C1944-A099-4F98-A6E0-41FC875090E1}" type="presParOf" srcId="{3E4B1D41-BC14-4516-AFEA-D6193D2FCCCD}" destId="{7C9690A6-EB06-49AB-BD53-123E7B53BEED}" srcOrd="2" destOrd="0" presId="urn:microsoft.com/office/officeart/2008/layout/NameandTitleOrganizationalChart"/>
    <dgm:cxn modelId="{DDD025D2-6B6A-4BE7-8216-958F844E1C4F}" type="presParOf" srcId="{EF111F47-EDE0-4981-AF5B-CBF2A998FD8F}" destId="{45337C47-7575-4564-A889-AFDB2DAF77A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CE613-4EED-48F1-91BC-F2CA2F43A213}">
      <dsp:nvSpPr>
        <dsp:cNvPr id="0" name=""/>
        <dsp:cNvSpPr/>
      </dsp:nvSpPr>
      <dsp:spPr>
        <a:xfrm>
          <a:off x="4707409" y="1162870"/>
          <a:ext cx="1505833" cy="671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333"/>
              </a:lnTo>
              <a:lnTo>
                <a:pt x="1505833" y="400333"/>
              </a:lnTo>
              <a:lnTo>
                <a:pt x="1505833" y="671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33CB8-064A-404C-9BC0-AD9D546944FA}">
      <dsp:nvSpPr>
        <dsp:cNvPr id="0" name=""/>
        <dsp:cNvSpPr/>
      </dsp:nvSpPr>
      <dsp:spPr>
        <a:xfrm>
          <a:off x="3201576" y="1162870"/>
          <a:ext cx="1505833" cy="671526"/>
        </a:xfrm>
        <a:custGeom>
          <a:avLst/>
          <a:gdLst/>
          <a:ahLst/>
          <a:cxnLst/>
          <a:rect l="0" t="0" r="0" b="0"/>
          <a:pathLst>
            <a:path>
              <a:moveTo>
                <a:pt x="1505833" y="0"/>
              </a:moveTo>
              <a:lnTo>
                <a:pt x="1505833" y="400333"/>
              </a:lnTo>
              <a:lnTo>
                <a:pt x="0" y="400333"/>
              </a:lnTo>
              <a:lnTo>
                <a:pt x="0" y="6715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72EB9-3FE9-4670-A1DB-0EFD036A94C6}">
      <dsp:nvSpPr>
        <dsp:cNvPr id="0" name=""/>
        <dsp:cNvSpPr/>
      </dsp:nvSpPr>
      <dsp:spPr>
        <a:xfrm>
          <a:off x="3585009" y="612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6400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/>
            <a:t>Nota</a:t>
          </a:r>
        </a:p>
      </dsp:txBody>
      <dsp:txXfrm>
        <a:off x="3585009" y="612"/>
        <a:ext cx="2244800" cy="1162258"/>
      </dsp:txXfrm>
    </dsp:sp>
    <dsp:sp modelId="{D7EA0EBE-CBF0-4709-AB4B-E8692AF52412}">
      <dsp:nvSpPr>
        <dsp:cNvPr id="0" name=""/>
        <dsp:cNvSpPr/>
      </dsp:nvSpPr>
      <dsp:spPr>
        <a:xfrm>
          <a:off x="4033969" y="904590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/>
            <a:t>100%</a:t>
          </a:r>
        </a:p>
      </dsp:txBody>
      <dsp:txXfrm>
        <a:off x="4033969" y="904590"/>
        <a:ext cx="2020320" cy="387419"/>
      </dsp:txXfrm>
    </dsp:sp>
    <dsp:sp modelId="{02908605-50AE-4F1D-AC4F-6432247B5BB6}">
      <dsp:nvSpPr>
        <dsp:cNvPr id="0" name=""/>
        <dsp:cNvSpPr/>
      </dsp:nvSpPr>
      <dsp:spPr>
        <a:xfrm>
          <a:off x="2079176" y="1834397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6400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err="1"/>
            <a:t>AV’s</a:t>
          </a:r>
          <a:endParaRPr lang="pt-BR" sz="5400" kern="1200" dirty="0"/>
        </a:p>
      </dsp:txBody>
      <dsp:txXfrm>
        <a:off x="2079176" y="1834397"/>
        <a:ext cx="2244800" cy="1162258"/>
      </dsp:txXfrm>
    </dsp:sp>
    <dsp:sp modelId="{462402FE-1117-45A0-9792-DB56EBC2B9C5}">
      <dsp:nvSpPr>
        <dsp:cNvPr id="0" name=""/>
        <dsp:cNvSpPr/>
      </dsp:nvSpPr>
      <dsp:spPr>
        <a:xfrm>
          <a:off x="2528136" y="2738375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50%</a:t>
          </a:r>
          <a:endParaRPr lang="pt-BR" sz="2600" kern="1200" dirty="0"/>
        </a:p>
      </dsp:txBody>
      <dsp:txXfrm>
        <a:off x="2528136" y="2738375"/>
        <a:ext cx="2020320" cy="387419"/>
      </dsp:txXfrm>
    </dsp:sp>
    <dsp:sp modelId="{FBB10A42-2BA1-4209-8008-89E5D8E00549}">
      <dsp:nvSpPr>
        <dsp:cNvPr id="0" name=""/>
        <dsp:cNvSpPr/>
      </dsp:nvSpPr>
      <dsp:spPr>
        <a:xfrm>
          <a:off x="5090843" y="1834397"/>
          <a:ext cx="2244800" cy="1162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164008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400" kern="1200" dirty="0" smtClean="0"/>
            <a:t>Projeto</a:t>
          </a:r>
          <a:endParaRPr lang="pt-BR" sz="5400" kern="1200" dirty="0"/>
        </a:p>
      </dsp:txBody>
      <dsp:txXfrm>
        <a:off x="5090843" y="1834397"/>
        <a:ext cx="2244800" cy="1162258"/>
      </dsp:txXfrm>
    </dsp:sp>
    <dsp:sp modelId="{62BD4FFF-9F88-47C5-B6D1-B0433D507E0A}">
      <dsp:nvSpPr>
        <dsp:cNvPr id="0" name=""/>
        <dsp:cNvSpPr/>
      </dsp:nvSpPr>
      <dsp:spPr>
        <a:xfrm>
          <a:off x="5539803" y="2738375"/>
          <a:ext cx="2020320" cy="3874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16510" rIns="66040" bIns="1651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50%</a:t>
          </a:r>
          <a:endParaRPr lang="pt-BR" sz="2600" kern="1200" dirty="0"/>
        </a:p>
      </dsp:txBody>
      <dsp:txXfrm>
        <a:off x="5539803" y="2738375"/>
        <a:ext cx="2020320" cy="3874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2388" y="0"/>
            <a:ext cx="29670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0525"/>
            <a:ext cx="296386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915988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2388" y="9280525"/>
            <a:ext cx="2967037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>
                <a:latin typeface="Times New Roman" panose="02020603050405020304" pitchFamily="18" charset="0"/>
              </a:defRPr>
            </a:lvl1pPr>
          </a:lstStyle>
          <a:p>
            <a:fld id="{12F01CEB-E4C1-4C9C-B66A-A76862260340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42844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021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7913" y="736600"/>
            <a:ext cx="47164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8675"/>
            <a:ext cx="502920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1" tIns="45541" rIns="91081" bIns="455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os estilos do texto mestre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9888"/>
            <a:ext cx="29702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defTabSz="912813">
              <a:defRPr sz="11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59888"/>
            <a:ext cx="2970212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081" tIns="45541" rIns="91081" bIns="45541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>
                <a:latin typeface="Times New Roman" panose="02020603050405020304" pitchFamily="18" charset="0"/>
              </a:defRPr>
            </a:lvl1pPr>
          </a:lstStyle>
          <a:p>
            <a:fld id="{21326901-0409-4667-9AB2-1E9B8C124FC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8361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727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78511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652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6901-0409-4667-9AB2-1E9B8C124FC4}" type="slidenum">
              <a:rPr lang="pt-BR" altLang="en-US" smtClean="0"/>
              <a:pPr/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7507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6925" y="2555875"/>
            <a:ext cx="9036050" cy="17653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3850" y="4664075"/>
            <a:ext cx="7442200" cy="21018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2B19727-4BD4-4861-A760-D04525A958E9}"/>
              </a:ext>
            </a:extLst>
          </p:cNvPr>
          <p:cNvSpPr/>
          <p:nvPr userDrawn="1"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1464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8016"/>
            <a:ext cx="9639300" cy="57912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9929" y="1447800"/>
            <a:ext cx="2409825" cy="6324600"/>
          </a:xfrm>
        </p:spPr>
        <p:txBody>
          <a:bodyPr vert="eaVert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0454" y="1447800"/>
            <a:ext cx="7077075" cy="6324600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14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97040" y="2556000"/>
            <a:ext cx="9035280" cy="1764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91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068016"/>
            <a:ext cx="9639300" cy="5791200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46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7963"/>
            <a:ext cx="9036050" cy="1635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3322712"/>
            <a:ext cx="9036050" cy="18002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3069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639300" cy="533400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150" y="2068016"/>
            <a:ext cx="474345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25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3" y="1841500"/>
            <a:ext cx="4695825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813" y="2829321"/>
            <a:ext cx="4695825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99088" y="1841500"/>
            <a:ext cx="4699000" cy="768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99088" y="2829321"/>
            <a:ext cx="4699000" cy="4741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7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50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6808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3" y="1338584"/>
            <a:ext cx="3497262" cy="13954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075" y="1338584"/>
            <a:ext cx="5942013" cy="6664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813" y="2733997"/>
            <a:ext cx="3497262" cy="5269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675043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6369849"/>
            <a:ext cx="6378575" cy="679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2800" y="1330970"/>
            <a:ext cx="6378575" cy="493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800" y="7149465"/>
            <a:ext cx="6378575" cy="9667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558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2068016"/>
            <a:ext cx="96393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D6F6F5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Item Principal</a:t>
            </a:r>
          </a:p>
          <a:p>
            <a:pPr lvl="1"/>
            <a:r>
              <a:rPr lang="en-US" altLang="en-US"/>
              <a:t>Item Secundário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447800"/>
            <a:ext cx="96393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2829" tIns="51413" rIns="102829" bIns="514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Título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2190230-C103-4420-B45B-0340C25B4C72}"/>
              </a:ext>
            </a:extLst>
          </p:cNvPr>
          <p:cNvSpPr/>
          <p:nvPr userDrawn="1"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ransition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MS PGothic" panose="020B0600070205080204" pitchFamily="34" charset="-128"/>
          <a:cs typeface="ＭＳ Ｐゴシック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charset="0"/>
          <a:ea typeface="ＭＳ Ｐゴシック" charset="0"/>
        </a:defRPr>
      </a:lvl9pPr>
    </p:titleStyle>
    <p:bodyStyle>
      <a:lvl1pPr marL="385763" indent="-3857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ü"/>
        <a:defRPr sz="2700">
          <a:solidFill>
            <a:schemeClr val="tx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836613" indent="-322263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ú"/>
        <a:defRPr sz="2500">
          <a:solidFill>
            <a:schemeClr val="tx2"/>
          </a:solidFill>
          <a:latin typeface="+mn-lt"/>
          <a:ea typeface="MS PGothic" panose="020B0600070205080204" pitchFamily="34" charset="-128"/>
        </a:defRPr>
      </a:lvl2pPr>
      <a:lvl3pPr marL="1285875" indent="-257175" algn="l" defTabSz="10287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800225" indent="-257175" algn="l" defTabSz="1028700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2"/>
          </a:solidFill>
          <a:latin typeface="+mn-lt"/>
          <a:ea typeface="MS PGothic" panose="020B0600070205080204" pitchFamily="34" charset="-128"/>
        </a:defRPr>
      </a:lvl4pPr>
      <a:lvl5pPr marL="23145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7717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6pPr>
      <a:lvl7pPr marL="32289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7pPr>
      <a:lvl8pPr marL="36861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8pPr>
      <a:lvl9pPr marL="4143375" indent="-258763" algn="l" defTabSz="1028700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oracle.com/java/technologies/javase-jdk11-downloads.html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jetbrains.com/toolbox-app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brielPivoto" TargetMode="External"/><Relationship Id="rId2" Type="http://schemas.openxmlformats.org/officeDocument/2006/relationships/hyperlink" Target="mailto:gabrielpivoto@gec.inatel.b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oemvideo.com/course/java-basic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ursoemvideo.com/course/java-po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7FE3E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pt-BR" sz="4000" b="1">
                <a:latin typeface="Arial" charset="0"/>
                <a:ea typeface="+mj-ea"/>
                <a:cs typeface="+mj-cs"/>
              </a:rPr>
              <a:t>Boas-vindas!</a:t>
            </a:r>
            <a:endParaRPr lang="pt-BR" sz="4000" b="1" dirty="0">
              <a:latin typeface="Arial" charset="0"/>
              <a:ea typeface="+mj-ea"/>
              <a:cs typeface="+mj-cs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30" y="2728870"/>
            <a:ext cx="2278844" cy="47703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da pra fazer com Java 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98" y="3241838"/>
            <a:ext cx="2567712" cy="45365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848" y="3257709"/>
            <a:ext cx="2588796" cy="450476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70330" y="2050164"/>
            <a:ext cx="949528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Utilizando </a:t>
            </a:r>
            <a:r>
              <a:rPr lang="pt-BR" dirty="0" err="1">
                <a:latin typeface="+mj-lt"/>
              </a:rPr>
              <a:t>AndroidStudio</a:t>
            </a:r>
            <a:endParaRPr lang="pt-BR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78" y="3466728"/>
            <a:ext cx="2645934" cy="456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2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42392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74" y="1959677"/>
            <a:ext cx="738290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/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Introdução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ao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 Java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S PGothic"/>
              </a:rPr>
              <a:t>Capítulo</a:t>
            </a:r>
            <a:r>
              <a:rPr lang="en-US" sz="2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MS PGothic"/>
              </a:rPr>
              <a:t> I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3466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Preparando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nosso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ambiente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31360" y="3105334"/>
            <a:ext cx="956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O que iremos instalar ?</a:t>
            </a:r>
          </a:p>
          <a:p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O Kit de Desenvolvimento Java – </a:t>
            </a:r>
            <a:r>
              <a:rPr lang="pt-BR" sz="2400" dirty="0" err="1">
                <a:latin typeface="+mj-lt"/>
              </a:rPr>
              <a:t>jdk</a:t>
            </a:r>
            <a:endParaRPr lang="pt-BR" sz="2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latin typeface="+mj-lt"/>
              </a:rPr>
              <a:t>Um ambiente de desenvolvimento integrado, IDE </a:t>
            </a:r>
            <a:r>
              <a:rPr lang="pt-BR" sz="2400" dirty="0" smtClean="0">
                <a:latin typeface="+mj-lt"/>
              </a:rPr>
              <a:t>– </a:t>
            </a:r>
            <a:r>
              <a:rPr lang="pt-BR" sz="2400" dirty="0" err="1" smtClean="0">
                <a:latin typeface="+mj-lt"/>
              </a:rPr>
              <a:t>Intellij</a:t>
            </a:r>
            <a:r>
              <a:rPr lang="pt-BR" sz="2400" dirty="0" smtClean="0">
                <a:latin typeface="+mj-lt"/>
              </a:rPr>
              <a:t> Idea</a:t>
            </a:r>
            <a:endParaRPr lang="pt-B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5308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31360" y="1404000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Preparando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nosso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ambiente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299147" y="2276280"/>
            <a:ext cx="7498440" cy="3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7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Baixar</a:t>
            </a:r>
            <a:r>
              <a:rPr lang="en-US" sz="27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a JDK </a:t>
            </a:r>
            <a:r>
              <a:rPr lang="pt-BR" sz="2800" dirty="0" smtClean="0">
                <a:hlinkClick r:id="rId2"/>
              </a:rPr>
              <a:t>aqui</a:t>
            </a:r>
            <a:r>
              <a:rPr lang="pt-BR" sz="2800" dirty="0" smtClean="0"/>
              <a:t>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(</a:t>
            </a:r>
            <a:r>
              <a:rPr lang="en-US" sz="27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Versão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11.0.12</a:t>
            </a:r>
            <a:r>
              <a:rPr lang="en-US" sz="27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928" y="3034680"/>
            <a:ext cx="8875144" cy="448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20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0829" y="1129618"/>
            <a:ext cx="956628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Preparando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nosso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ambiente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12204" y="2303065"/>
            <a:ext cx="44828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Baixar </a:t>
            </a:r>
            <a:r>
              <a:rPr lang="pt-BR" dirty="0" err="1" smtClean="0"/>
              <a:t>JetBrains</a:t>
            </a:r>
            <a:r>
              <a:rPr lang="pt-BR" dirty="0" smtClean="0"/>
              <a:t> Toolbox </a:t>
            </a:r>
            <a:r>
              <a:rPr lang="pt-BR" dirty="0" smtClean="0">
                <a:hlinkClick r:id="rId2"/>
              </a:rPr>
              <a:t>aqui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38" y="3178696"/>
            <a:ext cx="822106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68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797040" y="2556000"/>
            <a:ext cx="9035280" cy="17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  <a:ea typeface="ＭＳ Ｐゴシック"/>
              </a:rPr>
              <a:t>Obrigado!</a:t>
            </a:r>
            <a:endParaRPr lang="en-US" sz="18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593720" y="4664160"/>
            <a:ext cx="7441560" cy="210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93035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1447800"/>
            <a:ext cx="9500170" cy="5691336"/>
          </a:xfrm>
        </p:spPr>
        <p:txBody>
          <a:bodyPr/>
          <a:lstStyle/>
          <a:p>
            <a:r>
              <a:rPr lang="en-US" b="1" dirty="0" err="1" smtClean="0"/>
              <a:t>Informações</a:t>
            </a:r>
            <a:r>
              <a:rPr lang="en-US" b="1" dirty="0" smtClean="0"/>
              <a:t> </a:t>
            </a:r>
            <a:r>
              <a:rPr lang="en-US" b="1" dirty="0" err="1" smtClean="0"/>
              <a:t>Gerais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Atendimento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/>
              <a:t>Quinta-</a:t>
            </a:r>
            <a:r>
              <a:rPr lang="en-US" dirty="0" err="1"/>
              <a:t>feira</a:t>
            </a:r>
            <a:r>
              <a:rPr lang="en-US" dirty="0"/>
              <a:t> </a:t>
            </a:r>
            <a:r>
              <a:rPr lang="en-US" dirty="0" smtClean="0"/>
              <a:t>10:00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E-Mail:</a:t>
            </a:r>
            <a:br>
              <a:rPr lang="en-US" b="1" dirty="0"/>
            </a:br>
            <a:r>
              <a:rPr lang="en-US" dirty="0">
                <a:hlinkClick r:id="rId2"/>
              </a:rPr>
              <a:t>gabrielpivoto@gec.inatel.br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GitHub:</a:t>
            </a:r>
            <a:br>
              <a:rPr lang="en-US" b="1" dirty="0"/>
            </a:br>
            <a:r>
              <a:rPr lang="en-US" u="sng" dirty="0">
                <a:hlinkClick r:id="rId3"/>
              </a:rPr>
              <a:t>https://github.com/GabrielPivoto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3943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AC6B6297-1CB8-475A-939C-6200A01A4844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4" y="2622960"/>
            <a:ext cx="3724065" cy="223443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4430" y="5377103"/>
            <a:ext cx="97210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+mj-lt"/>
              </a:rPr>
              <a:t>Sites uteis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5928746"/>
            <a:ext cx="4333875" cy="10572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10" y="5618054"/>
            <a:ext cx="1800200" cy="1972259"/>
          </a:xfrm>
          <a:prstGeom prst="rect">
            <a:avLst/>
          </a:prstGeom>
        </p:spPr>
      </p:pic>
      <p:pic>
        <p:nvPicPr>
          <p:cNvPr id="1026" name="Picture 2" descr="Resultado de imagem para github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198" y="5320386"/>
            <a:ext cx="2267869" cy="226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609" y="2967930"/>
            <a:ext cx="2082721" cy="20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1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2180" y="2230114"/>
            <a:ext cx="29474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 em Vídeo</a:t>
            </a:r>
          </a:p>
        </p:txBody>
      </p:sp>
      <p:sp>
        <p:nvSpPr>
          <p:cNvPr id="10" name="Espaço Reservado para Conteúdo 10">
            <a:extLst>
              <a:ext uri="{FF2B5EF4-FFF2-40B4-BE49-F238E27FC236}">
                <a16:creationId xmlns:a16="http://schemas.microsoft.com/office/drawing/2014/main" id="{CE8FF1CD-7175-4810-93EC-D67F7E76428B}"/>
              </a:ext>
            </a:extLst>
          </p:cNvPr>
          <p:cNvSpPr txBox="1">
            <a:spLocks/>
          </p:cNvSpPr>
          <p:nvPr/>
        </p:nvSpPr>
        <p:spPr bwMode="auto">
          <a:xfrm>
            <a:off x="706438" y="7048977"/>
            <a:ext cx="9639300" cy="10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</a:bodyPr>
          <a:lstStyle>
            <a:lvl1pPr marL="385763" indent="-385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836613" indent="-3222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ú"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128587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80022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23145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7717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32289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6861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41433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pt-BR" dirty="0">
                <a:hlinkClick r:id="rId3"/>
              </a:rPr>
              <a:t>https://www.cursoemvideo.com/course/java-basico/</a:t>
            </a:r>
            <a:endParaRPr lang="pt-BR" kern="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9C41D086-2601-4531-9BEC-A73015EED4B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90" y="2894764"/>
            <a:ext cx="10009955" cy="34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02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A66AB33E-9C8B-4509-B15B-973216E22AD7}"/>
              </a:ext>
            </a:extLst>
          </p:cNvPr>
          <p:cNvSpPr txBox="1">
            <a:spLocks/>
          </p:cNvSpPr>
          <p:nvPr/>
        </p:nvSpPr>
        <p:spPr bwMode="auto">
          <a:xfrm>
            <a:off x="868232" y="7283152"/>
            <a:ext cx="978635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6F6F5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02829" tIns="51413" rIns="102829" bIns="51413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85763" indent="-385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ü"/>
              <a:defRPr sz="27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836613" indent="-3222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ú"/>
              <a:defRPr sz="25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2pPr>
            <a:lvl3pPr marL="128587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800225" indent="-257175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4pPr>
            <a:lvl5pPr marL="23145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  <a:lvl6pPr marL="27717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6pPr>
            <a:lvl7pPr marL="32289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7pPr>
            <a:lvl8pPr marL="36861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8pPr>
            <a:lvl9pPr marL="4143375" indent="-258763" algn="l" defTabSz="102870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pt-BR" dirty="0">
                <a:hlinkClick r:id="rId2"/>
              </a:rPr>
              <a:t>https://www.cursoemvideo.com/course/java-poo/</a:t>
            </a:r>
            <a:endParaRPr lang="pt-BR" kern="0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784ABC8D-C2A6-4F60-85CD-470A5D6DE5F5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5300" y="2242592"/>
            <a:ext cx="9361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Curso em Vídeo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9" y="2818053"/>
            <a:ext cx="10032208" cy="35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23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95300" y="7499176"/>
            <a:ext cx="96393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3"/>
              </a:rPr>
              <a:t>https://www.udemy.com/</a:t>
            </a:r>
            <a:endParaRPr lang="pt-BR" dirty="0"/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C03813E0-4238-48B1-B920-AF9D4860F261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75" y="2746648"/>
            <a:ext cx="9965749" cy="45422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95300" y="2170584"/>
            <a:ext cx="41715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Udemy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116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Extra Classe (Outras linguagens)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Canais de Programação, desenvolvimento e tecnologia.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30" y="2620374"/>
            <a:ext cx="6637595" cy="163844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0" y="4474840"/>
            <a:ext cx="6637595" cy="169178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30" y="6491064"/>
            <a:ext cx="6637595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02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Avaliação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451451"/>
              </p:ext>
            </p:extLst>
          </p:nvPr>
        </p:nvGraphicFramePr>
        <p:xfrm>
          <a:off x="495300" y="2622960"/>
          <a:ext cx="9639300" cy="312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stomShape 1">
            <a:extLst>
              <a:ext uri="{FF2B5EF4-FFF2-40B4-BE49-F238E27FC236}">
                <a16:creationId xmlns:a16="http://schemas.microsoft.com/office/drawing/2014/main" id="{BE74D484-E8C5-4FDC-911A-A74A96BE57F8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577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18406" y="1565176"/>
            <a:ext cx="9639300" cy="533400"/>
          </a:xfrm>
        </p:spPr>
        <p:txBody>
          <a:bodyPr/>
          <a:lstStyle/>
          <a:p>
            <a:r>
              <a:rPr lang="pt-BR" dirty="0"/>
              <a:t>O que da pra fazer com Java 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06438" y="2242592"/>
            <a:ext cx="9495284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+mj-lt"/>
              </a:rPr>
              <a:t>Utilizando </a:t>
            </a:r>
            <a:r>
              <a:rPr lang="pt-BR" dirty="0" err="1">
                <a:latin typeface="+mj-lt"/>
              </a:rPr>
              <a:t>NetBeans</a:t>
            </a:r>
            <a:endParaRPr lang="pt-BR" dirty="0"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22" y="3032376"/>
            <a:ext cx="3398815" cy="2735817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AB7DEE5C-75E0-4D1E-ACA2-F5E8E1F702EB}"/>
              </a:ext>
            </a:extLst>
          </p:cNvPr>
          <p:cNvSpPr/>
          <p:nvPr/>
        </p:nvSpPr>
        <p:spPr>
          <a:xfrm>
            <a:off x="5314950" y="415800"/>
            <a:ext cx="5264010" cy="39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691" y="3032376"/>
            <a:ext cx="5637602" cy="34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18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Personalizada 2">
      <a:majorFont>
        <a:latin typeface="Montserrat Light"/>
        <a:ea typeface="ＭＳ Ｐゴシック"/>
        <a:cs typeface=""/>
      </a:majorFont>
      <a:minorFont>
        <a:latin typeface="Montserrat Ligh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003366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003366"/>
              </a:solidFill>
            </a14:hiddenFill>
          </a:ext>
          <a:ext uri="{91240B29-F687-4f45-9708-019B960494DF}">
            <a14:hiddenLine xmlns:a14="http://schemas.microsoft.com/office/drawing/2010/main" xmlns="" w="12700" cap="flat" cmpd="sng" algn="ctr">
              <a:solidFill>
                <a:srgbClr val="7FE3E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2829" tIns="51413" rIns="102829" bIns="51413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8196DBC46AF4A9C98AB47427EFE03" ma:contentTypeVersion="12" ma:contentTypeDescription="Create a new document." ma:contentTypeScope="" ma:versionID="b6d2ba902cd452b15189a6077d513505">
  <xsd:schema xmlns:xsd="http://www.w3.org/2001/XMLSchema" xmlns:xs="http://www.w3.org/2001/XMLSchema" xmlns:p="http://schemas.microsoft.com/office/2006/metadata/properties" xmlns:ns3="e26b587f-0f9f-49cd-8cc9-dd2495ed2a7a" xmlns:ns4="78b520b4-3fa5-435b-9067-fff487a82b83" targetNamespace="http://schemas.microsoft.com/office/2006/metadata/properties" ma:root="true" ma:fieldsID="285efb71975ff51ae7a8d70adefdfc4d" ns3:_="" ns4:_="">
    <xsd:import namespace="e26b587f-0f9f-49cd-8cc9-dd2495ed2a7a"/>
    <xsd:import namespace="78b520b4-3fa5-435b-9067-fff487a82b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b587f-0f9f-49cd-8cc9-dd2495ed2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520b4-3fa5-435b-9067-fff487a82b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6EF481-C459-40CF-94DD-9CDF6A82E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6b587f-0f9f-49cd-8cc9-dd2495ed2a7a"/>
    <ds:schemaRef ds:uri="78b520b4-3fa5-435b-9067-fff487a82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8A3569-48C8-4943-AB7F-02E02197B8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747B6-AAB1-4E45-AA34-7E52AD3860EF}">
  <ds:schemaRefs>
    <ds:schemaRef ds:uri="78b520b4-3fa5-435b-9067-fff487a82b8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26b587f-0f9f-49cd-8cc9-dd2495ed2a7a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22240</TotalTime>
  <Words>200</Words>
  <Application>Microsoft Office PowerPoint</Application>
  <PresentationFormat>Personalizar</PresentationFormat>
  <Paragraphs>53</Paragraphs>
  <Slides>16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MS PGothic</vt:lpstr>
      <vt:lpstr>MS PGothic</vt:lpstr>
      <vt:lpstr>Arial</vt:lpstr>
      <vt:lpstr>Montserrat Light</vt:lpstr>
      <vt:lpstr>Tahoma</vt:lpstr>
      <vt:lpstr>Times New Roman</vt:lpstr>
      <vt:lpstr>Wingdings</vt:lpstr>
      <vt:lpstr>Apresentação em branco</vt:lpstr>
      <vt:lpstr>Boas-vindas!</vt:lpstr>
      <vt:lpstr>Informações Gerais  Atendimento: Quinta-feira 10:00  E-Mail: gabrielpivoto@gec.inatel.br  GitHub: https://github.com/GabrielPivoto </vt:lpstr>
      <vt:lpstr>Foco deste curso</vt:lpstr>
      <vt:lpstr>Cursos</vt:lpstr>
      <vt:lpstr>Cursos</vt:lpstr>
      <vt:lpstr>Cursos</vt:lpstr>
      <vt:lpstr>Extra Classe (Outras linguagens)</vt:lpstr>
      <vt:lpstr>Avaliação</vt:lpstr>
      <vt:lpstr>O que da pra fazer com Java ?</vt:lpstr>
      <vt:lpstr>O que da pra fazer com Java ?</vt:lpstr>
      <vt:lpstr>Cronograma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Felipe Miranda</dc:creator>
  <cp:lastModifiedBy>Gabriel Pivoto</cp:lastModifiedBy>
  <cp:revision>3474</cp:revision>
  <cp:lastPrinted>1999-09-01T13:45:01Z</cp:lastPrinted>
  <dcterms:created xsi:type="dcterms:W3CDTF">1998-03-25T00:18:48Z</dcterms:created>
  <dcterms:modified xsi:type="dcterms:W3CDTF">2021-08-05T02:37:35Z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0x010100E228196DBC46AF4A9C98AB47427EFE03</vt:lpwstr>
  </property>
</Properties>
</file>