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sldIdLst>
    <p:sldId id="274" r:id="rId5"/>
    <p:sldId id="298" r:id="rId6"/>
    <p:sldId id="273" r:id="rId7"/>
    <p:sldId id="276" r:id="rId8"/>
    <p:sldId id="277" r:id="rId9"/>
    <p:sldId id="278" r:id="rId10"/>
    <p:sldId id="279" r:id="rId11"/>
    <p:sldId id="281" r:id="rId12"/>
    <p:sldId id="297" r:id="rId13"/>
    <p:sldId id="284" r:id="rId14"/>
    <p:sldId id="299" r:id="rId15"/>
    <p:sldId id="300" r:id="rId16"/>
    <p:sldId id="301" r:id="rId17"/>
    <p:sldId id="302" r:id="rId18"/>
    <p:sldId id="303" r:id="rId19"/>
    <p:sldId id="291" r:id="rId20"/>
    <p:sldId id="288" r:id="rId21"/>
    <p:sldId id="293" r:id="rId22"/>
    <p:sldId id="294" r:id="rId23"/>
    <p:sldId id="295" r:id="rId24"/>
    <p:sldId id="296" r:id="rId25"/>
    <p:sldId id="285" r:id="rId26"/>
    <p:sldId id="265" r:id="rId27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428EE-F2D0-07FF-EF9E-827E91A969B4}" v="236" dt="2020-08-19T01:50:21.387"/>
    <p1510:client id="{D4A312FC-B244-42D6-98D3-83913BA87EBD}" v="240" dt="2020-08-18T23:14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Giacometti de Souza" userId="S::joaopedrosouza@gec.inatel.br::600b8c5c-3bc1-4537-9fe3-67cf0869178d" providerId="AD" clId="Web-{D4A312FC-B244-42D6-98D3-83913BA87EBD}"/>
    <pc:docChg chg="addSld delSld modSld">
      <pc:chgData name="João Pedro Giacometti de Souza" userId="S::joaopedrosouza@gec.inatel.br::600b8c5c-3bc1-4537-9fe3-67cf0869178d" providerId="AD" clId="Web-{D4A312FC-B244-42D6-98D3-83913BA87EBD}" dt="2020-08-18T23:14:31.359" v="228"/>
      <pc:docMkLst>
        <pc:docMk/>
      </pc:docMkLst>
      <pc:sldChg chg="addSp delSp modSp">
        <pc:chgData name="João Pedro Giacometti de Souza" userId="S::joaopedrosouza@gec.inatel.br::600b8c5c-3bc1-4537-9fe3-67cf0869178d" providerId="AD" clId="Web-{D4A312FC-B244-42D6-98D3-83913BA87EBD}" dt="2020-08-18T21:57:10.802" v="56" actId="1076"/>
        <pc:sldMkLst>
          <pc:docMk/>
          <pc:sldMk cId="1609525107" sldId="274"/>
        </pc:sldMkLst>
        <pc:spChg chg="add mod">
          <ac:chgData name="João Pedro Giacometti de Souza" userId="S::joaopedrosouza@gec.inatel.br::600b8c5c-3bc1-4537-9fe3-67cf0869178d" providerId="AD" clId="Web-{D4A312FC-B244-42D6-98D3-83913BA87EBD}" dt="2020-08-18T21:56:22.581" v="49" actId="14100"/>
          <ac:spMkLst>
            <pc:docMk/>
            <pc:sldMk cId="1609525107" sldId="274"/>
            <ac:spMk id="2" creationId="{BE9B4E37-4F7C-4CEC-9AF0-09B4B4EC2F59}"/>
          </ac:spMkLst>
        </pc:spChg>
        <pc:spChg chg="add mod">
          <ac:chgData name="João Pedro Giacometti de Souza" userId="S::joaopedrosouza@gec.inatel.br::600b8c5c-3bc1-4537-9fe3-67cf0869178d" providerId="AD" clId="Web-{D4A312FC-B244-42D6-98D3-83913BA87EBD}" dt="2020-08-18T21:57:10.802" v="56" actId="1076"/>
          <ac:spMkLst>
            <pc:docMk/>
            <pc:sldMk cId="1609525107" sldId="274"/>
            <ac:spMk id="3" creationId="{6274156F-050A-4FFE-986A-F7483C563AA5}"/>
          </ac:spMkLst>
        </pc:spChg>
        <pc:spChg chg="del mod">
          <ac:chgData name="João Pedro Giacometti de Souza" userId="S::joaopedrosouza@gec.inatel.br::600b8c5c-3bc1-4537-9fe3-67cf0869178d" providerId="AD" clId="Web-{D4A312FC-B244-42D6-98D3-83913BA87EBD}" dt="2020-08-18T21:54:02.934" v="2"/>
          <ac:spMkLst>
            <pc:docMk/>
            <pc:sldMk cId="1609525107" sldId="274"/>
            <ac:spMk id="44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D4A312FC-B244-42D6-98D3-83913BA87EBD}" dt="2020-08-18T21:54:03.716" v="3"/>
          <ac:picMkLst>
            <pc:docMk/>
            <pc:sldMk cId="1609525107" sldId="274"/>
            <ac:picMk id="1026" creationId="{00000000-0000-0000-0000-000000000000}"/>
          </ac:picMkLst>
        </pc:picChg>
      </pc:sldChg>
      <pc:sldChg chg="add replId">
        <pc:chgData name="João Pedro Giacometti de Souza" userId="S::joaopedrosouza@gec.inatel.br::600b8c5c-3bc1-4537-9fe3-67cf0869178d" providerId="AD" clId="Web-{D4A312FC-B244-42D6-98D3-83913BA87EBD}" dt="2020-08-18T21:49:21.015" v="0"/>
        <pc:sldMkLst>
          <pc:docMk/>
          <pc:sldMk cId="2450017799" sldId="298"/>
        </pc:sldMkLst>
      </pc:sldChg>
      <pc:sldChg chg="addSp delSp modSp add replId">
        <pc:chgData name="João Pedro Giacometti de Souza" userId="S::joaopedrosouza@gec.inatel.br::600b8c5c-3bc1-4537-9fe3-67cf0869178d" providerId="AD" clId="Web-{D4A312FC-B244-42D6-98D3-83913BA87EBD}" dt="2020-08-18T22:23:25.297" v="169" actId="1076"/>
        <pc:sldMkLst>
          <pc:docMk/>
          <pc:sldMk cId="2236394373" sldId="299"/>
        </pc:sldMkLst>
        <pc:spChg chg="mod">
          <ac:chgData name="João Pedro Giacometti de Souza" userId="S::joaopedrosouza@gec.inatel.br::600b8c5c-3bc1-4537-9fe3-67cf0869178d" providerId="AD" clId="Web-{D4A312FC-B244-42D6-98D3-83913BA87EBD}" dt="2020-08-18T22:19:59.772" v="107" actId="20577"/>
          <ac:spMkLst>
            <pc:docMk/>
            <pc:sldMk cId="2236394373" sldId="299"/>
            <ac:spMk id="4" creationId="{00000000-0000-0000-0000-000000000000}"/>
          </ac:spMkLst>
        </pc:spChg>
        <pc:spChg chg="add mod">
          <ac:chgData name="João Pedro Giacometti de Souza" userId="S::joaopedrosouza@gec.inatel.br::600b8c5c-3bc1-4537-9fe3-67cf0869178d" providerId="AD" clId="Web-{D4A312FC-B244-42D6-98D3-83913BA87EBD}" dt="2020-08-18T22:23:25.297" v="169" actId="1076"/>
          <ac:spMkLst>
            <pc:docMk/>
            <pc:sldMk cId="2236394373" sldId="299"/>
            <ac:spMk id="5" creationId="{EE616599-AA10-4B9A-94DF-6A99B2B1982F}"/>
          </ac:spMkLst>
        </pc:spChg>
        <pc:spChg chg="mod">
          <ac:chgData name="João Pedro Giacometti de Souza" userId="S::joaopedrosouza@gec.inatel.br::600b8c5c-3bc1-4537-9fe3-67cf0869178d" providerId="AD" clId="Web-{D4A312FC-B244-42D6-98D3-83913BA87EBD}" dt="2020-08-18T22:09:39.946" v="62" actId="20577"/>
          <ac:spMkLst>
            <pc:docMk/>
            <pc:sldMk cId="2236394373" sldId="299"/>
            <ac:spMk id="71" creationId="{00000000-0000-0000-0000-000000000000}"/>
          </ac:spMkLst>
        </pc:spChg>
        <pc:picChg chg="add mod ord">
          <ac:chgData name="João Pedro Giacometti de Souza" userId="S::joaopedrosouza@gec.inatel.br::600b8c5c-3bc1-4537-9fe3-67cf0869178d" providerId="AD" clId="Web-{D4A312FC-B244-42D6-98D3-83913BA87EBD}" dt="2020-08-18T22:18:54.003" v="74"/>
          <ac:picMkLst>
            <pc:docMk/>
            <pc:sldMk cId="2236394373" sldId="299"/>
            <ac:picMk id="2" creationId="{DDC6B2C8-CA15-4906-848C-830AC3D29C1F}"/>
          </ac:picMkLst>
        </pc:picChg>
        <pc:picChg chg="del">
          <ac:chgData name="João Pedro Giacometti de Souza" userId="S::joaopedrosouza@gec.inatel.br::600b8c5c-3bc1-4537-9fe3-67cf0869178d" providerId="AD" clId="Web-{D4A312FC-B244-42D6-98D3-83913BA87EBD}" dt="2020-08-18T22:10:18.386" v="63"/>
          <ac:picMkLst>
            <pc:docMk/>
            <pc:sldMk cId="2236394373" sldId="299"/>
            <ac:picMk id="3" creationId="{00000000-0000-0000-0000-000000000000}"/>
          </ac:picMkLst>
        </pc:picChg>
      </pc:sldChg>
      <pc:sldChg chg="new del">
        <pc:chgData name="João Pedro Giacometti de Souza" userId="S::joaopedrosouza@gec.inatel.br::600b8c5c-3bc1-4537-9fe3-67cf0869178d" providerId="AD" clId="Web-{D4A312FC-B244-42D6-98D3-83913BA87EBD}" dt="2020-08-18T22:23:45.173" v="171"/>
        <pc:sldMkLst>
          <pc:docMk/>
          <pc:sldMk cId="2293945738" sldId="300"/>
        </pc:sldMkLst>
      </pc:sldChg>
      <pc:sldChg chg="addSp delSp modSp add replId">
        <pc:chgData name="João Pedro Giacometti de Souza" userId="S::joaopedrosouza@gec.inatel.br::600b8c5c-3bc1-4537-9fe3-67cf0869178d" providerId="AD" clId="Web-{D4A312FC-B244-42D6-98D3-83913BA87EBD}" dt="2020-08-18T22:27:30.090" v="212" actId="20577"/>
        <pc:sldMkLst>
          <pc:docMk/>
          <pc:sldMk cId="3166380018" sldId="300"/>
        </pc:sldMkLst>
        <pc:spChg chg="del mod">
          <ac:chgData name="João Pedro Giacometti de Souza" userId="S::joaopedrosouza@gec.inatel.br::600b8c5c-3bc1-4537-9fe3-67cf0869178d" providerId="AD" clId="Web-{D4A312FC-B244-42D6-98D3-83913BA87EBD}" dt="2020-08-18T22:27:21.605" v="207"/>
          <ac:spMkLst>
            <pc:docMk/>
            <pc:sldMk cId="3166380018" sldId="300"/>
            <ac:spMk id="4" creationId="{00000000-0000-0000-0000-000000000000}"/>
          </ac:spMkLst>
        </pc:spChg>
        <pc:spChg chg="del">
          <ac:chgData name="João Pedro Giacometti de Souza" userId="S::joaopedrosouza@gec.inatel.br::600b8c5c-3bc1-4537-9fe3-67cf0869178d" providerId="AD" clId="Web-{D4A312FC-B244-42D6-98D3-83913BA87EBD}" dt="2020-08-18T22:24:04.502" v="176"/>
          <ac:spMkLst>
            <pc:docMk/>
            <pc:sldMk cId="3166380018" sldId="300"/>
            <ac:spMk id="5" creationId="{EE616599-AA10-4B9A-94DF-6A99B2B1982F}"/>
          </ac:spMkLst>
        </pc:spChg>
        <pc:spChg chg="add mod">
          <ac:chgData name="João Pedro Giacometti de Souza" userId="S::joaopedrosouza@gec.inatel.br::600b8c5c-3bc1-4537-9fe3-67cf0869178d" providerId="AD" clId="Web-{D4A312FC-B244-42D6-98D3-83913BA87EBD}" dt="2020-08-18T22:27:30.090" v="212" actId="20577"/>
          <ac:spMkLst>
            <pc:docMk/>
            <pc:sldMk cId="3166380018" sldId="300"/>
            <ac:spMk id="7" creationId="{31BE3706-307B-4F5F-9D44-E9E321B66996}"/>
          </ac:spMkLst>
        </pc:spChg>
        <pc:spChg chg="mod">
          <ac:chgData name="João Pedro Giacometti de Souza" userId="S::joaopedrosouza@gec.inatel.br::600b8c5c-3bc1-4537-9fe3-67cf0869178d" providerId="AD" clId="Web-{D4A312FC-B244-42D6-98D3-83913BA87EBD}" dt="2020-08-18T22:24:00.299" v="175" actId="20577"/>
          <ac:spMkLst>
            <pc:docMk/>
            <pc:sldMk cId="3166380018" sldId="300"/>
            <ac:spMk id="71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D4A312FC-B244-42D6-98D3-83913BA87EBD}" dt="2020-08-18T22:24:23.565" v="177"/>
          <ac:picMkLst>
            <pc:docMk/>
            <pc:sldMk cId="3166380018" sldId="300"/>
            <ac:picMk id="2" creationId="{DDC6B2C8-CA15-4906-848C-830AC3D29C1F}"/>
          </ac:picMkLst>
        </pc:picChg>
        <pc:picChg chg="add mod ord">
          <ac:chgData name="João Pedro Giacometti de Souza" userId="S::joaopedrosouza@gec.inatel.br::600b8c5c-3bc1-4537-9fe3-67cf0869178d" providerId="AD" clId="Web-{D4A312FC-B244-42D6-98D3-83913BA87EBD}" dt="2020-08-18T22:24:41.832" v="183"/>
          <ac:picMkLst>
            <pc:docMk/>
            <pc:sldMk cId="3166380018" sldId="300"/>
            <ac:picMk id="3" creationId="{EEE40F51-E9AD-44AB-909D-77F9AD953240}"/>
          </ac:picMkLst>
        </pc:picChg>
        <pc:picChg chg="add mod ord">
          <ac:chgData name="João Pedro Giacometti de Souza" userId="S::joaopedrosouza@gec.inatel.br::600b8c5c-3bc1-4537-9fe3-67cf0869178d" providerId="AD" clId="Web-{D4A312FC-B244-42D6-98D3-83913BA87EBD}" dt="2020-08-18T22:25:45.304" v="190"/>
          <ac:picMkLst>
            <pc:docMk/>
            <pc:sldMk cId="3166380018" sldId="300"/>
            <ac:picMk id="6" creationId="{9AE56FF1-BC1B-41D6-BD34-753C3E62DCD4}"/>
          </ac:picMkLst>
        </pc:picChg>
      </pc:sldChg>
      <pc:sldChg chg="addSp delSp modSp add replId">
        <pc:chgData name="João Pedro Giacometti de Souza" userId="S::joaopedrosouza@gec.inatel.br::600b8c5c-3bc1-4537-9fe3-67cf0869178d" providerId="AD" clId="Web-{D4A312FC-B244-42D6-98D3-83913BA87EBD}" dt="2020-08-18T23:14:31.359" v="228"/>
        <pc:sldMkLst>
          <pc:docMk/>
          <pc:sldMk cId="1850755630" sldId="301"/>
        </pc:sldMkLst>
        <pc:spChg chg="del">
          <ac:chgData name="João Pedro Giacometti de Souza" userId="S::joaopedrosouza@gec.inatel.br::600b8c5c-3bc1-4537-9fe3-67cf0869178d" providerId="AD" clId="Web-{D4A312FC-B244-42D6-98D3-83913BA87EBD}" dt="2020-08-18T23:14:31.359" v="228"/>
          <ac:spMkLst>
            <pc:docMk/>
            <pc:sldMk cId="1850755630" sldId="301"/>
            <ac:spMk id="7" creationId="{31BE3706-307B-4F5F-9D44-E9E321B66996}"/>
          </ac:spMkLst>
        </pc:spChg>
        <pc:spChg chg="mod">
          <ac:chgData name="João Pedro Giacometti de Souza" userId="S::joaopedrosouza@gec.inatel.br::600b8c5c-3bc1-4537-9fe3-67cf0869178d" providerId="AD" clId="Web-{D4A312FC-B244-42D6-98D3-83913BA87EBD}" dt="2020-08-18T23:10:07.282" v="216" actId="20577"/>
          <ac:spMkLst>
            <pc:docMk/>
            <pc:sldMk cId="1850755630" sldId="301"/>
            <ac:spMk id="71" creationId="{00000000-0000-0000-0000-000000000000}"/>
          </ac:spMkLst>
        </pc:spChg>
        <pc:picChg chg="add mod ord">
          <ac:chgData name="João Pedro Giacometti de Souza" userId="S::joaopedrosouza@gec.inatel.br::600b8c5c-3bc1-4537-9fe3-67cf0869178d" providerId="AD" clId="Web-{D4A312FC-B244-42D6-98D3-83913BA87EBD}" dt="2020-08-18T23:12:00.687" v="222"/>
          <ac:picMkLst>
            <pc:docMk/>
            <pc:sldMk cId="1850755630" sldId="301"/>
            <ac:picMk id="2" creationId="{805CE8A0-135B-4841-AB63-BF0D419711B8}"/>
          </ac:picMkLst>
        </pc:picChg>
        <pc:picChg chg="del">
          <ac:chgData name="João Pedro Giacometti de Souza" userId="S::joaopedrosouza@gec.inatel.br::600b8c5c-3bc1-4537-9fe3-67cf0869178d" providerId="AD" clId="Web-{D4A312FC-B244-42D6-98D3-83913BA87EBD}" dt="2020-08-18T23:11:39.859" v="217"/>
          <ac:picMkLst>
            <pc:docMk/>
            <pc:sldMk cId="1850755630" sldId="301"/>
            <ac:picMk id="3" creationId="{EEE40F51-E9AD-44AB-909D-77F9AD953240}"/>
          </ac:picMkLst>
        </pc:picChg>
        <pc:picChg chg="add mod">
          <ac:chgData name="João Pedro Giacometti de Souza" userId="S::joaopedrosouza@gec.inatel.br::600b8c5c-3bc1-4537-9fe3-67cf0869178d" providerId="AD" clId="Web-{D4A312FC-B244-42D6-98D3-83913BA87EBD}" dt="2020-08-18T23:14:28.437" v="227" actId="14100"/>
          <ac:picMkLst>
            <pc:docMk/>
            <pc:sldMk cId="1850755630" sldId="301"/>
            <ac:picMk id="4" creationId="{E2220033-6983-4121-B6B3-2A1982907E41}"/>
          </ac:picMkLst>
        </pc:picChg>
        <pc:picChg chg="del">
          <ac:chgData name="João Pedro Giacometti de Souza" userId="S::joaopedrosouza@gec.inatel.br::600b8c5c-3bc1-4537-9fe3-67cf0869178d" providerId="AD" clId="Web-{D4A312FC-B244-42D6-98D3-83913BA87EBD}" dt="2020-08-18T23:14:14.765" v="223"/>
          <ac:picMkLst>
            <pc:docMk/>
            <pc:sldMk cId="1850755630" sldId="301"/>
            <ac:picMk id="6" creationId="{9AE56FF1-BC1B-41D6-BD34-753C3E62DCD4}"/>
          </ac:picMkLst>
        </pc:picChg>
      </pc:sldChg>
    </pc:docChg>
  </pc:docChgLst>
  <pc:docChgLst>
    <pc:chgData name="João Pedro Giacometti de Souza" userId="S::joaopedrosouza@gec.inatel.br::600b8c5c-3bc1-4537-9fe3-67cf0869178d" providerId="AD" clId="Web-{8B8428EE-F2D0-07FF-EF9E-827E91A969B4}"/>
    <pc:docChg chg="addSld delSld modSld">
      <pc:chgData name="João Pedro Giacometti de Souza" userId="S::joaopedrosouza@gec.inatel.br::600b8c5c-3bc1-4537-9fe3-67cf0869178d" providerId="AD" clId="Web-{8B8428EE-F2D0-07FF-EF9E-827E91A969B4}" dt="2020-08-19T01:50:18.965" v="227" actId="20577"/>
      <pc:docMkLst>
        <pc:docMk/>
      </pc:docMkLst>
      <pc:sldChg chg="modSp">
        <pc:chgData name="João Pedro Giacometti de Souza" userId="S::joaopedrosouza@gec.inatel.br::600b8c5c-3bc1-4537-9fe3-67cf0869178d" providerId="AD" clId="Web-{8B8428EE-F2D0-07FF-EF9E-827E91A969B4}" dt="2020-08-19T01:50:18.949" v="226" actId="20577"/>
        <pc:sldMkLst>
          <pc:docMk/>
          <pc:sldMk cId="3119391730" sldId="285"/>
        </pc:sldMkLst>
        <pc:spChg chg="mod">
          <ac:chgData name="João Pedro Giacometti de Souza" userId="S::joaopedrosouza@gec.inatel.br::600b8c5c-3bc1-4537-9fe3-67cf0869178d" providerId="AD" clId="Web-{8B8428EE-F2D0-07FF-EF9E-827E91A969B4}" dt="2020-08-19T01:50:18.949" v="226" actId="20577"/>
          <ac:spMkLst>
            <pc:docMk/>
            <pc:sldMk cId="3119391730" sldId="285"/>
            <ac:spMk id="6" creationId="{00000000-0000-0000-0000-000000000000}"/>
          </ac:spMkLst>
        </pc:spChg>
      </pc:sldChg>
      <pc:sldChg chg="addSp delSp modSp add replId">
        <pc:chgData name="João Pedro Giacometti de Souza" userId="S::joaopedrosouza@gec.inatel.br::600b8c5c-3bc1-4537-9fe3-67cf0869178d" providerId="AD" clId="Web-{8B8428EE-F2D0-07FF-EF9E-827E91A969B4}" dt="2020-08-19T01:29:32.181" v="78" actId="20577"/>
        <pc:sldMkLst>
          <pc:docMk/>
          <pc:sldMk cId="2309473985" sldId="302"/>
        </pc:sldMkLst>
        <pc:spChg chg="add del mod">
          <ac:chgData name="João Pedro Giacometti de Souza" userId="S::joaopedrosouza@gec.inatel.br::600b8c5c-3bc1-4537-9fe3-67cf0869178d" providerId="AD" clId="Web-{8B8428EE-F2D0-07FF-EF9E-827E91A969B4}" dt="2020-08-19T01:24:20.168" v="21"/>
          <ac:spMkLst>
            <pc:docMk/>
            <pc:sldMk cId="2309473985" sldId="302"/>
            <ac:spMk id="5" creationId="{3A03A3CC-2B59-4888-BF50-16333ED6B0BB}"/>
          </ac:spMkLst>
        </pc:spChg>
        <pc:spChg chg="add del mod">
          <ac:chgData name="João Pedro Giacometti de Souza" userId="S::joaopedrosouza@gec.inatel.br::600b8c5c-3bc1-4537-9fe3-67cf0869178d" providerId="AD" clId="Web-{8B8428EE-F2D0-07FF-EF9E-827E91A969B4}" dt="2020-08-19T01:25:14.449" v="25"/>
          <ac:spMkLst>
            <pc:docMk/>
            <pc:sldMk cId="2309473985" sldId="302"/>
            <ac:spMk id="6" creationId="{E3793E3B-78A5-42B0-B609-05E3D8DEAF4B}"/>
          </ac:spMkLst>
        </pc:spChg>
        <pc:spChg chg="add del">
          <ac:chgData name="João Pedro Giacometti de Souza" userId="S::joaopedrosouza@gec.inatel.br::600b8c5c-3bc1-4537-9fe3-67cf0869178d" providerId="AD" clId="Web-{8B8428EE-F2D0-07FF-EF9E-827E91A969B4}" dt="2020-08-19T01:26:04.464" v="32"/>
          <ac:spMkLst>
            <pc:docMk/>
            <pc:sldMk cId="2309473985" sldId="302"/>
            <ac:spMk id="10" creationId="{C9F83850-D37A-49D5-AF51-9E4B8901E6DB}"/>
          </ac:spMkLst>
        </pc:spChg>
        <pc:spChg chg="add mod">
          <ac:chgData name="João Pedro Giacometti de Souza" userId="S::joaopedrosouza@gec.inatel.br::600b8c5c-3bc1-4537-9fe3-67cf0869178d" providerId="AD" clId="Web-{8B8428EE-F2D0-07FF-EF9E-827E91A969B4}" dt="2020-08-19T01:29:32.181" v="78" actId="20577"/>
          <ac:spMkLst>
            <pc:docMk/>
            <pc:sldMk cId="2309473985" sldId="302"/>
            <ac:spMk id="12" creationId="{2DD3EA16-C899-4EC4-B618-E9C93E49C214}"/>
          </ac:spMkLst>
        </pc:spChg>
        <pc:spChg chg="mod">
          <ac:chgData name="João Pedro Giacometti de Souza" userId="S::joaopedrosouza@gec.inatel.br::600b8c5c-3bc1-4537-9fe3-67cf0869178d" providerId="AD" clId="Web-{8B8428EE-F2D0-07FF-EF9E-827E91A969B4}" dt="2020-08-19T01:21:36.686" v="11" actId="20577"/>
          <ac:spMkLst>
            <pc:docMk/>
            <pc:sldMk cId="2309473985" sldId="302"/>
            <ac:spMk id="71" creationId="{00000000-0000-0000-0000-000000000000}"/>
          </ac:spMkLst>
        </pc:spChg>
        <pc:picChg chg="del">
          <ac:chgData name="João Pedro Giacometti de Souza" userId="S::joaopedrosouza@gec.inatel.br::600b8c5c-3bc1-4537-9fe3-67cf0869178d" providerId="AD" clId="Web-{8B8428EE-F2D0-07FF-EF9E-827E91A969B4}" dt="2020-08-19T01:22:31.529" v="12"/>
          <ac:picMkLst>
            <pc:docMk/>
            <pc:sldMk cId="2309473985" sldId="302"/>
            <ac:picMk id="2" creationId="{805CE8A0-135B-4841-AB63-BF0D419711B8}"/>
          </ac:picMkLst>
        </pc:picChg>
        <pc:picChg chg="add mod">
          <ac:chgData name="João Pedro Giacometti de Souza" userId="S::joaopedrosouza@gec.inatel.br::600b8c5c-3bc1-4537-9fe3-67cf0869178d" providerId="AD" clId="Web-{8B8428EE-F2D0-07FF-EF9E-827E91A969B4}" dt="2020-08-19T01:22:44.482" v="17" actId="1076"/>
          <ac:picMkLst>
            <pc:docMk/>
            <pc:sldMk cId="2309473985" sldId="302"/>
            <ac:picMk id="3" creationId="{A089B2F7-899C-4A8D-9BDC-1FB3D11575DB}"/>
          </ac:picMkLst>
        </pc:picChg>
        <pc:picChg chg="del">
          <ac:chgData name="João Pedro Giacometti de Souza" userId="S::joaopedrosouza@gec.inatel.br::600b8c5c-3bc1-4537-9fe3-67cf0869178d" providerId="AD" clId="Web-{8B8428EE-F2D0-07FF-EF9E-827E91A969B4}" dt="2020-08-19T01:24:31.606" v="24"/>
          <ac:picMkLst>
            <pc:docMk/>
            <pc:sldMk cId="2309473985" sldId="302"/>
            <ac:picMk id="4" creationId="{E2220033-6983-4121-B6B3-2A1982907E41}"/>
          </ac:picMkLst>
        </pc:picChg>
        <pc:picChg chg="add mod">
          <ac:chgData name="João Pedro Giacometti de Souza" userId="S::joaopedrosouza@gec.inatel.br::600b8c5c-3bc1-4537-9fe3-67cf0869178d" providerId="AD" clId="Web-{8B8428EE-F2D0-07FF-EF9E-827E91A969B4}" dt="2020-08-19T01:25:43.495" v="28" actId="14100"/>
          <ac:picMkLst>
            <pc:docMk/>
            <pc:sldMk cId="2309473985" sldId="302"/>
            <ac:picMk id="8" creationId="{81D5050B-F9AD-488B-BC38-911137597271}"/>
          </ac:picMkLst>
        </pc:picChg>
        <pc:picChg chg="add del mod">
          <ac:chgData name="João Pedro Giacometti de Souza" userId="S::joaopedrosouza@gec.inatel.br::600b8c5c-3bc1-4537-9fe3-67cf0869178d" providerId="AD" clId="Web-{8B8428EE-F2D0-07FF-EF9E-827E91A969B4}" dt="2020-08-19T01:25:55.917" v="30"/>
          <ac:picMkLst>
            <pc:docMk/>
            <pc:sldMk cId="2309473985" sldId="302"/>
            <ac:picMk id="9" creationId="{121EAFC9-B776-46B4-973F-EAC58C463A28}"/>
          </ac:picMkLst>
        </pc:picChg>
      </pc:sldChg>
      <pc:sldChg chg="new del">
        <pc:chgData name="João Pedro Giacometti de Souza" userId="S::joaopedrosouza@gec.inatel.br::600b8c5c-3bc1-4537-9fe3-67cf0869178d" providerId="AD" clId="Web-{8B8428EE-F2D0-07FF-EF9E-827E91A969B4}" dt="2020-08-19T01:29:39.196" v="80"/>
        <pc:sldMkLst>
          <pc:docMk/>
          <pc:sldMk cId="1647806183" sldId="303"/>
        </pc:sldMkLst>
      </pc:sldChg>
      <pc:sldChg chg="addSp delSp modSp add replId">
        <pc:chgData name="João Pedro Giacometti de Souza" userId="S::joaopedrosouza@gec.inatel.br::600b8c5c-3bc1-4537-9fe3-67cf0869178d" providerId="AD" clId="Web-{8B8428EE-F2D0-07FF-EF9E-827E91A969B4}" dt="2020-08-19T01:32:47.241" v="121" actId="14100"/>
        <pc:sldMkLst>
          <pc:docMk/>
          <pc:sldMk cId="4130574748" sldId="303"/>
        </pc:sldMkLst>
        <pc:spChg chg="add mod">
          <ac:chgData name="João Pedro Giacometti de Souza" userId="S::joaopedrosouza@gec.inatel.br::600b8c5c-3bc1-4537-9fe3-67cf0869178d" providerId="AD" clId="Web-{8B8428EE-F2D0-07FF-EF9E-827E91A969B4}" dt="2020-08-19T01:32:27.663" v="116" actId="20577"/>
          <ac:spMkLst>
            <pc:docMk/>
            <pc:sldMk cId="4130574748" sldId="303"/>
            <ac:spMk id="4" creationId="{DC72BA91-8C29-4E21-9E01-E8ABF58E1315}"/>
          </ac:spMkLst>
        </pc:spChg>
        <pc:spChg chg="del">
          <ac:chgData name="João Pedro Giacometti de Souza" userId="S::joaopedrosouza@gec.inatel.br::600b8c5c-3bc1-4537-9fe3-67cf0869178d" providerId="AD" clId="Web-{8B8428EE-F2D0-07FF-EF9E-827E91A969B4}" dt="2020-08-19T01:29:53.274" v="90"/>
          <ac:spMkLst>
            <pc:docMk/>
            <pc:sldMk cId="4130574748" sldId="303"/>
            <ac:spMk id="12" creationId="{2DD3EA16-C899-4EC4-B618-E9C93E49C214}"/>
          </ac:spMkLst>
        </pc:spChg>
        <pc:spChg chg="mod">
          <ac:chgData name="João Pedro Giacometti de Souza" userId="S::joaopedrosouza@gec.inatel.br::600b8c5c-3bc1-4537-9fe3-67cf0869178d" providerId="AD" clId="Web-{8B8428EE-F2D0-07FF-EF9E-827E91A969B4}" dt="2020-08-19T01:29:51.228" v="89" actId="20577"/>
          <ac:spMkLst>
            <pc:docMk/>
            <pc:sldMk cId="4130574748" sldId="303"/>
            <ac:spMk id="71" creationId="{00000000-0000-0000-0000-000000000000}"/>
          </ac:spMkLst>
        </pc:spChg>
        <pc:picChg chg="add mod">
          <ac:chgData name="João Pedro Giacometti de Souza" userId="S::joaopedrosouza@gec.inatel.br::600b8c5c-3bc1-4537-9fe3-67cf0869178d" providerId="AD" clId="Web-{8B8428EE-F2D0-07FF-EF9E-827E91A969B4}" dt="2020-08-19T01:31:50.601" v="95" actId="14100"/>
          <ac:picMkLst>
            <pc:docMk/>
            <pc:sldMk cId="4130574748" sldId="303"/>
            <ac:picMk id="2" creationId="{72942747-FAFE-43DF-8722-988107537D83}"/>
          </ac:picMkLst>
        </pc:picChg>
        <pc:picChg chg="del">
          <ac:chgData name="João Pedro Giacometti de Souza" userId="S::joaopedrosouza@gec.inatel.br::600b8c5c-3bc1-4537-9fe3-67cf0869178d" providerId="AD" clId="Web-{8B8428EE-F2D0-07FF-EF9E-827E91A969B4}" dt="2020-08-19T01:29:54.461" v="91"/>
          <ac:picMkLst>
            <pc:docMk/>
            <pc:sldMk cId="4130574748" sldId="303"/>
            <ac:picMk id="3" creationId="{A089B2F7-899C-4A8D-9BDC-1FB3D11575DB}"/>
          </ac:picMkLst>
        </pc:picChg>
        <pc:picChg chg="add mod">
          <ac:chgData name="João Pedro Giacometti de Souza" userId="S::joaopedrosouza@gec.inatel.br::600b8c5c-3bc1-4537-9fe3-67cf0869178d" providerId="AD" clId="Web-{8B8428EE-F2D0-07FF-EF9E-827E91A969B4}" dt="2020-08-19T01:32:47.241" v="121" actId="14100"/>
          <ac:picMkLst>
            <pc:docMk/>
            <pc:sldMk cId="4130574748" sldId="303"/>
            <ac:picMk id="5" creationId="{C8CDA8CB-C736-45BA-A8FF-341A164AB881}"/>
          </ac:picMkLst>
        </pc:picChg>
        <pc:picChg chg="del">
          <ac:chgData name="João Pedro Giacometti de Souza" userId="S::joaopedrosouza@gec.inatel.br::600b8c5c-3bc1-4537-9fe3-67cf0869178d" providerId="AD" clId="Web-{8B8428EE-F2D0-07FF-EF9E-827E91A969B4}" dt="2020-08-19T01:32:30.194" v="117"/>
          <ac:picMkLst>
            <pc:docMk/>
            <pc:sldMk cId="4130574748" sldId="303"/>
            <ac:picMk id="8" creationId="{81D5050B-F9AD-488B-BC38-9111375972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BAF5-97A6-46AA-9F86-1832678FB28B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257300"/>
            <a:ext cx="4384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24C6-A8DD-4C54-AF3A-F66146CE3B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97040" y="2556000"/>
            <a:ext cx="9035280" cy="818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93ED816-7AFA-459B-BC84-F361DD48BD90}"/>
              </a:ext>
            </a:extLst>
          </p:cNvPr>
          <p:cNvSpPr/>
          <p:nvPr userDrawn="1"/>
        </p:nvSpPr>
        <p:spPr>
          <a:xfrm>
            <a:off x="5314680" y="403969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B4E37-4F7C-4CEC-9AF0-09B4B4EC2F59}"/>
              </a:ext>
            </a:extLst>
          </p:cNvPr>
          <p:cNvSpPr txBox="1"/>
          <p:nvPr/>
        </p:nvSpPr>
        <p:spPr>
          <a:xfrm>
            <a:off x="3352801" y="3006800"/>
            <a:ext cx="4134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 err="1"/>
              <a:t>Introdução</a:t>
            </a:r>
            <a:r>
              <a:rPr lang="en-US" sz="3600" b="1" dirty="0"/>
              <a:t> a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4156F-050A-4FFE-986A-F7483C563AA5}"/>
              </a:ext>
            </a:extLst>
          </p:cNvPr>
          <p:cNvSpPr txBox="1"/>
          <p:nvPr/>
        </p:nvSpPr>
        <p:spPr>
          <a:xfrm>
            <a:off x="4703022" y="3950323"/>
            <a:ext cx="12340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Parte</a:t>
            </a:r>
            <a:r>
              <a:rPr lang="en-US" sz="2400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609525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Compilando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1" y="2285490"/>
            <a:ext cx="9915511" cy="4759445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3921417" y="6878611"/>
            <a:ext cx="2549340" cy="1172455"/>
          </a:xfrm>
          <a:prstGeom prst="wedgeRoundRectCallout">
            <a:avLst>
              <a:gd name="adj1" fmla="val -70904"/>
              <a:gd name="adj2" fmla="val -53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O </a:t>
            </a:r>
            <a:r>
              <a:rPr lang="en-US" dirty="0" err="1">
                <a:latin typeface="Montserrat" panose="00000500000000000000" pitchFamily="2" charset="0"/>
              </a:rPr>
              <a:t>conteúdo</a:t>
            </a:r>
            <a:r>
              <a:rPr lang="en-US" dirty="0">
                <a:latin typeface="Montserrat" panose="00000500000000000000" pitchFamily="2" charset="0"/>
              </a:rPr>
              <a:t> é </a:t>
            </a:r>
            <a:r>
              <a:rPr lang="en-US" dirty="0" err="1">
                <a:latin typeface="Montserrat" panose="00000500000000000000" pitchFamily="2" charset="0"/>
              </a:rPr>
              <a:t>exibido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janela</a:t>
            </a:r>
            <a:r>
              <a:rPr lang="en-US" dirty="0">
                <a:latin typeface="Montserrat" panose="00000500000000000000" pitchFamily="2" charset="0"/>
              </a:rPr>
              <a:t> output da IDE</a:t>
            </a:r>
          </a:p>
        </p:txBody>
      </p:sp>
    </p:spTree>
    <p:extLst>
      <p:ext uri="{BB962C8B-B14F-4D97-AF65-F5344CB8AC3E}">
        <p14:creationId xmlns:p14="http://schemas.microsoft.com/office/powerpoint/2010/main" val="2043023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Concatenação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em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 Java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16599-AA10-4B9A-94DF-6A99B2B1982F}"/>
              </a:ext>
            </a:extLst>
          </p:cNvPr>
          <p:cNvSpPr txBox="1"/>
          <p:nvPr/>
        </p:nvSpPr>
        <p:spPr>
          <a:xfrm>
            <a:off x="1358053" y="6786904"/>
            <a:ext cx="81368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Mas e se </a:t>
            </a:r>
            <a:r>
              <a:rPr lang="en-US" sz="2000" b="1" dirty="0" err="1"/>
              <a:t>quisermos</a:t>
            </a:r>
            <a:r>
              <a:rPr lang="en-US" sz="2000" b="1" dirty="0"/>
              <a:t> </a:t>
            </a:r>
            <a:r>
              <a:rPr lang="en-US" sz="2000" b="1" dirty="0" err="1"/>
              <a:t>concatenar</a:t>
            </a:r>
            <a:r>
              <a:rPr lang="en-US" sz="2000" b="1" dirty="0"/>
              <a:t> um </a:t>
            </a:r>
            <a:r>
              <a:rPr lang="en-US" sz="2000" b="1" dirty="0" err="1"/>
              <a:t>texto</a:t>
            </a:r>
            <a:r>
              <a:rPr lang="en-US" sz="2000" b="1" dirty="0"/>
              <a:t> </a:t>
            </a:r>
            <a:r>
              <a:rPr lang="en-US" sz="2000" b="1" dirty="0" err="1"/>
              <a:t>seguido</a:t>
            </a:r>
            <a:r>
              <a:rPr lang="en-US" sz="2000" b="1" dirty="0"/>
              <a:t> de </a:t>
            </a:r>
            <a:r>
              <a:rPr lang="en-US" sz="2000" b="1" dirty="0" err="1"/>
              <a:t>uma</a:t>
            </a:r>
            <a:r>
              <a:rPr lang="en-US" sz="2000" b="1" dirty="0"/>
              <a:t> soma?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6" y="2430078"/>
            <a:ext cx="8364348" cy="2624109"/>
          </a:xfrm>
          <a:prstGeom prst="rect">
            <a:avLst/>
          </a:prstGeom>
        </p:spPr>
      </p:pic>
      <p:sp>
        <p:nvSpPr>
          <p:cNvPr id="8" name="Texto Explicativo Retangular com Cantos Arredondados 7"/>
          <p:cNvSpPr/>
          <p:nvPr/>
        </p:nvSpPr>
        <p:spPr>
          <a:xfrm>
            <a:off x="7337140" y="4161863"/>
            <a:ext cx="2549340" cy="1172455"/>
          </a:xfrm>
          <a:prstGeom prst="wedgeRoundRectCallout">
            <a:avLst>
              <a:gd name="adj1" fmla="val -70904"/>
              <a:gd name="adj2" fmla="val -53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Montserrat"/>
              </a:rPr>
              <a:t>Utilizamos</a:t>
            </a:r>
            <a:r>
              <a:rPr lang="en-US" dirty="0">
                <a:latin typeface="Montserrat"/>
              </a:rPr>
              <a:t> o </a:t>
            </a:r>
            <a:r>
              <a:rPr lang="en-US" dirty="0" err="1">
                <a:latin typeface="Montserrat"/>
              </a:rPr>
              <a:t>símbolo</a:t>
            </a:r>
            <a:r>
              <a:rPr lang="en-US" dirty="0">
                <a:latin typeface="Montserrat"/>
              </a:rPr>
              <a:t> de "+" para </a:t>
            </a:r>
            <a:r>
              <a:rPr lang="en-US" dirty="0" err="1">
                <a:latin typeface="Montserrat"/>
              </a:rPr>
              <a:t>concatenar</a:t>
            </a:r>
            <a:r>
              <a:rPr lang="en-US" dirty="0">
                <a:latin typeface="Montserrat"/>
              </a:rPr>
              <a:t>. 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94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Exemplo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:</a:t>
            </a:r>
            <a:endParaRPr lang="en-US" dirty="0"/>
          </a:p>
        </p:txBody>
      </p:sp>
      <p:pic>
        <p:nvPicPr>
          <p:cNvPr id="3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E40F51-E9AD-44AB-909D-77F9AD95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8" y="2386824"/>
            <a:ext cx="8858249" cy="3941591"/>
          </a:xfrm>
          <a:prstGeom prst="rect">
            <a:avLst/>
          </a:prstGeom>
        </p:spPr>
      </p:pic>
      <p:pic>
        <p:nvPicPr>
          <p:cNvPr id="6" name="Picture 6" descr="A picture containing person, holding&#10;&#10;Description automatically generated">
            <a:extLst>
              <a:ext uri="{FF2B5EF4-FFF2-40B4-BE49-F238E27FC236}">
                <a16:creationId xmlns:a16="http://schemas.microsoft.com/office/drawing/2014/main" id="{9AE56FF1-BC1B-41D6-BD34-753C3E62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8" y="6492954"/>
            <a:ext cx="6049856" cy="1136977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1BE3706-307B-4F5F-9D44-E9E321B66996}"/>
              </a:ext>
            </a:extLst>
          </p:cNvPr>
          <p:cNvSpPr/>
          <p:nvPr/>
        </p:nvSpPr>
        <p:spPr>
          <a:xfrm>
            <a:off x="3086099" y="5698527"/>
            <a:ext cx="2152367" cy="89252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Como Resolver?</a:t>
            </a:r>
          </a:p>
        </p:txBody>
      </p:sp>
    </p:spTree>
    <p:extLst>
      <p:ext uri="{BB962C8B-B14F-4D97-AF65-F5344CB8AC3E}">
        <p14:creationId xmlns:p14="http://schemas.microsoft.com/office/powerpoint/2010/main" val="3166380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Solução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:</a:t>
            </a:r>
            <a:endParaRPr lang="en-US" dirty="0"/>
          </a:p>
        </p:txBody>
      </p:sp>
      <p:pic>
        <p:nvPicPr>
          <p:cNvPr id="2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805CE8A0-135B-4841-AB63-BF0D4197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" y="2473598"/>
            <a:ext cx="8805756" cy="3820543"/>
          </a:xfrm>
          <a:prstGeom prst="rect">
            <a:avLst/>
          </a:prstGeom>
        </p:spPr>
      </p:pic>
      <p:pic>
        <p:nvPicPr>
          <p:cNvPr id="4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E2220033-6983-4121-B6B3-2A198290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" y="6759872"/>
            <a:ext cx="5262455" cy="9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5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0" y="6828186"/>
            <a:ext cx="5161668" cy="1089685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Outro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comando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 para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saída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 de dados (print):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5" y="2468519"/>
            <a:ext cx="8835023" cy="3194525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DD3EA16-C899-4EC4-B618-E9C93E49C214}"/>
              </a:ext>
            </a:extLst>
          </p:cNvPr>
          <p:cNvSpPr/>
          <p:nvPr/>
        </p:nvSpPr>
        <p:spPr>
          <a:xfrm>
            <a:off x="1980731" y="5413510"/>
            <a:ext cx="2756041" cy="12862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houve</a:t>
            </a:r>
            <a:r>
              <a:rPr lang="en-US" dirty="0"/>
              <a:t> 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quebra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 da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saida</a:t>
            </a:r>
            <a:r>
              <a:rPr lang="en-US" dirty="0"/>
              <a:t> para </a:t>
            </a:r>
            <a:r>
              <a:rPr lang="en-US" dirty="0" err="1"/>
              <a:t>segunda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473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" y="2544577"/>
            <a:ext cx="8980083" cy="3004168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Quebra de 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linha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/>
              </a:rPr>
              <a:t> com Java</a:t>
            </a:r>
            <a:endParaRPr lang="en-US" dirty="0"/>
          </a:p>
        </p:txBody>
      </p:sp>
      <p:sp>
        <p:nvSpPr>
          <p:cNvPr id="4" name="Texto Explicativo Retangular com Cantos Arredondados 3">
            <a:extLst>
              <a:ext uri="{FF2B5EF4-FFF2-40B4-BE49-F238E27FC236}">
                <a16:creationId xmlns:a16="http://schemas.microsoft.com/office/drawing/2014/main" id="{DC72BA91-8C29-4E21-9E01-E8ABF58E1315}"/>
              </a:ext>
            </a:extLst>
          </p:cNvPr>
          <p:cNvSpPr/>
          <p:nvPr/>
        </p:nvSpPr>
        <p:spPr>
          <a:xfrm>
            <a:off x="5314500" y="3824779"/>
            <a:ext cx="2549340" cy="1172455"/>
          </a:xfrm>
          <a:prstGeom prst="wedgeRoundRectCallout">
            <a:avLst>
              <a:gd name="adj1" fmla="val -70904"/>
              <a:gd name="adj2" fmla="val -53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Montserrat"/>
              </a:rPr>
              <a:t>Para </a:t>
            </a:r>
            <a:r>
              <a:rPr lang="en-US" dirty="0" err="1">
                <a:latin typeface="Montserrat"/>
              </a:rPr>
              <a:t>quebrar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linha</a:t>
            </a:r>
            <a:r>
              <a:rPr lang="en-US" dirty="0">
                <a:latin typeface="Montserrat"/>
              </a:rPr>
              <a:t> no Java, </a:t>
            </a:r>
            <a:r>
              <a:rPr lang="en-US" dirty="0" err="1">
                <a:latin typeface="Montserrat"/>
              </a:rPr>
              <a:t>utilizamos</a:t>
            </a:r>
            <a:r>
              <a:rPr lang="en-US" dirty="0">
                <a:latin typeface="Montserrat"/>
              </a:rPr>
              <a:t> do "\n"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" y="6360564"/>
            <a:ext cx="4776666" cy="14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74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Fazendo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 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mão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" panose="00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1360" y="2468520"/>
            <a:ext cx="9566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Crie uma pasta na Área de Trabalho;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Abra o </a:t>
            </a:r>
            <a:r>
              <a:rPr lang="pt-BR" sz="2000" dirty="0" err="1">
                <a:latin typeface="Montserrat" panose="00000500000000000000" pitchFamily="2" charset="0"/>
              </a:rPr>
              <a:t>Notepad</a:t>
            </a:r>
            <a:r>
              <a:rPr lang="pt-BR" sz="2000" dirty="0">
                <a:latin typeface="Montserrat" panose="00000500000000000000" pitchFamily="2" charset="0"/>
              </a:rPr>
              <a:t> (Bloco de Notas);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Escreva o seguinte programa;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5760" y="3440707"/>
            <a:ext cx="88902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class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HelloWorld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0000F"/>
                </a:solidFill>
                <a:latin typeface="Montserrat" panose="00000500000000000000" pitchFamily="2" charset="0"/>
              </a:rPr>
              <a:t>	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static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Montserrat" panose="00000500000000000000" pitchFamily="2" charset="0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main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[]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args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i="1" dirty="0">
                <a:solidFill>
                  <a:srgbClr val="666666"/>
                </a:solidFill>
                <a:latin typeface="Montserrat" panose="00000500000000000000" pitchFamily="2" charset="0"/>
              </a:rPr>
              <a:t>		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System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out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println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16611"/>
                </a:solidFill>
                <a:effectLst/>
                <a:latin typeface="Montserrat" panose="00000500000000000000" pitchFamily="2" charset="0"/>
              </a:rPr>
              <a:t>"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116611"/>
                </a:solidFill>
                <a:effectLst/>
                <a:latin typeface="Montserrat" panose="00000500000000000000" pitchFamily="2" charset="0"/>
              </a:rPr>
              <a:t>Hello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16611"/>
                </a:solidFill>
                <a:effectLst/>
                <a:latin typeface="Montserrat" panose="00000500000000000000" pitchFamily="2" charset="0"/>
              </a:rPr>
              <a:t>, World"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Montserrat" panose="00000500000000000000" pitchFamily="2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F"/>
                </a:solidFill>
                <a:effectLst/>
                <a:latin typeface="Montserrat" panose="00000500000000000000" pitchFamily="2" charset="0"/>
              </a:rPr>
              <a:t> 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1360" y="5656698"/>
            <a:ext cx="956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Montserrat" panose="00000500000000000000" pitchFamily="2" charset="0"/>
              </a:rPr>
              <a:t>Salve o arquivo dentro da pasta criada como 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3831006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59" y="1268533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Comandos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javac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 e java (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sem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pacote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 panose="00000500000000000000" pitchFamily="2" charset="0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" panose="000005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" y="2150173"/>
            <a:ext cx="9678403" cy="54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33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254177"/>
            <a:ext cx="5487166" cy="428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9" y="2682862"/>
            <a:ext cx="8480707" cy="50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1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261163"/>
            <a:ext cx="7306354" cy="55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39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Conhecendo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o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Netbeans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1026" name="Picture 2" descr="Como configurar o NetBeans paras as linguagens C e C++ (Window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74" y="3127871"/>
            <a:ext cx="8586652" cy="30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17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Curiosidade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0" y="2713792"/>
            <a:ext cx="9137261" cy="30501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1360" y="7282543"/>
            <a:ext cx="972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 retirada do </a:t>
            </a:r>
            <a:r>
              <a:rPr lang="pt-BR" dirty="0" err="1"/>
              <a:t>StackOverflow</a:t>
            </a:r>
            <a:endParaRPr lang="pt-BR" dirty="0"/>
          </a:p>
          <a:p>
            <a:r>
              <a:rPr lang="pt-BR" dirty="0"/>
              <a:t>https://pt.stackoverflow.com/questions/93048/o-que-significa-public-static-void-mainstring-args</a:t>
            </a:r>
          </a:p>
        </p:txBody>
      </p:sp>
    </p:spTree>
    <p:extLst>
      <p:ext uri="{BB962C8B-B14F-4D97-AF65-F5344CB8AC3E}">
        <p14:creationId xmlns:p14="http://schemas.microsoft.com/office/powerpoint/2010/main" val="32855270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Conhecendo </a:t>
            </a:r>
            <a:r>
              <a:rPr lang="pt-BR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JavaDoc</a:t>
            </a:r>
            <a:r>
              <a:rPr lang="pt-BR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para esclarecer duvidas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8457" y="2468520"/>
            <a:ext cx="8997043" cy="536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1360" y="7282543"/>
            <a:ext cx="97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https://docs.oracle.com/javase/8/docs/api/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4075" b="5168"/>
          <a:stretch/>
        </p:blipFill>
        <p:spPr>
          <a:xfrm>
            <a:off x="531359" y="2210031"/>
            <a:ext cx="9429069" cy="48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5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025" y="2527072"/>
            <a:ext cx="10380112" cy="37870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Montserrat Light" panose="00000400000000000000" pitchFamily="2" charset="0"/>
              </a:rPr>
              <a:t>Instale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Netbeans</a:t>
            </a:r>
            <a:endParaRPr lang="en-US" dirty="0">
              <a:latin typeface="Montserrat Light" panose="000004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Montserrat Light" panose="00000400000000000000" pitchFamily="2" charset="0"/>
              </a:rPr>
              <a:t>Crie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chamado</a:t>
            </a:r>
            <a:r>
              <a:rPr lang="en-US" dirty="0">
                <a:latin typeface="Montserrat Light" panose="00000400000000000000" pitchFamily="2" charset="0"/>
              </a:rPr>
              <a:t> “</a:t>
            </a:r>
            <a:r>
              <a:rPr lang="en-US" dirty="0" err="1">
                <a:latin typeface="Montserrat Light" panose="00000400000000000000" pitchFamily="2" charset="0"/>
              </a:rPr>
              <a:t>PrimeiraAula</a:t>
            </a:r>
            <a:r>
              <a:rPr lang="en-US" dirty="0">
                <a:latin typeface="Montserrat Light" panose="00000400000000000000" pitchFamily="2" charset="0"/>
              </a:rPr>
              <a:t>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Montserrat Light" panose="00000400000000000000" pitchFamily="2" charset="0"/>
              </a:rPr>
              <a:t>Faça</a:t>
            </a:r>
            <a:r>
              <a:rPr lang="en-US" dirty="0">
                <a:latin typeface="Montserrat Light" panose="00000400000000000000" pitchFamily="2" charset="0"/>
              </a:rPr>
              <a:t> um </a:t>
            </a:r>
            <a:r>
              <a:rPr lang="en-US" dirty="0" err="1">
                <a:latin typeface="Montserrat Light" panose="00000400000000000000" pitchFamily="2" charset="0"/>
              </a:rPr>
              <a:t>programa</a:t>
            </a:r>
            <a:r>
              <a:rPr lang="en-US" dirty="0">
                <a:latin typeface="Montserrat Light" panose="00000400000000000000" pitchFamily="2" charset="0"/>
              </a:rPr>
              <a:t> que </a:t>
            </a:r>
            <a:r>
              <a:rPr lang="en-US" dirty="0" err="1">
                <a:latin typeface="Montserrat Light" panose="00000400000000000000" pitchFamily="2" charset="0"/>
              </a:rPr>
              <a:t>imprima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seguinte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mensagem</a:t>
            </a:r>
            <a:r>
              <a:rPr lang="en-US" dirty="0">
                <a:latin typeface="Montserrat Light" panose="000004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ontserrat Light"/>
              </a:rPr>
              <a:t>“Minha </a:t>
            </a:r>
            <a:r>
              <a:rPr lang="en-US" dirty="0" err="1">
                <a:latin typeface="Montserrat Light"/>
              </a:rPr>
              <a:t>primeira</a:t>
            </a:r>
            <a:r>
              <a:rPr lang="en-US" dirty="0">
                <a:latin typeface="Montserrat Light"/>
              </a:rPr>
              <a:t> aula de POO com Java”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Montserrat Light"/>
              </a:rPr>
              <a:t>Agora </a:t>
            </a:r>
            <a:r>
              <a:rPr lang="en-US" dirty="0" err="1">
                <a:latin typeface="Montserrat Light"/>
              </a:rPr>
              <a:t>altere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sua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aplicação</a:t>
            </a:r>
            <a:r>
              <a:rPr lang="en-US" dirty="0">
                <a:latin typeface="Montserrat Light"/>
              </a:rPr>
              <a:t> para que </a:t>
            </a:r>
            <a:r>
              <a:rPr lang="en-US" dirty="0" err="1">
                <a:latin typeface="Montserrat Light"/>
              </a:rPr>
              <a:t>ela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imprima</a:t>
            </a:r>
            <a:r>
              <a:rPr lang="en-US" dirty="0">
                <a:latin typeface="Montserrat Light"/>
              </a:rPr>
              <a:t> a </a:t>
            </a:r>
            <a:r>
              <a:rPr lang="en-US" dirty="0" err="1">
                <a:latin typeface="Montserrat Light"/>
              </a:rPr>
              <a:t>seguinte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mensagem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utilizando</a:t>
            </a:r>
            <a:r>
              <a:rPr lang="en-US" dirty="0">
                <a:latin typeface="Montserrat Light"/>
              </a:rPr>
              <a:t> o </a:t>
            </a:r>
            <a:r>
              <a:rPr lang="en-US" dirty="0" err="1">
                <a:latin typeface="Montserrat Light"/>
              </a:rPr>
              <a:t>comando</a:t>
            </a:r>
            <a:r>
              <a:rPr lang="en-US" dirty="0">
                <a:latin typeface="Montserrat Light"/>
              </a:rPr>
              <a:t> print e a </a:t>
            </a:r>
            <a:r>
              <a:rPr lang="en-US" dirty="0" err="1">
                <a:latin typeface="Montserrat Light"/>
              </a:rPr>
              <a:t>quebra</a:t>
            </a:r>
            <a:r>
              <a:rPr lang="en-US" dirty="0">
                <a:latin typeface="Montserrat Light"/>
              </a:rPr>
              <a:t> de </a:t>
            </a:r>
            <a:r>
              <a:rPr lang="en-US" dirty="0" err="1">
                <a:latin typeface="Montserrat Light"/>
              </a:rPr>
              <a:t>linha</a:t>
            </a:r>
            <a:r>
              <a:rPr lang="en-US" dirty="0">
                <a:latin typeface="Montserrat Ligh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ontserrat Light"/>
              </a:rPr>
              <a:t>“Minha </a:t>
            </a:r>
            <a:r>
              <a:rPr lang="en-US" dirty="0" err="1">
                <a:latin typeface="Montserrat Light"/>
              </a:rPr>
              <a:t>primeira</a:t>
            </a:r>
            <a:r>
              <a:rPr lang="en-US" dirty="0">
                <a:latin typeface="Montserrat Light"/>
              </a:rPr>
              <a:t> aula de POO com Java.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Montserrat Light"/>
              </a:rPr>
              <a:t>Estamos </a:t>
            </a:r>
            <a:r>
              <a:rPr lang="en-US" dirty="0" err="1">
                <a:latin typeface="Montserrat Light"/>
              </a:rPr>
              <a:t>usando</a:t>
            </a:r>
            <a:r>
              <a:rPr lang="en-US" dirty="0">
                <a:latin typeface="Montserrat Light"/>
              </a:rPr>
              <a:t> o </a:t>
            </a:r>
            <a:r>
              <a:rPr lang="en-US" dirty="0" err="1">
                <a:latin typeface="Montserrat Light"/>
              </a:rPr>
              <a:t>Netbeans</a:t>
            </a:r>
            <a:r>
              <a:rPr lang="en-US" dirty="0">
                <a:latin typeface="Montserrat Light"/>
              </a:rPr>
              <a:t>!”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err="1">
                <a:latin typeface="Montserrat Light"/>
              </a:rPr>
              <a:t>Desafio</a:t>
            </a:r>
            <a:r>
              <a:rPr lang="en-US" b="1" u="sng" dirty="0">
                <a:latin typeface="Montserrat Light"/>
              </a:rPr>
              <a:t>: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imprima</a:t>
            </a:r>
            <a:r>
              <a:rPr lang="en-US" dirty="0">
                <a:latin typeface="Montserrat Light"/>
              </a:rPr>
              <a:t> a </a:t>
            </a:r>
            <a:r>
              <a:rPr lang="en-US" dirty="0" err="1">
                <a:latin typeface="Montserrat Light"/>
              </a:rPr>
              <a:t>mesma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mensagem</a:t>
            </a:r>
            <a:r>
              <a:rPr lang="en-US" dirty="0">
                <a:latin typeface="Montserrat Light"/>
              </a:rPr>
              <a:t> do </a:t>
            </a:r>
            <a:r>
              <a:rPr lang="en-US" dirty="0" err="1">
                <a:latin typeface="Montserrat Light"/>
              </a:rPr>
              <a:t>exercício</a:t>
            </a:r>
            <a:r>
              <a:rPr lang="en-US" dirty="0">
                <a:latin typeface="Montserrat Light"/>
              </a:rPr>
              <a:t> 4 </a:t>
            </a:r>
            <a:r>
              <a:rPr lang="en-US" dirty="0" err="1">
                <a:latin typeface="Montserrat Light"/>
              </a:rPr>
              <a:t>utilizando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três</a:t>
            </a:r>
            <a:r>
              <a:rPr lang="en-US" dirty="0">
                <a:latin typeface="Montserrat Light"/>
              </a:rPr>
              <a:t> </a:t>
            </a:r>
            <a:r>
              <a:rPr lang="en-US" dirty="0" err="1">
                <a:latin typeface="Montserrat Light"/>
              </a:rPr>
              <a:t>comandos</a:t>
            </a:r>
            <a:r>
              <a:rPr lang="en-US" dirty="0">
                <a:latin typeface="Montserrat Light"/>
              </a:rPr>
              <a:t> de </a:t>
            </a:r>
            <a:r>
              <a:rPr lang="en-US" dirty="0" err="1">
                <a:latin typeface="Montserrat Light"/>
              </a:rPr>
              <a:t>impressão</a:t>
            </a:r>
            <a:r>
              <a:rPr lang="en-US" dirty="0">
                <a:latin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  <a:ea typeface="ＭＳ Ｐゴシック"/>
              </a:rPr>
              <a:t>Obrigado!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Conhecendo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Netbeans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" y="2241220"/>
            <a:ext cx="10147997" cy="53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4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09" y="2358885"/>
            <a:ext cx="9803581" cy="4757531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2152755" y="3178481"/>
            <a:ext cx="2294313" cy="1172455"/>
          </a:xfrm>
          <a:prstGeom prst="wedgeRoundRectCallout">
            <a:avLst>
              <a:gd name="adj1" fmla="val -60016"/>
              <a:gd name="adj2" fmla="val -84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Light" panose="00000400000000000000" pitchFamily="2" charset="0"/>
              </a:rPr>
              <a:t>Novo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72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6" y="2255465"/>
            <a:ext cx="8188188" cy="5679992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1052825" y="3923006"/>
            <a:ext cx="2294313" cy="1172455"/>
          </a:xfrm>
          <a:prstGeom prst="wedgeRoundRectCallout">
            <a:avLst>
              <a:gd name="adj1" fmla="val 60704"/>
              <a:gd name="adj2" fmla="val -309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Escolher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opção</a:t>
            </a:r>
            <a:r>
              <a:rPr lang="en-US" dirty="0">
                <a:latin typeface="Montserrat Light" panose="00000400000000000000" pitchFamily="2" charset="0"/>
              </a:rPr>
              <a:t> “Java with Ant”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9136013" y="3982641"/>
            <a:ext cx="2294313" cy="1172455"/>
          </a:xfrm>
          <a:prstGeom prst="wedgeRoundRectCallout">
            <a:avLst>
              <a:gd name="adj1" fmla="val -72724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Light" panose="00000400000000000000" pitchFamily="2" charset="0"/>
              </a:rPr>
              <a:t>“Java Application”</a:t>
            </a:r>
          </a:p>
        </p:txBody>
      </p:sp>
    </p:spTree>
    <p:extLst>
      <p:ext uri="{BB962C8B-B14F-4D97-AF65-F5344CB8AC3E}">
        <p14:creationId xmlns:p14="http://schemas.microsoft.com/office/powerpoint/2010/main" val="711398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05" y="2234024"/>
            <a:ext cx="8454125" cy="5877074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6107123" y="1552976"/>
            <a:ext cx="2294313" cy="1172455"/>
          </a:xfrm>
          <a:prstGeom prst="wedgeRoundRectCallout">
            <a:avLst>
              <a:gd name="adj1" fmla="val -20833"/>
              <a:gd name="adj2" fmla="val 7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Light" panose="00000400000000000000" pitchFamily="2" charset="0"/>
              </a:rPr>
              <a:t>Nome do </a:t>
            </a:r>
            <a:r>
              <a:rPr lang="en-US" dirty="0" err="1">
                <a:latin typeface="Montserrat Light" panose="00000400000000000000" pitchFamily="2" charset="0"/>
              </a:rPr>
              <a:t>projeto</a:t>
            </a:r>
            <a:endParaRPr lang="en-US" dirty="0">
              <a:latin typeface="Montserrat Light" panose="00000400000000000000" pitchFamily="2" charset="0"/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423886" y="6093959"/>
            <a:ext cx="2294313" cy="1172455"/>
          </a:xfrm>
          <a:prstGeom prst="wedgeRoundRectCallout">
            <a:avLst>
              <a:gd name="adj1" fmla="val 45109"/>
              <a:gd name="adj2" fmla="val -75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Marcar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esta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opção</a:t>
            </a:r>
            <a:endParaRPr lang="en-US" dirty="0">
              <a:latin typeface="Montserrat Light" panose="00000400000000000000" pitchFamily="2" charset="0"/>
            </a:endParaRP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1311242" y="3920265"/>
            <a:ext cx="2294313" cy="1172455"/>
          </a:xfrm>
          <a:prstGeom prst="wedgeRoundRectCallout">
            <a:avLst>
              <a:gd name="adj1" fmla="val 45109"/>
              <a:gd name="adj2" fmla="val -75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Diretório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onde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ficará</a:t>
            </a:r>
            <a:r>
              <a:rPr lang="en-US" dirty="0">
                <a:latin typeface="Montserrat Light" panose="00000400000000000000" pitchFamily="2" charset="0"/>
              </a:rPr>
              <a:t> salvo</a:t>
            </a:r>
          </a:p>
        </p:txBody>
      </p:sp>
    </p:spTree>
    <p:extLst>
      <p:ext uri="{BB962C8B-B14F-4D97-AF65-F5344CB8AC3E}">
        <p14:creationId xmlns:p14="http://schemas.microsoft.com/office/powerpoint/2010/main" val="137932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Criando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um novo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7" y="2266121"/>
            <a:ext cx="10275544" cy="4890052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6003612" y="6052629"/>
            <a:ext cx="2294313" cy="1172455"/>
          </a:xfrm>
          <a:prstGeom prst="wedgeRoundRectCallout">
            <a:avLst>
              <a:gd name="adj1" fmla="val -81703"/>
              <a:gd name="adj2" fmla="val -46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Escreva</a:t>
            </a:r>
            <a:r>
              <a:rPr lang="en-US" dirty="0">
                <a:latin typeface="Montserrat Light" panose="00000400000000000000" pitchFamily="2" charset="0"/>
              </a:rPr>
              <a:t> o </a:t>
            </a:r>
            <a:r>
              <a:rPr lang="en-US" dirty="0" err="1">
                <a:latin typeface="Montserrat Light" panose="00000400000000000000" pitchFamily="2" charset="0"/>
              </a:rPr>
              <a:t>código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aqui</a:t>
            </a:r>
            <a:r>
              <a:rPr lang="en-US" dirty="0">
                <a:latin typeface="Montserrat Light" panose="00000400000000000000" pitchFamily="2" charset="0"/>
              </a:rPr>
              <a:t> !!!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 flipH="1">
            <a:off x="26503" y="4085164"/>
            <a:ext cx="1881809" cy="871150"/>
          </a:xfrm>
          <a:prstGeom prst="wedgeRoundRectCallout">
            <a:avLst>
              <a:gd name="adj1" fmla="val 14936"/>
              <a:gd name="adj2" fmla="val -930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Seus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projetoss</a:t>
            </a:r>
            <a:endParaRPr lang="en-US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56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83760" y="15564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Comando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saída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de dados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0" y="2468520"/>
            <a:ext cx="7996414" cy="4871178"/>
          </a:xfrm>
          <a:prstGeom prst="rect">
            <a:avLst/>
          </a:prstGeom>
        </p:spPr>
      </p:pic>
      <p:sp>
        <p:nvSpPr>
          <p:cNvPr id="7" name="Texto Explicativo Retangular com Cantos Arredondados 6"/>
          <p:cNvSpPr/>
          <p:nvPr/>
        </p:nvSpPr>
        <p:spPr>
          <a:xfrm>
            <a:off x="3828652" y="6573808"/>
            <a:ext cx="3181748" cy="1443757"/>
          </a:xfrm>
          <a:prstGeom prst="wedgeRoundRectCallout">
            <a:avLst>
              <a:gd name="adj1" fmla="val -70904"/>
              <a:gd name="adj2" fmla="val -53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ontserrat Light" panose="00000400000000000000" pitchFamily="2" charset="0"/>
              </a:rPr>
              <a:t>Imprime</a:t>
            </a:r>
            <a:r>
              <a:rPr lang="en-US" dirty="0">
                <a:latin typeface="Montserrat Light" panose="00000400000000000000" pitchFamily="2" charset="0"/>
              </a:rPr>
              <a:t> a </a:t>
            </a:r>
            <a:r>
              <a:rPr lang="en-US" dirty="0" err="1">
                <a:latin typeface="Montserrat Light" panose="00000400000000000000" pitchFamily="2" charset="0"/>
              </a:rPr>
              <a:t>mensagem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dentro</a:t>
            </a:r>
            <a:r>
              <a:rPr lang="en-US" dirty="0">
                <a:latin typeface="Montserrat Light" panose="00000400000000000000" pitchFamily="2" charset="0"/>
              </a:rPr>
              <a:t> do ( ).</a:t>
            </a:r>
          </a:p>
          <a:p>
            <a:pPr algn="ctr"/>
            <a:endParaRPr lang="en-US" dirty="0">
              <a:latin typeface="Montserrat Light" panose="00000400000000000000" pitchFamily="2" charset="0"/>
            </a:endParaRPr>
          </a:p>
          <a:p>
            <a:pPr algn="ctr"/>
            <a:r>
              <a:rPr lang="en-US" b="1" dirty="0" err="1">
                <a:latin typeface="Montserrat Light" panose="00000400000000000000" pitchFamily="2" charset="0"/>
              </a:rPr>
              <a:t>Atalho</a:t>
            </a:r>
            <a:r>
              <a:rPr lang="en-US" b="1" dirty="0">
                <a:latin typeface="Montserrat Light" panose="00000400000000000000" pitchFamily="2" charset="0"/>
              </a:rPr>
              <a:t>: </a:t>
            </a:r>
            <a:r>
              <a:rPr lang="en-US" b="1" dirty="0" err="1">
                <a:latin typeface="Montserrat Light" panose="00000400000000000000" pitchFamily="2" charset="0"/>
              </a:rPr>
              <a:t>sout+tab</a:t>
            </a:r>
            <a:endParaRPr lang="en-US" b="1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34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9" y="2468035"/>
            <a:ext cx="9850873" cy="4648382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Compilando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o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projeto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 Light" panose="00000400000000000000" pitchFamily="2" charset="0"/>
              </a:rPr>
              <a:t> Java 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1220943" y="3435806"/>
            <a:ext cx="2294313" cy="1172455"/>
          </a:xfrm>
          <a:prstGeom prst="wedgeRoundRectCallout">
            <a:avLst>
              <a:gd name="adj1" fmla="val 44506"/>
              <a:gd name="adj2" fmla="val -929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Light" panose="00000400000000000000" pitchFamily="2" charset="0"/>
              </a:rPr>
              <a:t>Para </a:t>
            </a:r>
            <a:r>
              <a:rPr lang="en-US" dirty="0" err="1">
                <a:latin typeface="Montserrat Light" panose="00000400000000000000" pitchFamily="2" charset="0"/>
              </a:rPr>
              <a:t>executar</a:t>
            </a:r>
            <a:r>
              <a:rPr lang="en-US" dirty="0">
                <a:latin typeface="Montserrat Light" panose="00000400000000000000" pitchFamily="2" charset="0"/>
              </a:rPr>
              <a:t>, clique </a:t>
            </a:r>
            <a:r>
              <a:rPr lang="en-US" dirty="0" err="1">
                <a:latin typeface="Montserrat Light" panose="00000400000000000000" pitchFamily="2" charset="0"/>
              </a:rPr>
              <a:t>aqui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ou</a:t>
            </a:r>
            <a:r>
              <a:rPr lang="en-US" dirty="0">
                <a:latin typeface="Montserrat Light" panose="00000400000000000000" pitchFamily="2" charset="0"/>
              </a:rPr>
              <a:t> </a:t>
            </a:r>
            <a:r>
              <a:rPr lang="en-US" dirty="0" err="1">
                <a:latin typeface="Montserrat Light" panose="00000400000000000000" pitchFamily="2" charset="0"/>
              </a:rPr>
              <a:t>aperte</a:t>
            </a:r>
            <a:r>
              <a:rPr lang="en-US" dirty="0">
                <a:latin typeface="Montserrat Light" panose="00000400000000000000" pitchFamily="2" charset="0"/>
              </a:rPr>
              <a:t> F6</a:t>
            </a:r>
          </a:p>
        </p:txBody>
      </p:sp>
    </p:spTree>
    <p:extLst>
      <p:ext uri="{BB962C8B-B14F-4D97-AF65-F5344CB8AC3E}">
        <p14:creationId xmlns:p14="http://schemas.microsoft.com/office/powerpoint/2010/main" val="2008727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8196DBC46AF4A9C98AB47427EFE03" ma:contentTypeVersion="12" ma:contentTypeDescription="Create a new document." ma:contentTypeScope="" ma:versionID="b6d2ba902cd452b15189a6077d513505">
  <xsd:schema xmlns:xsd="http://www.w3.org/2001/XMLSchema" xmlns:xs="http://www.w3.org/2001/XMLSchema" xmlns:p="http://schemas.microsoft.com/office/2006/metadata/properties" xmlns:ns3="e26b587f-0f9f-49cd-8cc9-dd2495ed2a7a" xmlns:ns4="78b520b4-3fa5-435b-9067-fff487a82b83" targetNamespace="http://schemas.microsoft.com/office/2006/metadata/properties" ma:root="true" ma:fieldsID="285efb71975ff51ae7a8d70adefdfc4d" ns3:_="" ns4:_="">
    <xsd:import namespace="e26b587f-0f9f-49cd-8cc9-dd2495ed2a7a"/>
    <xsd:import namespace="78b520b4-3fa5-435b-9067-fff487a82b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b587f-0f9f-49cd-8cc9-dd2495ed2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520b4-3fa5-435b-9067-fff487a82b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AFB389-22F8-4802-BF13-A70432E5B546}">
  <ds:schemaRefs>
    <ds:schemaRef ds:uri="78b520b4-3fa5-435b-9067-fff487a82b83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e26b587f-0f9f-49cd-8cc9-dd2495ed2a7a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F84A64-F6CF-41CC-BC03-FD43BC37B3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B45A9-5E7B-44CE-AE45-1634C5DFB7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6b587f-0f9f-49cd-8cc9-dd2495ed2a7a"/>
    <ds:schemaRef ds:uri="78b520b4-3fa5-435b-9067-fff487a82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24745</TotalTime>
  <Words>350</Words>
  <Application>Microsoft Office PowerPoint</Application>
  <PresentationFormat>Personalizar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DejaVu Sans</vt:lpstr>
      <vt:lpstr>Montserrat</vt:lpstr>
      <vt:lpstr>Montserrat Light</vt:lpstr>
      <vt:lpstr>Symbol</vt:lpstr>
      <vt:lpstr>Tahoma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Gabriel Pivoto</cp:lastModifiedBy>
  <cp:revision>3653</cp:revision>
  <cp:lastPrinted>1999-09-01T13:45:01Z</cp:lastPrinted>
  <dcterms:created xsi:type="dcterms:W3CDTF">1998-03-25T00:18:48Z</dcterms:created>
  <dcterms:modified xsi:type="dcterms:W3CDTF">2021-03-01T20:21:54Z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ContentTypeId">
    <vt:lpwstr>0x010100E228196DBC46AF4A9C98AB47427EFE03</vt:lpwstr>
  </property>
</Properties>
</file>