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66" r:id="rId5"/>
    <p:sldId id="258" r:id="rId6"/>
    <p:sldId id="271" r:id="rId7"/>
    <p:sldId id="269" r:id="rId8"/>
    <p:sldId id="273" r:id="rId9"/>
    <p:sldId id="274" r:id="rId10"/>
    <p:sldId id="275" r:id="rId11"/>
    <p:sldId id="276" r:id="rId12"/>
    <p:sldId id="259" r:id="rId13"/>
    <p:sldId id="277" r:id="rId14"/>
    <p:sldId id="262" r:id="rId15"/>
    <p:sldId id="272" r:id="rId16"/>
    <p:sldId id="278" r:id="rId17"/>
    <p:sldId id="263" r:id="rId18"/>
    <p:sldId id="265" r:id="rId19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ley Silva" initials="WS" lastIdx="1" clrIdx="0">
    <p:extLst>
      <p:ext uri="{19B8F6BF-5375-455C-9EA6-DF929625EA0E}">
        <p15:presenceInfo xmlns:p15="http://schemas.microsoft.com/office/powerpoint/2012/main" userId="3d55bd942e9d9a92" providerId="Windows Live"/>
      </p:ext>
    </p:extLst>
  </p:cmAuthor>
  <p:cmAuthor id="2" name="João Pedro" initials="JP" lastIdx="1" clrIdx="1">
    <p:extLst>
      <p:ext uri="{19B8F6BF-5375-455C-9EA6-DF929625EA0E}">
        <p15:presenceInfo xmlns:p15="http://schemas.microsoft.com/office/powerpoint/2012/main" userId="João Pe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49CB3-204D-B985-C280-73A8CE844E38}" v="873" dt="2020-09-07T22:47:12.654"/>
    <p1510:client id="{3ED003A7-AC50-50D0-51D1-28F5C252937F}" v="419" dt="2020-09-08T23:10:06.335"/>
    <p1510:client id="{B08DADDC-31B8-C53A-09EC-DFEC2A9FC465}" v="4" dt="2020-09-07T15:28:05.608"/>
    <p1510:client id="{B880449B-E102-C385-91F5-51D95C45C04A}" v="18" dt="2020-09-09T00:32:48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5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Giacometti de Souza" userId="S::joaopedrosouza@gec.inatel.br::600b8c5c-3bc1-4537-9fe3-67cf0869178d" providerId="AD" clId="Web-{26E49CB3-204D-B985-C280-73A8CE844E38}"/>
    <pc:docChg chg="addSld delSld modSld sldOrd">
      <pc:chgData name="João Pedro Giacometti de Souza" userId="S::joaopedrosouza@gec.inatel.br::600b8c5c-3bc1-4537-9fe3-67cf0869178d" providerId="AD" clId="Web-{26E49CB3-204D-B985-C280-73A8CE844E38}" dt="2020-09-07T22:47:12.654" v="851" actId="1076"/>
      <pc:docMkLst>
        <pc:docMk/>
      </pc:docMkLst>
      <pc:sldChg chg="addSp delSp modSp">
        <pc:chgData name="João Pedro Giacometti de Souza" userId="S::joaopedrosouza@gec.inatel.br::600b8c5c-3bc1-4537-9fe3-67cf0869178d" providerId="AD" clId="Web-{26E49CB3-204D-B985-C280-73A8CE844E38}" dt="2020-09-07T22:13:46.780" v="805" actId="1076"/>
        <pc:sldMkLst>
          <pc:docMk/>
          <pc:sldMk cId="0" sldId="259"/>
        </pc:sldMkLst>
        <pc:spChg chg="mod">
          <ac:chgData name="João Pedro Giacometti de Souza" userId="S::joaopedrosouza@gec.inatel.br::600b8c5c-3bc1-4537-9fe3-67cf0869178d" providerId="AD" clId="Web-{26E49CB3-204D-B985-C280-73A8CE844E38}" dt="2020-09-07T22:09:26.671" v="788" actId="20577"/>
          <ac:spMkLst>
            <pc:docMk/>
            <pc:sldMk cId="0" sldId="259"/>
            <ac:spMk id="125" creationId="{00000000-0000-0000-0000-000000000000}"/>
          </ac:spMkLst>
        </pc:spChg>
        <pc:spChg chg="mod">
          <ac:chgData name="João Pedro Giacometti de Souza" userId="S::joaopedrosouza@gec.inatel.br::600b8c5c-3bc1-4537-9fe3-67cf0869178d" providerId="AD" clId="Web-{26E49CB3-204D-B985-C280-73A8CE844E38}" dt="2020-09-07T22:09:57.108" v="789" actId="20577"/>
          <ac:spMkLst>
            <pc:docMk/>
            <pc:sldMk cId="0" sldId="259"/>
            <ac:spMk id="129" creationId="{00000000-0000-0000-0000-000000000000}"/>
          </ac:spMkLst>
        </pc:spChg>
        <pc:picChg chg="del">
          <ac:chgData name="João Pedro Giacometti de Souza" userId="S::joaopedrosouza@gec.inatel.br::600b8c5c-3bc1-4537-9fe3-67cf0869178d" providerId="AD" clId="Web-{26E49CB3-204D-B985-C280-73A8CE844E38}" dt="2020-09-07T22:13:19.280" v="797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2:13:34.155" v="801" actId="1076"/>
          <ac:picMkLst>
            <pc:docMk/>
            <pc:sldMk cId="0" sldId="259"/>
            <ac:picMk id="3" creationId="{034AF705-E9A2-4204-ABB9-190BD719D8FD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2:13:46.780" v="805" actId="1076"/>
          <ac:picMkLst>
            <pc:docMk/>
            <pc:sldMk cId="0" sldId="259"/>
            <ac:picMk id="4" creationId="{F2651A9D-2CBB-4B7B-9DA4-2E6634992B23}"/>
          </ac:picMkLst>
        </pc:picChg>
      </pc:sldChg>
      <pc:sldChg chg="addSp delSp modSp">
        <pc:chgData name="João Pedro Giacometti de Souza" userId="S::joaopedrosouza@gec.inatel.br::600b8c5c-3bc1-4537-9fe3-67cf0869178d" providerId="AD" clId="Web-{26E49CB3-204D-B985-C280-73A8CE844E38}" dt="2020-09-07T22:46:17.949" v="850" actId="14100"/>
        <pc:sldMkLst>
          <pc:docMk/>
          <pc:sldMk cId="0" sldId="260"/>
        </pc:sldMkLst>
        <pc:spChg chg="mod">
          <ac:chgData name="João Pedro Giacometti de Souza" userId="S::joaopedrosouza@gec.inatel.br::600b8c5c-3bc1-4537-9fe3-67cf0869178d" providerId="AD" clId="Web-{26E49CB3-204D-B985-C280-73A8CE844E38}" dt="2020-09-07T22:23:34.030" v="820" actId="1076"/>
          <ac:spMkLst>
            <pc:docMk/>
            <pc:sldMk cId="0" sldId="260"/>
            <ac:spMk id="133" creationId="{00000000-0000-0000-0000-000000000000}"/>
          </ac:spMkLst>
        </pc:spChg>
        <pc:picChg chg="add mod ord">
          <ac:chgData name="João Pedro Giacometti de Souza" userId="S::joaopedrosouza@gec.inatel.br::600b8c5c-3bc1-4537-9fe3-67cf0869178d" providerId="AD" clId="Web-{26E49CB3-204D-B985-C280-73A8CE844E38}" dt="2020-09-07T22:45:31.135" v="849" actId="14100"/>
          <ac:picMkLst>
            <pc:docMk/>
            <pc:sldMk cId="0" sldId="260"/>
            <ac:picMk id="2" creationId="{EDE71BEE-AB08-4C50-919E-AF79F67F84AD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2:46:17.949" v="850" actId="14100"/>
          <ac:picMkLst>
            <pc:docMk/>
            <pc:sldMk cId="0" sldId="260"/>
            <ac:picMk id="3" creationId="{8F864B23-00E5-4B3F-8A1A-C48F979CBD88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2:23:18.670" v="815"/>
          <ac:picMkLst>
            <pc:docMk/>
            <pc:sldMk cId="0" sldId="260"/>
            <ac:picMk id="131" creationId="{00000000-0000-0000-0000-000000000000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2:23:51.608" v="821"/>
          <ac:picMkLst>
            <pc:docMk/>
            <pc:sldMk cId="0" sldId="260"/>
            <ac:picMk id="132" creationId="{00000000-0000-0000-0000-000000000000}"/>
          </ac:picMkLst>
        </pc:picChg>
      </pc:sldChg>
      <pc:sldChg chg="addSp delSp modSp">
        <pc:chgData name="João Pedro Giacometti de Souza" userId="S::joaopedrosouza@gec.inatel.br::600b8c5c-3bc1-4537-9fe3-67cf0869178d" providerId="AD" clId="Web-{26E49CB3-204D-B985-C280-73A8CE844E38}" dt="2020-09-07T22:47:12.654" v="851" actId="1076"/>
        <pc:sldMkLst>
          <pc:docMk/>
          <pc:sldMk cId="0" sldId="261"/>
        </pc:sldMkLst>
        <pc:spChg chg="mod">
          <ac:chgData name="João Pedro Giacometti de Souza" userId="S::joaopedrosouza@gec.inatel.br::600b8c5c-3bc1-4537-9fe3-67cf0869178d" providerId="AD" clId="Web-{26E49CB3-204D-B985-C280-73A8CE844E38}" dt="2020-09-07T22:25:35.170" v="838" actId="14100"/>
          <ac:spMkLst>
            <pc:docMk/>
            <pc:sldMk cId="0" sldId="261"/>
            <ac:spMk id="136" creationId="{00000000-0000-0000-0000-000000000000}"/>
          </ac:spMkLst>
        </pc:spChg>
        <pc:spChg chg="mod">
          <ac:chgData name="João Pedro Giacometti de Souza" userId="S::joaopedrosouza@gec.inatel.br::600b8c5c-3bc1-4537-9fe3-67cf0869178d" providerId="AD" clId="Web-{26E49CB3-204D-B985-C280-73A8CE844E38}" dt="2020-09-07T22:47:12.654" v="851" actId="1076"/>
          <ac:spMkLst>
            <pc:docMk/>
            <pc:sldMk cId="0" sldId="261"/>
            <ac:spMk id="137" creationId="{00000000-0000-0000-0000-000000000000}"/>
          </ac:spMkLst>
        </pc:spChg>
        <pc:spChg chg="mod">
          <ac:chgData name="João Pedro Giacometti de Souza" userId="S::joaopedrosouza@gec.inatel.br::600b8c5c-3bc1-4537-9fe3-67cf0869178d" providerId="AD" clId="Web-{26E49CB3-204D-B985-C280-73A8CE844E38}" dt="2020-09-07T22:28:15.827" v="847" actId="20577"/>
          <ac:spMkLst>
            <pc:docMk/>
            <pc:sldMk cId="0" sldId="261"/>
            <ac:spMk id="138" creationId="{00000000-0000-0000-0000-000000000000}"/>
          </ac:spMkLst>
        </pc:spChg>
        <pc:picChg chg="add mod ord">
          <ac:chgData name="João Pedro Giacometti de Souza" userId="S::joaopedrosouza@gec.inatel.br::600b8c5c-3bc1-4537-9fe3-67cf0869178d" providerId="AD" clId="Web-{26E49CB3-204D-B985-C280-73A8CE844E38}" dt="2020-09-07T22:25:25.155" v="835" actId="1076"/>
          <ac:picMkLst>
            <pc:docMk/>
            <pc:sldMk cId="0" sldId="261"/>
            <ac:picMk id="2" creationId="{1D842C80-5D62-4671-BD83-E8A739E8F54D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2:25:07.624" v="828"/>
          <ac:picMkLst>
            <pc:docMk/>
            <pc:sldMk cId="0" sldId="261"/>
            <ac:picMk id="135" creationId="{00000000-0000-0000-0000-000000000000}"/>
          </ac:picMkLst>
        </pc:picChg>
      </pc:sldChg>
      <pc:sldChg chg="addSp delSp modSp">
        <pc:chgData name="João Pedro Giacometti de Souza" userId="S::joaopedrosouza@gec.inatel.br::600b8c5c-3bc1-4537-9fe3-67cf0869178d" providerId="AD" clId="Web-{26E49CB3-204D-B985-C280-73A8CE844E38}" dt="2020-09-07T21:36:47.374" v="421" actId="14100"/>
        <pc:sldMkLst>
          <pc:docMk/>
          <pc:sldMk cId="3396285203" sldId="269"/>
        </pc:sldMkLst>
        <pc:spChg chg="del">
          <ac:chgData name="João Pedro Giacometti de Souza" userId="S::joaopedrosouza@gec.inatel.br::600b8c5c-3bc1-4537-9fe3-67cf0869178d" providerId="AD" clId="Web-{26E49CB3-204D-B985-C280-73A8CE844E38}" dt="2020-09-07T21:10:33.530" v="150"/>
          <ac:spMkLst>
            <pc:docMk/>
            <pc:sldMk cId="3396285203" sldId="269"/>
            <ac:spMk id="3" creationId="{00000000-0000-0000-0000-000000000000}"/>
          </ac:spMkLst>
        </pc:spChg>
        <pc:spChg chg="del mod">
          <ac:chgData name="João Pedro Giacometti de Souza" userId="S::joaopedrosouza@gec.inatel.br::600b8c5c-3bc1-4537-9fe3-67cf0869178d" providerId="AD" clId="Web-{26E49CB3-204D-B985-C280-73A8CE844E38}" dt="2020-09-07T21:06:20.905" v="57"/>
          <ac:spMkLst>
            <pc:docMk/>
            <pc:sldMk cId="3396285203" sldId="269"/>
            <ac:spMk id="4" creationId="{00000000-0000-0000-0000-000000000000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18:42.780" v="275" actId="1076"/>
          <ac:spMkLst>
            <pc:docMk/>
            <pc:sldMk cId="3396285203" sldId="269"/>
            <ac:spMk id="11" creationId="{9A808102-AA51-4D62-A78E-4DEB4FCEA1CC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0:36:43.438" v="4"/>
          <ac:spMkLst>
            <pc:docMk/>
            <pc:sldMk cId="3396285203" sldId="269"/>
            <ac:spMk id="12" creationId="{00000000-0000-0000-0000-000000000000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03:45.343" v="43" actId="14100"/>
          <ac:spMkLst>
            <pc:docMk/>
            <pc:sldMk cId="3396285203" sldId="269"/>
            <ac:spMk id="14" creationId="{3605842E-D946-4159-8AC6-9EF192810AD8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03:58.358" v="55" actId="14100"/>
          <ac:spMkLst>
            <pc:docMk/>
            <pc:sldMk cId="3396285203" sldId="269"/>
            <ac:spMk id="15" creationId="{8B2741D5-BF84-49B2-8EF3-E2CF15106900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18:42.811" v="277" actId="1076"/>
          <ac:spMkLst>
            <pc:docMk/>
            <pc:sldMk cId="3396285203" sldId="269"/>
            <ac:spMk id="16" creationId="{914E7595-E86B-471F-912C-A5741134847D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18:42.796" v="276" actId="1076"/>
          <ac:spMkLst>
            <pc:docMk/>
            <pc:sldMk cId="3396285203" sldId="269"/>
            <ac:spMk id="17" creationId="{CEF2DA90-FCA7-42DB-A348-2D0CFBC7B8DA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36:47.374" v="421" actId="14100"/>
          <ac:spMkLst>
            <pc:docMk/>
            <pc:sldMk cId="3396285203" sldId="269"/>
            <ac:spMk id="20" creationId="{E1A2B1C7-594E-44AC-AE7E-6EB9E32DB15E}"/>
          </ac:spMkLst>
        </pc:spChg>
        <pc:graphicFrameChg chg="add mod modGraphic">
          <ac:chgData name="João Pedro Giacometti de Souza" userId="S::joaopedrosouza@gec.inatel.br::600b8c5c-3bc1-4537-9fe3-67cf0869178d" providerId="AD" clId="Web-{26E49CB3-204D-B985-C280-73A8CE844E38}" dt="2020-09-07T21:18:42.749" v="274" actId="1076"/>
          <ac:graphicFrameMkLst>
            <pc:docMk/>
            <pc:sldMk cId="3396285203" sldId="269"/>
            <ac:graphicFrameMk id="7" creationId="{9513DA15-6684-45FF-AB41-CBF5EF09AA3A}"/>
          </ac:graphicFrameMkLst>
        </pc:graphicFrameChg>
        <pc:picChg chg="add mod ord">
          <ac:chgData name="João Pedro Giacometti de Souza" userId="S::joaopedrosouza@gec.inatel.br::600b8c5c-3bc1-4537-9fe3-67cf0869178d" providerId="AD" clId="Web-{26E49CB3-204D-B985-C280-73A8CE844E38}" dt="2020-09-07T21:00:05.546" v="21" actId="1076"/>
          <ac:picMkLst>
            <pc:docMk/>
            <pc:sldMk cId="3396285203" sldId="269"/>
            <ac:picMk id="2" creationId="{EE0BA64F-2F47-4637-B252-96C630A18427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0:59:04.765" v="9"/>
          <ac:picMkLst>
            <pc:docMk/>
            <pc:sldMk cId="3396285203" sldId="269"/>
            <ac:picMk id="5" creationId="{00000000-0000-0000-0000-000000000000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1:11:34.030" v="161" actId="1076"/>
          <ac:picMkLst>
            <pc:docMk/>
            <pc:sldMk cId="3396285203" sldId="269"/>
            <ac:picMk id="6" creationId="{3AE69D28-098F-443A-B383-5B1298CBA753}"/>
          </ac:picMkLst>
        </pc:picChg>
        <pc:picChg chg="del mod modCrop">
          <ac:chgData name="João Pedro Giacometti de Souza" userId="S::joaopedrosouza@gec.inatel.br::600b8c5c-3bc1-4537-9fe3-67cf0869178d" providerId="AD" clId="Web-{26E49CB3-204D-B985-C280-73A8CE844E38}" dt="2020-09-07T21:06:19.140" v="56"/>
          <ac:picMkLst>
            <pc:docMk/>
            <pc:sldMk cId="3396285203" sldId="269"/>
            <ac:picMk id="9" creationId="{4069BC38-A884-413E-BD3B-BD2175BC650E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1:02:06.405" v="22"/>
          <ac:picMkLst>
            <pc:docMk/>
            <pc:sldMk cId="3396285203" sldId="269"/>
            <ac:picMk id="10" creationId="{00000000-0000-0000-0000-000000000000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0:59:05.202" v="10"/>
          <ac:picMkLst>
            <pc:docMk/>
            <pc:sldMk cId="3396285203" sldId="269"/>
            <ac:picMk id="13" creationId="{00000000-0000-0000-0000-000000000000}"/>
          </ac:picMkLst>
        </pc:picChg>
        <pc:cxnChg chg="add del mod">
          <ac:chgData name="João Pedro Giacometti de Souza" userId="S::joaopedrosouza@gec.inatel.br::600b8c5c-3bc1-4537-9fe3-67cf0869178d" providerId="AD" clId="Web-{26E49CB3-204D-B985-C280-73A8CE844E38}" dt="2020-09-07T21:12:05.858" v="165"/>
          <ac:cxnSpMkLst>
            <pc:docMk/>
            <pc:sldMk cId="3396285203" sldId="269"/>
            <ac:cxnSpMk id="12" creationId="{FFDDD2B3-D6F5-4E41-8FC8-B3ADB6718EBA}"/>
          </ac:cxnSpMkLst>
        </pc:cxnChg>
      </pc:sldChg>
      <pc:sldChg chg="del">
        <pc:chgData name="João Pedro Giacometti de Souza" userId="S::joaopedrosouza@gec.inatel.br::600b8c5c-3bc1-4537-9fe3-67cf0869178d" providerId="AD" clId="Web-{26E49CB3-204D-B985-C280-73A8CE844E38}" dt="2020-09-07T21:19:03.546" v="279"/>
        <pc:sldMkLst>
          <pc:docMk/>
          <pc:sldMk cId="2621742771" sldId="270"/>
        </pc:sldMkLst>
      </pc:sldChg>
      <pc:sldChg chg="addSp delSp modSp add ord replId">
        <pc:chgData name="João Pedro Giacometti de Souza" userId="S::joaopedrosouza@gec.inatel.br::600b8c5c-3bc1-4537-9fe3-67cf0869178d" providerId="AD" clId="Web-{26E49CB3-204D-B985-C280-73A8CE844E38}" dt="2020-09-07T21:18:25.655" v="273" actId="14100"/>
        <pc:sldMkLst>
          <pc:docMk/>
          <pc:sldMk cId="2380837124" sldId="273"/>
        </pc:sldMkLst>
        <pc:spChg chg="mod">
          <ac:chgData name="João Pedro Giacometti de Souza" userId="S::joaopedrosouza@gec.inatel.br::600b8c5c-3bc1-4537-9fe3-67cf0869178d" providerId="AD" clId="Web-{26E49CB3-204D-B985-C280-73A8CE844E38}" dt="2020-09-07T21:15:19.765" v="264" actId="20577"/>
          <ac:spMkLst>
            <pc:docMk/>
            <pc:sldMk cId="2380837124" sldId="273"/>
            <ac:spMk id="125" creationId="{00000000-0000-0000-0000-000000000000}"/>
          </ac:spMkLst>
        </pc:spChg>
        <pc:picChg chg="del">
          <ac:chgData name="João Pedro Giacometti de Souza" userId="S::joaopedrosouza@gec.inatel.br::600b8c5c-3bc1-4537-9fe3-67cf0869178d" providerId="AD" clId="Web-{26E49CB3-204D-B985-C280-73A8CE844E38}" dt="2020-09-07T21:15:23.780" v="265"/>
          <ac:picMkLst>
            <pc:docMk/>
            <pc:sldMk cId="2380837124" sldId="273"/>
            <ac:picMk id="2" creationId="{00000000-0000-0000-0000-000000000000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1:18:12.405" v="270" actId="1076"/>
          <ac:picMkLst>
            <pc:docMk/>
            <pc:sldMk cId="2380837124" sldId="273"/>
            <ac:picMk id="3" creationId="{CCF2FD2B-6ECA-4CAE-81A6-A38FC56547CB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1:18:25.655" v="273" actId="14100"/>
          <ac:picMkLst>
            <pc:docMk/>
            <pc:sldMk cId="2380837124" sldId="273"/>
            <ac:picMk id="4" creationId="{6C0CA795-A137-4E89-8933-68B66EE6EAA5}"/>
          </ac:picMkLst>
        </pc:picChg>
      </pc:sldChg>
      <pc:sldChg chg="add del replId">
        <pc:chgData name="João Pedro Giacometti de Souza" userId="S::joaopedrosouza@gec.inatel.br::600b8c5c-3bc1-4537-9fe3-67cf0869178d" providerId="AD" clId="Web-{26E49CB3-204D-B985-C280-73A8CE844E38}" dt="2020-09-07T21:14:51.390" v="253"/>
        <pc:sldMkLst>
          <pc:docMk/>
          <pc:sldMk cId="4255552057" sldId="273"/>
        </pc:sldMkLst>
      </pc:sldChg>
      <pc:sldChg chg="addSp delSp modSp add replId">
        <pc:chgData name="João Pedro Giacometti de Souza" userId="S::joaopedrosouza@gec.inatel.br::600b8c5c-3bc1-4537-9fe3-67cf0869178d" providerId="AD" clId="Web-{26E49CB3-204D-B985-C280-73A8CE844E38}" dt="2020-09-07T21:32:01.452" v="371" actId="20577"/>
        <pc:sldMkLst>
          <pc:docMk/>
          <pc:sldMk cId="2597978684" sldId="274"/>
        </pc:sldMkLst>
        <pc:spChg chg="add mod">
          <ac:chgData name="João Pedro Giacometti de Souza" userId="S::joaopedrosouza@gec.inatel.br::600b8c5c-3bc1-4537-9fe3-67cf0869178d" providerId="AD" clId="Web-{26E49CB3-204D-B985-C280-73A8CE844E38}" dt="2020-09-07T21:27:06.124" v="316" actId="14100"/>
          <ac:spMkLst>
            <pc:docMk/>
            <pc:sldMk cId="2597978684" sldId="274"/>
            <ac:spMk id="7" creationId="{C60FDB99-493B-4CAC-8DB1-507AA96B0CA9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27:18.639" v="321" actId="1076"/>
          <ac:spMkLst>
            <pc:docMk/>
            <pc:sldMk cId="2597978684" sldId="274"/>
            <ac:spMk id="8" creationId="{28619D4B-1D77-48C7-8815-FB5288E14C98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32:01.452" v="371" actId="20577"/>
          <ac:spMkLst>
            <pc:docMk/>
            <pc:sldMk cId="2597978684" sldId="274"/>
            <ac:spMk id="10" creationId="{E2B97559-3F5A-4264-B37A-C4AB9EE1E30E}"/>
          </ac:spMkLst>
        </pc:spChg>
        <pc:spChg chg="mod">
          <ac:chgData name="João Pedro Giacometti de Souza" userId="S::joaopedrosouza@gec.inatel.br::600b8c5c-3bc1-4537-9fe3-67cf0869178d" providerId="AD" clId="Web-{26E49CB3-204D-B985-C280-73A8CE844E38}" dt="2020-09-07T21:19:32.436" v="281" actId="20577"/>
          <ac:spMkLst>
            <pc:docMk/>
            <pc:sldMk cId="2597978684" sldId="274"/>
            <ac:spMk id="128" creationId="{00000000-0000-0000-0000-000000000000}"/>
          </ac:spMkLst>
        </pc:spChg>
        <pc:picChg chg="add mod">
          <ac:chgData name="João Pedro Giacometti de Souza" userId="S::joaopedrosouza@gec.inatel.br::600b8c5c-3bc1-4537-9fe3-67cf0869178d" providerId="AD" clId="Web-{26E49CB3-204D-B985-C280-73A8CE844E38}" dt="2020-09-07T21:26:17.749" v="297" actId="14100"/>
          <ac:picMkLst>
            <pc:docMk/>
            <pc:sldMk cId="2597978684" sldId="274"/>
            <ac:picMk id="2" creationId="{001B8B79-D658-4AF8-B1EE-1FC89BDAE233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1:19:35.030" v="282"/>
          <ac:picMkLst>
            <pc:docMk/>
            <pc:sldMk cId="2597978684" sldId="274"/>
            <ac:picMk id="3" creationId="{CCF2FD2B-6ECA-4CAE-81A6-A38FC56547CB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1:19:35.593" v="283"/>
          <ac:picMkLst>
            <pc:docMk/>
            <pc:sldMk cId="2597978684" sldId="274"/>
            <ac:picMk id="4" creationId="{6C0CA795-A137-4E89-8933-68B66EE6EAA5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1:26:21.749" v="299" actId="14100"/>
          <ac:picMkLst>
            <pc:docMk/>
            <pc:sldMk cId="2597978684" sldId="274"/>
            <ac:picMk id="5" creationId="{45553AD2-F497-407C-BDE6-27AB62CC037D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1:26:30.046" v="302" actId="1076"/>
          <ac:picMkLst>
            <pc:docMk/>
            <pc:sldMk cId="2597978684" sldId="274"/>
            <ac:picMk id="6" creationId="{C8FD1BD0-5623-40F2-8046-FEDA231D2A95}"/>
          </ac:picMkLst>
        </pc:picChg>
      </pc:sldChg>
      <pc:sldChg chg="addSp delSp modSp add replId">
        <pc:chgData name="João Pedro Giacometti de Souza" userId="S::joaopedrosouza@gec.inatel.br::600b8c5c-3bc1-4537-9fe3-67cf0869178d" providerId="AD" clId="Web-{26E49CB3-204D-B985-C280-73A8CE844E38}" dt="2020-09-07T22:04:41.717" v="762" actId="20577"/>
        <pc:sldMkLst>
          <pc:docMk/>
          <pc:sldMk cId="121791853" sldId="275"/>
        </pc:sldMkLst>
        <pc:spChg chg="add mod">
          <ac:chgData name="João Pedro Giacometti de Souza" userId="S::joaopedrosouza@gec.inatel.br::600b8c5c-3bc1-4537-9fe3-67cf0869178d" providerId="AD" clId="Web-{26E49CB3-204D-B985-C280-73A8CE844E38}" dt="2020-09-07T21:34:47.249" v="410" actId="1076"/>
          <ac:spMkLst>
            <pc:docMk/>
            <pc:sldMk cId="121791853" sldId="275"/>
            <ac:spMk id="3" creationId="{2B4CEE19-1AE8-4472-9A98-FF28E67A83E5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1:33:27.249" v="373"/>
          <ac:spMkLst>
            <pc:docMk/>
            <pc:sldMk cId="121791853" sldId="275"/>
            <ac:spMk id="7" creationId="{C60FDB99-493B-4CAC-8DB1-507AA96B0CA9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1:33:30.468" v="376"/>
          <ac:spMkLst>
            <pc:docMk/>
            <pc:sldMk cId="121791853" sldId="275"/>
            <ac:spMk id="8" creationId="{28619D4B-1D77-48C7-8815-FB5288E14C98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1:33:29.733" v="375"/>
          <ac:spMkLst>
            <pc:docMk/>
            <pc:sldMk cId="121791853" sldId="275"/>
            <ac:spMk id="10" creationId="{E2B97559-3F5A-4264-B37A-C4AB9EE1E30E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38:21.249" v="426" actId="1076"/>
          <ac:spMkLst>
            <pc:docMk/>
            <pc:sldMk cId="121791853" sldId="275"/>
            <ac:spMk id="12" creationId="{8BF268FF-E824-4664-825C-9E0E6872F876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38:51.030" v="435" actId="1076"/>
          <ac:spMkLst>
            <pc:docMk/>
            <pc:sldMk cId="121791853" sldId="275"/>
            <ac:spMk id="13" creationId="{AD8C2D89-7CE1-4A1D-9323-0C6341AEEC9D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39:42.655" v="467" actId="1076"/>
          <ac:spMkLst>
            <pc:docMk/>
            <pc:sldMk cId="121791853" sldId="275"/>
            <ac:spMk id="15" creationId="{D543356D-0C39-4F58-97B1-CFEFBD1A3DBA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2:04:41.717" v="762" actId="20577"/>
          <ac:spMkLst>
            <pc:docMk/>
            <pc:sldMk cId="121791853" sldId="275"/>
            <ac:spMk id="19" creationId="{D486B947-8493-435F-A8D1-C54442FE8B5D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39:57.249" v="472" actId="1076"/>
          <ac:spMkLst>
            <pc:docMk/>
            <pc:sldMk cId="121791853" sldId="275"/>
            <ac:spMk id="20" creationId="{30A3D48B-72B7-4EFE-B594-4DE699ED798F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41:21.921" v="519" actId="1076"/>
          <ac:spMkLst>
            <pc:docMk/>
            <pc:sldMk cId="121791853" sldId="275"/>
            <ac:spMk id="21" creationId="{462F6E42-8CA2-43CD-B25D-5C080502DC3B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41:16.858" v="518" actId="1076"/>
          <ac:spMkLst>
            <pc:docMk/>
            <pc:sldMk cId="121791853" sldId="275"/>
            <ac:spMk id="22" creationId="{02ECC180-22F0-4835-A7AB-7A8880AD9719}"/>
          </ac:spMkLst>
        </pc:spChg>
        <pc:spChg chg="mod">
          <ac:chgData name="João Pedro Giacometti de Souza" userId="S::joaopedrosouza@gec.inatel.br::600b8c5c-3bc1-4537-9fe3-67cf0869178d" providerId="AD" clId="Web-{26E49CB3-204D-B985-C280-73A8CE844E38}" dt="2020-09-07T21:34:02.577" v="397" actId="20577"/>
          <ac:spMkLst>
            <pc:docMk/>
            <pc:sldMk cId="121791853" sldId="275"/>
            <ac:spMk id="125" creationId="{00000000-0000-0000-0000-000000000000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1:33:33.405" v="379"/>
          <ac:spMkLst>
            <pc:docMk/>
            <pc:sldMk cId="121791853" sldId="275"/>
            <ac:spMk id="128" creationId="{00000000-0000-0000-0000-000000000000}"/>
          </ac:spMkLst>
        </pc:spChg>
        <pc:picChg chg="del">
          <ac:chgData name="João Pedro Giacometti de Souza" userId="S::joaopedrosouza@gec.inatel.br::600b8c5c-3bc1-4537-9fe3-67cf0869178d" providerId="AD" clId="Web-{26E49CB3-204D-B985-C280-73A8CE844E38}" dt="2020-09-07T21:33:31.546" v="378"/>
          <ac:picMkLst>
            <pc:docMk/>
            <pc:sldMk cId="121791853" sldId="275"/>
            <ac:picMk id="2" creationId="{001B8B79-D658-4AF8-B1EE-1FC89BDAE233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1:35:59.327" v="414" actId="14100"/>
          <ac:picMkLst>
            <pc:docMk/>
            <pc:sldMk cId="121791853" sldId="275"/>
            <ac:picMk id="4" creationId="{24EF317B-8EC7-4D31-AB98-48044B95DB85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1:33:31.046" v="377"/>
          <ac:picMkLst>
            <pc:docMk/>
            <pc:sldMk cId="121791853" sldId="275"/>
            <ac:picMk id="5" creationId="{45553AD2-F497-407C-BDE6-27AB62CC037D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1:33:28.718" v="374"/>
          <ac:picMkLst>
            <pc:docMk/>
            <pc:sldMk cId="121791853" sldId="275"/>
            <ac:picMk id="6" creationId="{C8FD1BD0-5623-40F2-8046-FEDA231D2A95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1:36:15.530" v="417" actId="14100"/>
          <ac:picMkLst>
            <pc:docMk/>
            <pc:sldMk cId="121791853" sldId="275"/>
            <ac:picMk id="9" creationId="{3AB607FC-57D7-47C5-BD04-D6C7B526BABD}"/>
          </ac:picMkLst>
        </pc:picChg>
        <pc:cxnChg chg="add mod">
          <ac:chgData name="João Pedro Giacometti de Souza" userId="S::joaopedrosouza@gec.inatel.br::600b8c5c-3bc1-4537-9fe3-67cf0869178d" providerId="AD" clId="Web-{26E49CB3-204D-B985-C280-73A8CE844E38}" dt="2020-09-07T21:42:47.702" v="524"/>
          <ac:cxnSpMkLst>
            <pc:docMk/>
            <pc:sldMk cId="121791853" sldId="275"/>
            <ac:cxnSpMk id="17" creationId="{9818879E-B514-4ADF-950E-DDD2EF1FAE6A}"/>
          </ac:cxnSpMkLst>
        </pc:cxnChg>
      </pc:sldChg>
      <pc:sldChg chg="addSp delSp modSp add replId">
        <pc:chgData name="João Pedro Giacometti de Souza" userId="S::joaopedrosouza@gec.inatel.br::600b8c5c-3bc1-4537-9fe3-67cf0869178d" providerId="AD" clId="Web-{26E49CB3-204D-B985-C280-73A8CE844E38}" dt="2020-09-07T22:05:06.139" v="771" actId="20577"/>
        <pc:sldMkLst>
          <pc:docMk/>
          <pc:sldMk cId="1399654800" sldId="276"/>
        </pc:sldMkLst>
        <pc:spChg chg="mod">
          <ac:chgData name="João Pedro Giacometti de Souza" userId="S::joaopedrosouza@gec.inatel.br::600b8c5c-3bc1-4537-9fe3-67cf0869178d" providerId="AD" clId="Web-{26E49CB3-204D-B985-C280-73A8CE844E38}" dt="2020-09-07T21:46:49.374" v="632" actId="20577"/>
          <ac:spMkLst>
            <pc:docMk/>
            <pc:sldMk cId="1399654800" sldId="276"/>
            <ac:spMk id="3" creationId="{2B4CEE19-1AE8-4472-9A98-FF28E67A83E5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1:56:06.889" v="682" actId="14100"/>
          <ac:spMkLst>
            <pc:docMk/>
            <pc:sldMk cId="1399654800" sldId="276"/>
            <ac:spMk id="8" creationId="{8BA39CD2-0B64-426B-ACBE-2F44EEF962F5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1:45:45.999" v="597"/>
          <ac:spMkLst>
            <pc:docMk/>
            <pc:sldMk cId="1399654800" sldId="276"/>
            <ac:spMk id="12" creationId="{8BF268FF-E824-4664-825C-9E0E6872F876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1:45:45.999" v="596"/>
          <ac:spMkLst>
            <pc:docMk/>
            <pc:sldMk cId="1399654800" sldId="276"/>
            <ac:spMk id="13" creationId="{AD8C2D89-7CE1-4A1D-9323-0C6341AEEC9D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2:02:02.186" v="753" actId="20577"/>
          <ac:spMkLst>
            <pc:docMk/>
            <pc:sldMk cId="1399654800" sldId="276"/>
            <ac:spMk id="14" creationId="{DA36D448-D5DE-4DE3-A96F-56A015635710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1:45:45.999" v="595"/>
          <ac:spMkLst>
            <pc:docMk/>
            <pc:sldMk cId="1399654800" sldId="276"/>
            <ac:spMk id="15" creationId="{D543356D-0C39-4F58-97B1-CFEFBD1A3DBA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1:45:41.999" v="590"/>
          <ac:spMkLst>
            <pc:docMk/>
            <pc:sldMk cId="1399654800" sldId="276"/>
            <ac:spMk id="19" creationId="{D486B947-8493-435F-A8D1-C54442FE8B5D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1:45:45.999" v="594"/>
          <ac:spMkLst>
            <pc:docMk/>
            <pc:sldMk cId="1399654800" sldId="276"/>
            <ac:spMk id="20" creationId="{30A3D48B-72B7-4EFE-B594-4DE699ED798F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1:45:45.999" v="593"/>
          <ac:spMkLst>
            <pc:docMk/>
            <pc:sldMk cId="1399654800" sldId="276"/>
            <ac:spMk id="21" creationId="{462F6E42-8CA2-43CD-B25D-5C080502DC3B}"/>
          </ac:spMkLst>
        </pc:spChg>
        <pc:spChg chg="del">
          <ac:chgData name="João Pedro Giacometti de Souza" userId="S::joaopedrosouza@gec.inatel.br::600b8c5c-3bc1-4537-9fe3-67cf0869178d" providerId="AD" clId="Web-{26E49CB3-204D-B985-C280-73A8CE844E38}" dt="2020-09-07T21:45:44.014" v="592"/>
          <ac:spMkLst>
            <pc:docMk/>
            <pc:sldMk cId="1399654800" sldId="276"/>
            <ac:spMk id="22" creationId="{02ECC180-22F0-4835-A7AB-7A8880AD9719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2:05:06.139" v="771" actId="20577"/>
          <ac:spMkLst>
            <pc:docMk/>
            <pc:sldMk cId="1399654800" sldId="276"/>
            <ac:spMk id="23" creationId="{E5B9C5A1-FEAC-47DE-A54E-24959F574E94}"/>
          </ac:spMkLst>
        </pc:spChg>
        <pc:spChg chg="add mod">
          <ac:chgData name="João Pedro Giacometti de Souza" userId="S::joaopedrosouza@gec.inatel.br::600b8c5c-3bc1-4537-9fe3-67cf0869178d" providerId="AD" clId="Web-{26E49CB3-204D-B985-C280-73A8CE844E38}" dt="2020-09-07T22:00:21.827" v="700" actId="1076"/>
          <ac:spMkLst>
            <pc:docMk/>
            <pc:sldMk cId="1399654800" sldId="276"/>
            <ac:spMk id="25" creationId="{F73FDC7B-FF97-4D52-BAA4-BCDD970C27D3}"/>
          </ac:spMkLst>
        </pc:spChg>
        <pc:spChg chg="mod">
          <ac:chgData name="João Pedro Giacometti de Souza" userId="S::joaopedrosouza@gec.inatel.br::600b8c5c-3bc1-4537-9fe3-67cf0869178d" providerId="AD" clId="Web-{26E49CB3-204D-B985-C280-73A8CE844E38}" dt="2020-09-07T21:45:39.858" v="589" actId="20577"/>
          <ac:spMkLst>
            <pc:docMk/>
            <pc:sldMk cId="1399654800" sldId="276"/>
            <ac:spMk id="125" creationId="{00000000-0000-0000-0000-000000000000}"/>
          </ac:spMkLst>
        </pc:spChg>
        <pc:picChg chg="add del mod">
          <ac:chgData name="João Pedro Giacometti de Souza" userId="S::joaopedrosouza@gec.inatel.br::600b8c5c-3bc1-4537-9fe3-67cf0869178d" providerId="AD" clId="Web-{26E49CB3-204D-B985-C280-73A8CE844E38}" dt="2020-09-07T21:47:23.249" v="636"/>
          <ac:picMkLst>
            <pc:docMk/>
            <pc:sldMk cId="1399654800" sldId="276"/>
            <ac:picMk id="2" creationId="{8EC83EEA-8B5C-48F0-809D-E05157129FC9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1:45:46.811" v="599"/>
          <ac:picMkLst>
            <pc:docMk/>
            <pc:sldMk cId="1399654800" sldId="276"/>
            <ac:picMk id="4" creationId="{24EF317B-8EC7-4D31-AB98-48044B95DB85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1:51:01.296" v="640" actId="1076"/>
          <ac:picMkLst>
            <pc:docMk/>
            <pc:sldMk cId="1399654800" sldId="276"/>
            <ac:picMk id="5" creationId="{3D6F3B62-4C32-4087-B9AF-56872FC99BDC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1:55:48.796" v="676" actId="1076"/>
          <ac:picMkLst>
            <pc:docMk/>
            <pc:sldMk cId="1399654800" sldId="276"/>
            <ac:picMk id="6" creationId="{4677C74A-0478-4608-BDC0-C82AA0292A6A}"/>
          </ac:picMkLst>
        </pc:picChg>
        <pc:picChg chg="del">
          <ac:chgData name="João Pedro Giacometti de Souza" userId="S::joaopedrosouza@gec.inatel.br::600b8c5c-3bc1-4537-9fe3-67cf0869178d" providerId="AD" clId="Web-{26E49CB3-204D-B985-C280-73A8CE844E38}" dt="2020-09-07T21:45:45.999" v="598"/>
          <ac:picMkLst>
            <pc:docMk/>
            <pc:sldMk cId="1399654800" sldId="276"/>
            <ac:picMk id="9" creationId="{3AB607FC-57D7-47C5-BD04-D6C7B526BABD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1:57:53.936" v="688" actId="14100"/>
          <ac:picMkLst>
            <pc:docMk/>
            <pc:sldMk cId="1399654800" sldId="276"/>
            <ac:picMk id="10" creationId="{A4C2A79B-CC7F-4BE9-9C8A-A2BD7874DF07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2:00:27.983" v="701" actId="1076"/>
          <ac:picMkLst>
            <pc:docMk/>
            <pc:sldMk cId="1399654800" sldId="276"/>
            <ac:picMk id="11" creationId="{1389D103-C85E-43E2-A5EA-5792F8658606}"/>
          </ac:picMkLst>
        </pc:picChg>
        <pc:cxnChg chg="add mod">
          <ac:chgData name="João Pedro Giacometti de Souza" userId="S::joaopedrosouza@gec.inatel.br::600b8c5c-3bc1-4537-9fe3-67cf0869178d" providerId="AD" clId="Web-{26E49CB3-204D-B985-C280-73A8CE844E38}" dt="2020-09-07T21:55:54.311" v="678" actId="1076"/>
          <ac:cxnSpMkLst>
            <pc:docMk/>
            <pc:sldMk cId="1399654800" sldId="276"/>
            <ac:cxnSpMk id="7" creationId="{D43528AF-DBC4-45B0-9A64-53885233CEB2}"/>
          </ac:cxnSpMkLst>
        </pc:cxnChg>
        <pc:cxnChg chg="del">
          <ac:chgData name="João Pedro Giacometti de Souza" userId="S::joaopedrosouza@gec.inatel.br::600b8c5c-3bc1-4537-9fe3-67cf0869178d" providerId="AD" clId="Web-{26E49CB3-204D-B985-C280-73A8CE844E38}" dt="2020-09-07T21:45:42.546" v="591"/>
          <ac:cxnSpMkLst>
            <pc:docMk/>
            <pc:sldMk cId="1399654800" sldId="276"/>
            <ac:cxnSpMk id="17" creationId="{9818879E-B514-4ADF-950E-DDD2EF1FAE6A}"/>
          </ac:cxnSpMkLst>
        </pc:cxnChg>
      </pc:sldChg>
      <pc:sldChg chg="addSp delSp modSp add replId">
        <pc:chgData name="João Pedro Giacometti de Souza" userId="S::joaopedrosouza@gec.inatel.br::600b8c5c-3bc1-4537-9fe3-67cf0869178d" providerId="AD" clId="Web-{26E49CB3-204D-B985-C280-73A8CE844E38}" dt="2020-09-07T22:16:27.499" v="814" actId="14100"/>
        <pc:sldMkLst>
          <pc:docMk/>
          <pc:sldMk cId="2955311664" sldId="277"/>
        </pc:sldMkLst>
        <pc:spChg chg="mod">
          <ac:chgData name="João Pedro Giacometti de Souza" userId="S::joaopedrosouza@gec.inatel.br::600b8c5c-3bc1-4537-9fe3-67cf0869178d" providerId="AD" clId="Web-{26E49CB3-204D-B985-C280-73A8CE844E38}" dt="2020-09-07T22:13:12.874" v="796" actId="20577"/>
          <ac:spMkLst>
            <pc:docMk/>
            <pc:sldMk cId="2955311664" sldId="277"/>
            <ac:spMk id="125" creationId="{00000000-0000-0000-0000-000000000000}"/>
          </ac:spMkLst>
        </pc:spChg>
        <pc:picChg chg="del">
          <ac:chgData name="João Pedro Giacometti de Souza" userId="S::joaopedrosouza@gec.inatel.br::600b8c5c-3bc1-4537-9fe3-67cf0869178d" providerId="AD" clId="Web-{26E49CB3-204D-B985-C280-73A8CE844E38}" dt="2020-09-07T22:13:57.436" v="806"/>
          <ac:picMkLst>
            <pc:docMk/>
            <pc:sldMk cId="2955311664" sldId="277"/>
            <ac:picMk id="2" creationId="{00000000-0000-0000-0000-000000000000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2:15:21.483" v="811" actId="14100"/>
          <ac:picMkLst>
            <pc:docMk/>
            <pc:sldMk cId="2955311664" sldId="277"/>
            <ac:picMk id="3" creationId="{EF870039-4440-4CFA-AE38-F8E8D589239D}"/>
          </ac:picMkLst>
        </pc:picChg>
        <pc:picChg chg="add mod">
          <ac:chgData name="João Pedro Giacometti de Souza" userId="S::joaopedrosouza@gec.inatel.br::600b8c5c-3bc1-4537-9fe3-67cf0869178d" providerId="AD" clId="Web-{26E49CB3-204D-B985-C280-73A8CE844E38}" dt="2020-09-07T22:16:27.499" v="814" actId="14100"/>
          <ac:picMkLst>
            <pc:docMk/>
            <pc:sldMk cId="2955311664" sldId="277"/>
            <ac:picMk id="4" creationId="{6A4EEAF5-0FEF-4EE3-BAEA-64AD10960C8D}"/>
          </ac:picMkLst>
        </pc:picChg>
      </pc:sldChg>
    </pc:docChg>
  </pc:docChgLst>
  <pc:docChgLst>
    <pc:chgData name="João Pedro Giacometti de Souza" userId="S::joaopedrosouza@gec.inatel.br::600b8c5c-3bc1-4537-9fe3-67cf0869178d" providerId="AD" clId="Web-{3ED003A7-AC50-50D0-51D1-28F5C252937F}"/>
    <pc:docChg chg="addSld modSld">
      <pc:chgData name="João Pedro Giacometti de Souza" userId="S::joaopedrosouza@gec.inatel.br::600b8c5c-3bc1-4537-9fe3-67cf0869178d" providerId="AD" clId="Web-{3ED003A7-AC50-50D0-51D1-28F5C252937F}" dt="2020-09-08T23:10:06.335" v="415" actId="20577"/>
      <pc:docMkLst>
        <pc:docMk/>
      </pc:docMkLst>
      <pc:sldChg chg="addSp modSp">
        <pc:chgData name="João Pedro Giacometti de Souza" userId="S::joaopedrosouza@gec.inatel.br::600b8c5c-3bc1-4537-9fe3-67cf0869178d" providerId="AD" clId="Web-{3ED003A7-AC50-50D0-51D1-28F5C252937F}" dt="2020-09-08T21:26:12.721" v="2" actId="14100"/>
        <pc:sldMkLst>
          <pc:docMk/>
          <pc:sldMk cId="0" sldId="262"/>
        </pc:sldMkLst>
        <pc:picChg chg="add mod">
          <ac:chgData name="João Pedro Giacometti de Souza" userId="S::joaopedrosouza@gec.inatel.br::600b8c5c-3bc1-4537-9fe3-67cf0869178d" providerId="AD" clId="Web-{3ED003A7-AC50-50D0-51D1-28F5C252937F}" dt="2020-09-08T21:26:12.721" v="2" actId="14100"/>
          <ac:picMkLst>
            <pc:docMk/>
            <pc:sldMk cId="0" sldId="262"/>
            <ac:picMk id="2" creationId="{4B269601-CD9E-4773-BA5F-64E44A133B19}"/>
          </ac:picMkLst>
        </pc:picChg>
      </pc:sldChg>
      <pc:sldChg chg="addSp modSp">
        <pc:chgData name="João Pedro Giacometti de Souza" userId="S::joaopedrosouza@gec.inatel.br::600b8c5c-3bc1-4537-9fe3-67cf0869178d" providerId="AD" clId="Web-{3ED003A7-AC50-50D0-51D1-28F5C252937F}" dt="2020-09-08T21:52:50.716" v="9" actId="1076"/>
        <pc:sldMkLst>
          <pc:docMk/>
          <pc:sldMk cId="432360617" sldId="272"/>
        </pc:sldMkLst>
        <pc:spChg chg="mod">
          <ac:chgData name="João Pedro Giacometti de Souza" userId="S::joaopedrosouza@gec.inatel.br::600b8c5c-3bc1-4537-9fe3-67cf0869178d" providerId="AD" clId="Web-{3ED003A7-AC50-50D0-51D1-28F5C252937F}" dt="2020-09-08T21:29:35.178" v="5" actId="20577"/>
          <ac:spMkLst>
            <pc:docMk/>
            <pc:sldMk cId="432360617" sldId="272"/>
            <ac:spMk id="140" creationId="{00000000-0000-0000-0000-000000000000}"/>
          </ac:spMkLst>
        </pc:spChg>
        <pc:picChg chg="add mod">
          <ac:chgData name="João Pedro Giacometti de Souza" userId="S::joaopedrosouza@gec.inatel.br::600b8c5c-3bc1-4537-9fe3-67cf0869178d" providerId="AD" clId="Web-{3ED003A7-AC50-50D0-51D1-28F5C252937F}" dt="2020-09-08T21:52:50.716" v="9" actId="1076"/>
          <ac:picMkLst>
            <pc:docMk/>
            <pc:sldMk cId="432360617" sldId="272"/>
            <ac:picMk id="2" creationId="{AFE9F861-7186-4BCC-9CFA-36B00B7F66AA}"/>
          </ac:picMkLst>
        </pc:picChg>
      </pc:sldChg>
      <pc:sldChg chg="addSp delSp modSp add replId">
        <pc:chgData name="João Pedro Giacometti de Souza" userId="S::joaopedrosouza@gec.inatel.br::600b8c5c-3bc1-4537-9fe3-67cf0869178d" providerId="AD" clId="Web-{3ED003A7-AC50-50D0-51D1-28F5C252937F}" dt="2020-09-08T23:10:06.335" v="415" actId="20577"/>
        <pc:sldMkLst>
          <pc:docMk/>
          <pc:sldMk cId="3645163584" sldId="278"/>
        </pc:sldMkLst>
        <pc:spChg chg="mod">
          <ac:chgData name="João Pedro Giacometti de Souza" userId="S::joaopedrosouza@gec.inatel.br::600b8c5c-3bc1-4537-9fe3-67cf0869178d" providerId="AD" clId="Web-{3ED003A7-AC50-50D0-51D1-28F5C252937F}" dt="2020-09-08T23:10:06.335" v="415" actId="20577"/>
          <ac:spMkLst>
            <pc:docMk/>
            <pc:sldMk cId="3645163584" sldId="278"/>
            <ac:spMk id="140" creationId="{00000000-0000-0000-0000-000000000000}"/>
          </ac:spMkLst>
        </pc:spChg>
        <pc:picChg chg="del">
          <ac:chgData name="João Pedro Giacometti de Souza" userId="S::joaopedrosouza@gec.inatel.br::600b8c5c-3bc1-4537-9fe3-67cf0869178d" providerId="AD" clId="Web-{3ED003A7-AC50-50D0-51D1-28F5C252937F}" dt="2020-09-08T22:56:43.423" v="11"/>
          <ac:picMkLst>
            <pc:docMk/>
            <pc:sldMk cId="3645163584" sldId="278"/>
            <ac:picMk id="2" creationId="{AFE9F861-7186-4BCC-9CFA-36B00B7F66AA}"/>
          </ac:picMkLst>
        </pc:picChg>
        <pc:picChg chg="add mod">
          <ac:chgData name="João Pedro Giacometti de Souza" userId="S::joaopedrosouza@gec.inatel.br::600b8c5c-3bc1-4537-9fe3-67cf0869178d" providerId="AD" clId="Web-{3ED003A7-AC50-50D0-51D1-28F5C252937F}" dt="2020-09-08T23:09:56.413" v="411" actId="1076"/>
          <ac:picMkLst>
            <pc:docMk/>
            <pc:sldMk cId="3645163584" sldId="278"/>
            <ac:picMk id="3" creationId="{DABBDE96-2284-44C8-B570-5D863E1D7038}"/>
          </ac:picMkLst>
        </pc:picChg>
      </pc:sldChg>
    </pc:docChg>
  </pc:docChgLst>
  <pc:docChgLst>
    <pc:chgData name="João Pedro Giacometti de Souza" userId="S::joaopedrosouza@gec.inatel.br::600b8c5c-3bc1-4537-9fe3-67cf0869178d" providerId="AD" clId="Web-{B08DADDC-31B8-C53A-09EC-DFEC2A9FC465}"/>
    <pc:docChg chg="modSld">
      <pc:chgData name="João Pedro Giacometti de Souza" userId="S::joaopedrosouza@gec.inatel.br::600b8c5c-3bc1-4537-9fe3-67cf0869178d" providerId="AD" clId="Web-{B08DADDC-31B8-C53A-09EC-DFEC2A9FC465}" dt="2020-09-07T15:28:03.264" v="2" actId="20577"/>
      <pc:docMkLst>
        <pc:docMk/>
      </pc:docMkLst>
      <pc:sldChg chg="modSp">
        <pc:chgData name="João Pedro Giacometti de Souza" userId="S::joaopedrosouza@gec.inatel.br::600b8c5c-3bc1-4537-9fe3-67cf0869178d" providerId="AD" clId="Web-{B08DADDC-31B8-C53A-09EC-DFEC2A9FC465}" dt="2020-09-07T15:28:02.748" v="0" actId="20577"/>
        <pc:sldMkLst>
          <pc:docMk/>
          <pc:sldMk cId="3396285203" sldId="269"/>
        </pc:sldMkLst>
        <pc:spChg chg="mod">
          <ac:chgData name="João Pedro Giacometti de Souza" userId="S::joaopedrosouza@gec.inatel.br::600b8c5c-3bc1-4537-9fe3-67cf0869178d" providerId="AD" clId="Web-{B08DADDC-31B8-C53A-09EC-DFEC2A9FC465}" dt="2020-09-07T15:28:02.748" v="0" actId="20577"/>
          <ac:spMkLst>
            <pc:docMk/>
            <pc:sldMk cId="3396285203" sldId="269"/>
            <ac:spMk id="8" creationId="{00000000-0000-0000-0000-000000000000}"/>
          </ac:spMkLst>
        </pc:spChg>
      </pc:sldChg>
    </pc:docChg>
  </pc:docChgLst>
  <pc:docChgLst>
    <pc:chgData name="João Pedro Giacometti de Souza" userId="S::joaopedrosouza@gec.inatel.br::600b8c5c-3bc1-4537-9fe3-67cf0869178d" providerId="AD" clId="Web-{B880449B-E102-C385-91F5-51D95C45C04A}"/>
    <pc:docChg chg="modSld">
      <pc:chgData name="João Pedro Giacometti de Souza" userId="S::joaopedrosouza@gec.inatel.br::600b8c5c-3bc1-4537-9fe3-67cf0869178d" providerId="AD" clId="Web-{B880449B-E102-C385-91F5-51D95C45C04A}" dt="2020-09-09T00:32:48.091" v="14" actId="1076"/>
      <pc:docMkLst>
        <pc:docMk/>
      </pc:docMkLst>
      <pc:sldChg chg="addSp delSp modSp">
        <pc:chgData name="João Pedro Giacometti de Souza" userId="S::joaopedrosouza@gec.inatel.br::600b8c5c-3bc1-4537-9fe3-67cf0869178d" providerId="AD" clId="Web-{B880449B-E102-C385-91F5-51D95C45C04A}" dt="2020-09-09T00:32:48.091" v="14" actId="1076"/>
        <pc:sldMkLst>
          <pc:docMk/>
          <pc:sldMk cId="0" sldId="262"/>
        </pc:sldMkLst>
        <pc:picChg chg="del">
          <ac:chgData name="João Pedro Giacometti de Souza" userId="S::joaopedrosouza@gec.inatel.br::600b8c5c-3bc1-4537-9fe3-67cf0869178d" providerId="AD" clId="Web-{B880449B-E102-C385-91F5-51D95C45C04A}" dt="2020-09-09T00:32:41.981" v="10"/>
          <ac:picMkLst>
            <pc:docMk/>
            <pc:sldMk cId="0" sldId="262"/>
            <ac:picMk id="2" creationId="{4B269601-CD9E-4773-BA5F-64E44A133B19}"/>
          </ac:picMkLst>
        </pc:picChg>
        <pc:picChg chg="add mod">
          <ac:chgData name="João Pedro Giacometti de Souza" userId="S::joaopedrosouza@gec.inatel.br::600b8c5c-3bc1-4537-9fe3-67cf0869178d" providerId="AD" clId="Web-{B880449B-E102-C385-91F5-51D95C45C04A}" dt="2020-09-09T00:32:48.091" v="14" actId="1076"/>
          <ac:picMkLst>
            <pc:docMk/>
            <pc:sldMk cId="0" sldId="262"/>
            <ac:picMk id="3" creationId="{C3AEB525-6104-4E8B-BA13-58E2DA64D7CE}"/>
          </ac:picMkLst>
        </pc:picChg>
      </pc:sldChg>
      <pc:sldChg chg="addSp delSp modSp">
        <pc:chgData name="João Pedro Giacometti de Souza" userId="S::joaopedrosouza@gec.inatel.br::600b8c5c-3bc1-4537-9fe3-67cf0869178d" providerId="AD" clId="Web-{B880449B-E102-C385-91F5-51D95C45C04A}" dt="2020-09-09T00:30:48.782" v="9" actId="14100"/>
        <pc:sldMkLst>
          <pc:docMk/>
          <pc:sldMk cId="432360617" sldId="272"/>
        </pc:sldMkLst>
        <pc:picChg chg="del">
          <ac:chgData name="João Pedro Giacometti de Souza" userId="S::joaopedrosouza@gec.inatel.br::600b8c5c-3bc1-4537-9fe3-67cf0869178d" providerId="AD" clId="Web-{B880449B-E102-C385-91F5-51D95C45C04A}" dt="2020-09-09T00:30:41.813" v="5"/>
          <ac:picMkLst>
            <pc:docMk/>
            <pc:sldMk cId="432360617" sldId="272"/>
            <ac:picMk id="2" creationId="{AFE9F861-7186-4BCC-9CFA-36B00B7F66AA}"/>
          </ac:picMkLst>
        </pc:picChg>
        <pc:picChg chg="add mod">
          <ac:chgData name="João Pedro Giacometti de Souza" userId="S::joaopedrosouza@gec.inatel.br::600b8c5c-3bc1-4537-9fe3-67cf0869178d" providerId="AD" clId="Web-{B880449B-E102-C385-91F5-51D95C45C04A}" dt="2020-09-09T00:30:48.782" v="9" actId="14100"/>
          <ac:picMkLst>
            <pc:docMk/>
            <pc:sldMk cId="432360617" sldId="272"/>
            <ac:picMk id="3" creationId="{1EAB2DD1-BDDC-4255-847F-D500F2E23BC2}"/>
          </ac:picMkLst>
        </pc:picChg>
      </pc:sldChg>
      <pc:sldChg chg="addSp delSp modSp">
        <pc:chgData name="João Pedro Giacometti de Souza" userId="S::joaopedrosouza@gec.inatel.br::600b8c5c-3bc1-4537-9fe3-67cf0869178d" providerId="AD" clId="Web-{B880449B-E102-C385-91F5-51D95C45C04A}" dt="2020-09-09T00:29:09.866" v="4" actId="1076"/>
        <pc:sldMkLst>
          <pc:docMk/>
          <pc:sldMk cId="3645163584" sldId="278"/>
        </pc:sldMkLst>
        <pc:picChg chg="add mod">
          <ac:chgData name="João Pedro Giacometti de Souza" userId="S::joaopedrosouza@gec.inatel.br::600b8c5c-3bc1-4537-9fe3-67cf0869178d" providerId="AD" clId="Web-{B880449B-E102-C385-91F5-51D95C45C04A}" dt="2020-09-09T00:29:09.866" v="4" actId="1076"/>
          <ac:picMkLst>
            <pc:docMk/>
            <pc:sldMk cId="3645163584" sldId="278"/>
            <ac:picMk id="2" creationId="{D17465FC-1134-40FE-AB4A-C3687BED6321}"/>
          </ac:picMkLst>
        </pc:picChg>
        <pc:picChg chg="del">
          <ac:chgData name="João Pedro Giacometti de Souza" userId="S::joaopedrosouza@gec.inatel.br::600b8c5c-3bc1-4537-9fe3-67cf0869178d" providerId="AD" clId="Web-{B880449B-E102-C385-91F5-51D95C45C04A}" dt="2020-09-09T00:29:03.615" v="0"/>
          <ac:picMkLst>
            <pc:docMk/>
            <pc:sldMk cId="3645163584" sldId="278"/>
            <ac:picMk id="3" creationId="{DABBDE96-2284-44C8-B570-5D863E1D70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7594F-24D6-4E17-9422-183BAD8C861F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93863" y="1257300"/>
            <a:ext cx="43846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33911-8D5C-4742-8880-06F12DBEF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09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33911-8D5C-4742-8880-06F12DBEFD3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10" name="Imagem 109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28196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12876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03A3B9CE-0780-4A01-BBD4-04A9D9F06670}"/>
              </a:ext>
            </a:extLst>
          </p:cNvPr>
          <p:cNvSpPr/>
          <p:nvPr userDrawn="1"/>
        </p:nvSpPr>
        <p:spPr>
          <a:xfrm>
            <a:off x="5314680" y="32832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133317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2853559"/>
            <a:ext cx="9566640" cy="5150142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303B816D-B75F-4CD6-87E9-6078A99F34B3}"/>
              </a:ext>
            </a:extLst>
          </p:cNvPr>
          <p:cNvSpPr/>
          <p:nvPr userDrawn="1"/>
        </p:nvSpPr>
        <p:spPr>
          <a:xfrm>
            <a:off x="5314680" y="372438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 userDrawn="1"/>
        </p:nvSpPr>
        <p:spPr>
          <a:xfrm>
            <a:off x="5314950" y="415440"/>
            <a:ext cx="526617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531360" y="1479203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31360" y="3162538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Arrays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 IV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Percorrendo um array</a:t>
            </a:r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do tipo primitivo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95360" y="2410701"/>
            <a:ext cx="5644182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Acessando elementos específicos</a:t>
            </a:r>
            <a:endParaRPr lang="en-US"/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4AF705-E9A2-4204-ABB9-190BD719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84" y="3112230"/>
            <a:ext cx="9160086" cy="1703257"/>
          </a:xfrm>
          <a:prstGeom prst="rect">
            <a:avLst/>
          </a:prstGeom>
        </p:spPr>
      </p:pic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2651A9D-2CBB-4B7B-9DA4-2E6634992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4" y="5205958"/>
            <a:ext cx="6522296" cy="84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Percorrendo um array</a:t>
            </a:r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do tipo primitivo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95360" y="2410701"/>
            <a:ext cx="5644182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Percorrendo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através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um loop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870039-4440-4CFA-AE38-F8E8D589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4" y="3001579"/>
            <a:ext cx="7860875" cy="3880238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EEAF5-0FEF-4EE3-BAEA-64AD1096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4" y="7011814"/>
            <a:ext cx="5485553" cy="91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11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95360" y="2283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marL="1800" algn="just">
              <a:lnSpc>
                <a:spcPct val="100000"/>
              </a:lnSpc>
              <a:buClr>
                <a:srgbClr val="808080"/>
              </a:buClr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Você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está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participando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um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projeto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irá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implantar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e-commerce de um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grande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varejista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global que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está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iniciando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suas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operações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no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Brasil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Atualmente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responsabilidade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é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exibir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carrinho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compras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ou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seja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implementar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método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receba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produtos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o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consumidor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irá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comprar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exiba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tela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as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informações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produto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descrição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fabricante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preço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final da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tela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deverá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exibido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valor total da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compra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9000" lvl="1" algn="just">
              <a:buClr>
                <a:srgbClr val="808080"/>
              </a:buClr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Como um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bom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desenvolvedor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você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irá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realizar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testes no software antes de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assumir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tarefa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concluída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(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ou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seja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uma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classe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Main para teste).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 algn="just">
              <a:lnSpc>
                <a:spcPct val="100000"/>
              </a:lnSpc>
              <a:buClr>
                <a:srgbClr val="808080"/>
              </a:buClr>
              <a:buFont typeface="Tahoma"/>
              <a:buAutoNum type="arabicPeriod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57" y="5178600"/>
            <a:ext cx="5935165" cy="2197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95360" y="2283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t"/>
          <a:lstStyle/>
          <a:p>
            <a:pPr marL="1905" algn="just">
              <a:lnSpc>
                <a:spcPct val="100000"/>
              </a:lnSpc>
              <a:buClr>
                <a:srgbClr val="808080"/>
              </a:buClr>
            </a:pP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cadastro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centralizado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dos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fornecedores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da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empresa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contendo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as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seguintes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informações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CNPJ,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Endereço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contato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Como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empresa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pode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mais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um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contato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armazene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forma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separada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dados da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pessoa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email,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telefone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data de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nascimento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2445" algn="just">
              <a:lnSpc>
                <a:spcPct val="100000"/>
              </a:lnSpc>
              <a:buClr>
                <a:srgbClr val="808080"/>
              </a:buClr>
              <a:buFont typeface="Tahoma"/>
              <a:buAutoNum type="arabicPeriod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514350" indent="-512445" algn="just">
              <a:lnSpc>
                <a:spcPct val="100000"/>
              </a:lnSpc>
              <a:buClr>
                <a:srgbClr val="808080"/>
              </a:buClr>
              <a:buFont typeface="Tahoma"/>
              <a:buAutoNum type="arabicPeriod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64" y="4403746"/>
            <a:ext cx="6936152" cy="26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0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95360" y="2283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t"/>
          <a:lstStyle/>
          <a:p>
            <a:pPr marL="1905" algn="just">
              <a:buClr>
                <a:srgbClr val="80808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Faça o cadastro dos fornecedores de um determinado restaurante. Sabendo que um restaurante pode ter vários fornecedores e que cada fornecedor possui: tipo e quantidade.Já restaurante possui as seguintes informações: nome, endereco e cnpj. Modele o sistema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abaixo e por fim mostre as informações do restaurante e de seus respectivos fornecedores.</a:t>
            </a:r>
          </a:p>
          <a:p>
            <a:pPr marL="1905" algn="just">
              <a:lnSpc>
                <a:spcPct val="100000"/>
              </a:lnSpc>
              <a:buClr>
                <a:srgbClr val="808080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1905" algn="just">
              <a:buClr>
                <a:srgbClr val="808080"/>
              </a:buClr>
            </a:pPr>
            <a:r>
              <a:rPr lang="en-US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Dica: </a:t>
            </a:r>
          </a:p>
          <a:p>
            <a:pPr marL="1905" algn="just">
              <a:buClr>
                <a:srgbClr val="808080"/>
              </a:buClr>
            </a:pPr>
            <a:r>
              <a:rPr lang="en-US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1) 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Preencha todas as posições do Array com um fornecedor para evitar o erro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"NullPointerException".</a:t>
            </a:r>
          </a:p>
          <a:p>
            <a:pPr marL="1905" algn="just">
              <a:buClr>
                <a:srgbClr val="808080"/>
              </a:buClr>
            </a:pPr>
            <a:r>
              <a:rPr lang="en-US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2)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   Compare as posições do Array com algum atributo específico.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1905" algn="just">
              <a:buClr>
                <a:srgbClr val="80808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514350" indent="-512445" algn="just">
              <a:buClr>
                <a:srgbClr val="808080"/>
              </a:buClr>
              <a:buFont typeface="Tahoma"/>
              <a:buAutoNum type="arabicPeriod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514350" indent="-512445" algn="just">
              <a:buClr>
                <a:srgbClr val="808080"/>
              </a:buClr>
              <a:buFont typeface="Tahoma"/>
              <a:buAutoNum type="arabicPeriod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02" y="5350199"/>
            <a:ext cx="5838475" cy="22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6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Desafios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Desafio 1: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Ordene um array de Strings. (em ordem crescente)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Desafio 2: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 jogos da Mega-Sena são realizados 2 vezes por semana, salvo em datas especiais (como a da Virada), faça um programa que simule, armazene e depois exiba os 105 sorteios anuais (em média). As informações registradas de cada sorteio pela Caixa são: número do concurso, data do sorteio, local, valor do sorteio, números sorteados e ganhadores *.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Nota: para simplificar somente gere se houve ganhador ou não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Dica: use a classe Random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Obrigado!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Declarando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um array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95360" y="2332233"/>
            <a:ext cx="333248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de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primitivos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2"/>
          <a:stretch/>
        </p:blipFill>
        <p:spPr>
          <a:xfrm>
            <a:off x="457200" y="2720160"/>
            <a:ext cx="3837960" cy="2152800"/>
          </a:xfrm>
          <a:prstGeom prst="rect">
            <a:avLst/>
          </a:prstGeom>
          <a:ln>
            <a:noFill/>
          </a:ln>
        </p:spPr>
      </p:pic>
      <p:pic>
        <p:nvPicPr>
          <p:cNvPr id="116" name="Imagem 115"/>
          <p:cNvPicPr/>
          <p:nvPr/>
        </p:nvPicPr>
        <p:blipFill>
          <a:blip r:embed="rId3"/>
          <a:stretch/>
        </p:blipFill>
        <p:spPr>
          <a:xfrm>
            <a:off x="5486400" y="3818160"/>
            <a:ext cx="3898440" cy="70884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5486400" y="3273447"/>
            <a:ext cx="4809068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de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referências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objetos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052079" y="5796719"/>
            <a:ext cx="4809067" cy="370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multidimensionais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Imagem 118"/>
          <p:cNvPicPr/>
          <p:nvPr/>
        </p:nvPicPr>
        <p:blipFill>
          <a:blip r:embed="rId4"/>
          <a:stretch/>
        </p:blipFill>
        <p:spPr>
          <a:xfrm>
            <a:off x="3118320" y="6294240"/>
            <a:ext cx="2675520" cy="598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0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28578" y="1566515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Sábias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palavras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5653" t="41803" r="26114" b="47268"/>
          <a:stretch/>
        </p:blipFill>
        <p:spPr>
          <a:xfrm>
            <a:off x="500158" y="3047999"/>
            <a:ext cx="9565980" cy="121859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068662" y="4431092"/>
            <a:ext cx="178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Tio </a:t>
            </a:r>
            <a:r>
              <a:rPr lang="pt-BR" sz="2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Renzo</a:t>
            </a:r>
            <a:endParaRPr lang="pt-BR" sz="2800" i="1" dirty="0">
              <a:solidFill>
                <a:schemeClr val="tx2">
                  <a:lumMod val="60000"/>
                  <a:lumOff val="4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12250" y="2317629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Relembrando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bjetos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142385" y="2135469"/>
            <a:ext cx="3564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o explicativo em elipse 1"/>
          <p:cNvSpPr/>
          <p:nvPr/>
        </p:nvSpPr>
        <p:spPr>
          <a:xfrm>
            <a:off x="2336801" y="1303867"/>
            <a:ext cx="2978149" cy="831602"/>
          </a:xfrm>
          <a:prstGeom prst="wedgeEllipseCallout">
            <a:avLst>
              <a:gd name="adj1" fmla="val -30341"/>
              <a:gd name="adj2" fmla="val 755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786232" y="1534526"/>
            <a:ext cx="22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são variáveis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0875" t="30279" r="30722" b="18356"/>
          <a:stretch/>
        </p:blipFill>
        <p:spPr>
          <a:xfrm>
            <a:off x="2142385" y="3381069"/>
            <a:ext cx="5647434" cy="42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5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3" y="5309958"/>
            <a:ext cx="5500017" cy="2470663"/>
          </a:xfrm>
          <a:prstGeom prst="rect">
            <a:avLst/>
          </a:prstGeom>
        </p:spPr>
      </p:pic>
      <p:sp>
        <p:nvSpPr>
          <p:cNvPr id="120" name="CustomShape 1"/>
          <p:cNvSpPr/>
          <p:nvPr/>
        </p:nvSpPr>
        <p:spPr>
          <a:xfrm>
            <a:off x="412250" y="1333100"/>
            <a:ext cx="5294855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Arrays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142385" y="2135469"/>
            <a:ext cx="3564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12250" y="2032494"/>
            <a:ext cx="446999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 dirty="0"/>
              <a:t>Não basta apenas instanciar o objeto array. O array serve apenas de suporte, é necessário instanciar o elemento que irá ocupar cada posição. Assim como uma estante de livros.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3605842E-D946-4159-8AC6-9EF192810AD8}"/>
              </a:ext>
            </a:extLst>
          </p:cNvPr>
          <p:cNvSpPr txBox="1"/>
          <p:nvPr/>
        </p:nvSpPr>
        <p:spPr>
          <a:xfrm>
            <a:off x="409294" y="4825388"/>
            <a:ext cx="18149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/>
              <a:t>Primeira forma</a:t>
            </a:r>
            <a:endParaRPr lang="en-US"/>
          </a:p>
        </p:txBody>
      </p:sp>
      <p:sp>
        <p:nvSpPr>
          <p:cNvPr id="15" name="CaixaDeTexto 3">
            <a:extLst>
              <a:ext uri="{FF2B5EF4-FFF2-40B4-BE49-F238E27FC236}">
                <a16:creationId xmlns:a16="http://schemas.microsoft.com/office/drawing/2014/main" id="{8B2741D5-BF84-49B2-8EF3-E2CF15106900}"/>
              </a:ext>
            </a:extLst>
          </p:cNvPr>
          <p:cNvSpPr txBox="1"/>
          <p:nvPr/>
        </p:nvSpPr>
        <p:spPr>
          <a:xfrm>
            <a:off x="4884436" y="1688426"/>
            <a:ext cx="18805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/>
              <a:t>Segunda forma</a:t>
            </a:r>
            <a:endParaRPr lang="en-US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9513DA15-6684-45FF-AB41-CBF5EF09A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84390"/>
              </p:ext>
            </p:extLst>
          </p:nvPr>
        </p:nvGraphicFramePr>
        <p:xfrm>
          <a:off x="5909311" y="4226848"/>
          <a:ext cx="591042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1042">
                  <a:extLst>
                    <a:ext uri="{9D8B030D-6E8A-4147-A177-3AD203B41FA5}">
                      <a16:colId xmlns:a16="http://schemas.microsoft.com/office/drawing/2014/main" val="3325895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0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6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2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2543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9A808102-AA51-4D62-A78E-4DEB4FCEA1CC}"/>
              </a:ext>
            </a:extLst>
          </p:cNvPr>
          <p:cNvSpPr/>
          <p:nvPr/>
        </p:nvSpPr>
        <p:spPr>
          <a:xfrm>
            <a:off x="6549560" y="4274491"/>
            <a:ext cx="275613" cy="1785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3">
            <a:extLst>
              <a:ext uri="{FF2B5EF4-FFF2-40B4-BE49-F238E27FC236}">
                <a16:creationId xmlns:a16="http://schemas.microsoft.com/office/drawing/2014/main" id="{CEF2DA90-FCA7-42DB-A348-2D0CFBC7B8DA}"/>
              </a:ext>
            </a:extLst>
          </p:cNvPr>
          <p:cNvSpPr txBox="1"/>
          <p:nvPr/>
        </p:nvSpPr>
        <p:spPr>
          <a:xfrm>
            <a:off x="6788095" y="5009142"/>
            <a:ext cx="117191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/>
              <a:t>"contas"</a:t>
            </a:r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14E7595-E86B-471F-912C-A5741134847D}"/>
              </a:ext>
            </a:extLst>
          </p:cNvPr>
          <p:cNvSpPr/>
          <p:nvPr/>
        </p:nvSpPr>
        <p:spPr>
          <a:xfrm>
            <a:off x="6417225" y="3969217"/>
            <a:ext cx="393826" cy="2625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E1A2B1C7-594E-44AC-AE7E-6EB9E32DB15E}"/>
              </a:ext>
            </a:extLst>
          </p:cNvPr>
          <p:cNvSpPr txBox="1"/>
          <p:nvPr/>
        </p:nvSpPr>
        <p:spPr>
          <a:xfrm>
            <a:off x="6815344" y="3696605"/>
            <a:ext cx="25761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/>
              <a:t>nome = "João Pedro"</a:t>
            </a:r>
          </a:p>
          <a:p>
            <a:r>
              <a:rPr lang="pt-BR" b="1"/>
              <a:t>saldo = 5000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243" y="2317629"/>
            <a:ext cx="5555770" cy="9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85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Percorrendo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um array</a:t>
            </a:r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do tipo Referência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95360" y="2195340"/>
            <a:ext cx="5786907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Acessando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elementos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específicos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F2FD2B-6ECA-4CAE-81A6-A38FC565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4" y="2853410"/>
            <a:ext cx="6496050" cy="250965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4" y="5698688"/>
            <a:ext cx="4984705" cy="15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7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51" y="6273175"/>
            <a:ext cx="4492381" cy="1634527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Percorrendo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um array</a:t>
            </a:r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do tipo Referência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95360" y="2195340"/>
            <a:ext cx="5786907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Percorrendo através de um loop</a:t>
            </a:r>
            <a:endParaRPr lang="en-US"/>
          </a:p>
        </p:txBody>
      </p:sp>
      <p:pic>
        <p:nvPicPr>
          <p:cNvPr id="2" name="Picture 4" descr="A picture containing holding, person&#10;&#10;Description automatically generated">
            <a:extLst>
              <a:ext uri="{FF2B5EF4-FFF2-40B4-BE49-F238E27FC236}">
                <a16:creationId xmlns:a16="http://schemas.microsoft.com/office/drawing/2014/main" id="{001B8B79-D658-4AF8-B1EE-1FC89BDA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4" y="2809199"/>
            <a:ext cx="6666653" cy="1744928"/>
          </a:xfrm>
          <a:prstGeom prst="rect">
            <a:avLst/>
          </a:prstGeom>
        </p:spPr>
      </p:pic>
      <p:pic>
        <p:nvPicPr>
          <p:cNvPr id="5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45553AD2-F497-407C-BDE6-27AB62CC0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04" y="4559448"/>
            <a:ext cx="5957994" cy="1670148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60FDB99-493B-4CAC-8DB1-507AA96B0CA9}"/>
              </a:ext>
            </a:extLst>
          </p:cNvPr>
          <p:cNvSpPr/>
          <p:nvPr/>
        </p:nvSpPr>
        <p:spPr>
          <a:xfrm>
            <a:off x="452968" y="6229597"/>
            <a:ext cx="6523646" cy="1721684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8619D4B-1D77-48C7-8815-FB5288E14C98}"/>
              </a:ext>
            </a:extLst>
          </p:cNvPr>
          <p:cNvSpPr/>
          <p:nvPr/>
        </p:nvSpPr>
        <p:spPr>
          <a:xfrm>
            <a:off x="6976614" y="6892289"/>
            <a:ext cx="307419" cy="284712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2B97559-3F5A-4264-B37A-C4AB9EE1E30E}"/>
              </a:ext>
            </a:extLst>
          </p:cNvPr>
          <p:cNvSpPr/>
          <p:nvPr/>
        </p:nvSpPr>
        <p:spPr>
          <a:xfrm>
            <a:off x="7302727" y="6161589"/>
            <a:ext cx="2973600" cy="1746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 saída dos dois é a mesma. Porém perceba que o Java aponta um </a:t>
            </a:r>
            <a:r>
              <a:rPr lang="en-US" b="1" spc="-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erro! </a:t>
            </a:r>
            <a:r>
              <a:rPr lang="en-US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Como resolver?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78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4" y="3914518"/>
            <a:ext cx="3754523" cy="1216983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Erro do tipo "NullPointerExecption"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2B4CEE19-1AE8-4472-9A98-FF28E67A83E5}"/>
              </a:ext>
            </a:extLst>
          </p:cNvPr>
          <p:cNvSpPr/>
          <p:nvPr/>
        </p:nvSpPr>
        <p:spPr>
          <a:xfrm>
            <a:off x="390373" y="2116588"/>
            <a:ext cx="5786907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Primeiro vamos realizar um teste:</a:t>
            </a:r>
            <a:endParaRPr lang="en-US"/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8BF268FF-E824-4664-825C-9E0E6872F876}"/>
              </a:ext>
            </a:extLst>
          </p:cNvPr>
          <p:cNvSpPr/>
          <p:nvPr/>
        </p:nvSpPr>
        <p:spPr>
          <a:xfrm>
            <a:off x="491304" y="3786502"/>
            <a:ext cx="2023296" cy="919211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AD8C2D89-7CE1-4A1D-9323-0C6341AEEC9D}"/>
              </a:ext>
            </a:extLst>
          </p:cNvPr>
          <p:cNvSpPr/>
          <p:nvPr/>
        </p:nvSpPr>
        <p:spPr>
          <a:xfrm>
            <a:off x="2655576" y="3927004"/>
            <a:ext cx="2602223" cy="385223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D543356D-0C39-4F58-97B1-CFEFBD1A3DBA}"/>
              </a:ext>
            </a:extLst>
          </p:cNvPr>
          <p:cNvSpPr/>
          <p:nvPr/>
        </p:nvSpPr>
        <p:spPr>
          <a:xfrm>
            <a:off x="5350636" y="3835602"/>
            <a:ext cx="3679064" cy="538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As </a:t>
            </a:r>
            <a:r>
              <a:rPr lang="en-US" b="1" spc="-1" dirty="0" err="1" smtClean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quatro</a:t>
            </a:r>
            <a:r>
              <a:rPr lang="en-US" b="1" spc="-1" dirty="0" smtClean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contas que criamos e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seu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endereço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na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memória</a:t>
            </a:r>
            <a:endParaRPr lang="en-US" dirty="0"/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30A3D48B-72B7-4EFE-B594-4DE699ED798F}"/>
              </a:ext>
            </a:extLst>
          </p:cNvPr>
          <p:cNvSpPr/>
          <p:nvPr/>
        </p:nvSpPr>
        <p:spPr>
          <a:xfrm>
            <a:off x="492437" y="4711303"/>
            <a:ext cx="2022163" cy="233993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462F6E42-8CA2-43CD-B25D-5C080502DC3B}"/>
              </a:ext>
            </a:extLst>
          </p:cNvPr>
          <p:cNvSpPr/>
          <p:nvPr/>
        </p:nvSpPr>
        <p:spPr>
          <a:xfrm>
            <a:off x="2616547" y="4660584"/>
            <a:ext cx="2641253" cy="284712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02ECC180-22F0-4835-A7AB-7A8880AD9719}"/>
              </a:ext>
            </a:extLst>
          </p:cNvPr>
          <p:cNvSpPr/>
          <p:nvPr/>
        </p:nvSpPr>
        <p:spPr>
          <a:xfrm>
            <a:off x="5350636" y="4464315"/>
            <a:ext cx="3839739" cy="1102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Posições do Array que estão "livres", ou seja, não possui nenhum objeto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naquela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posição</a:t>
            </a:r>
            <a:endParaRPr lang="en-US" b="1" spc="-1" dirty="0">
              <a:uFill>
                <a:solidFill>
                  <a:srgbClr val="FFFFFF"/>
                </a:solidFill>
              </a:uFill>
              <a:latin typeface="Tahoma"/>
              <a:ea typeface="MS PGothic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18879E-B514-4ADF-950E-DDD2EF1FAE6A}"/>
              </a:ext>
            </a:extLst>
          </p:cNvPr>
          <p:cNvCxnSpPr/>
          <p:nvPr/>
        </p:nvCxnSpPr>
        <p:spPr>
          <a:xfrm flipV="1">
            <a:off x="395816" y="5928286"/>
            <a:ext cx="9829518" cy="131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stomShape 2">
            <a:extLst>
              <a:ext uri="{FF2B5EF4-FFF2-40B4-BE49-F238E27FC236}">
                <a16:creationId xmlns:a16="http://schemas.microsoft.com/office/drawing/2014/main" id="{D486B947-8493-435F-A8D1-C54442FE8B5D}"/>
              </a:ext>
            </a:extLst>
          </p:cNvPr>
          <p:cNvSpPr/>
          <p:nvPr/>
        </p:nvSpPr>
        <p:spPr>
          <a:xfrm>
            <a:off x="399277" y="6134524"/>
            <a:ext cx="9902719" cy="971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 erro do slide anterior acontece pois estamos tentando acessar um atributo, em uma posição </a:t>
            </a:r>
            <a:r>
              <a:rPr lang="en-US" b="1" spc="-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que não existe nenhum objeto do tipo "Conta" instanciado (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"null"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).</a:t>
            </a:r>
            <a:endParaRPr lang="en-US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ahoma"/>
              <a:ea typeface="MS PGothic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4" y="2699379"/>
            <a:ext cx="5450444" cy="7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1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16" y="2733817"/>
            <a:ext cx="3554178" cy="1732938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Solução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2B4CEE19-1AE8-4472-9A98-FF28E67A83E5}"/>
              </a:ext>
            </a:extLst>
          </p:cNvPr>
          <p:cNvSpPr/>
          <p:nvPr/>
        </p:nvSpPr>
        <p:spPr>
          <a:xfrm>
            <a:off x="390373" y="2116588"/>
            <a:ext cx="9592673" cy="242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Primeira solução: Verificar se a </a:t>
            </a: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posição do Array é diferente de nulo ("null")</a:t>
            </a:r>
            <a:endParaRPr lang="en-US"/>
          </a:p>
        </p:txBody>
      </p:sp>
      <p:pic>
        <p:nvPicPr>
          <p:cNvPr id="5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3D6F3B62-4C32-4087-B9AF-56872FC9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4" y="2984126"/>
            <a:ext cx="5498676" cy="15919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3528AF-DBC4-45B0-9A64-53885233CEB2}"/>
              </a:ext>
            </a:extLst>
          </p:cNvPr>
          <p:cNvCxnSpPr/>
          <p:nvPr/>
        </p:nvCxnSpPr>
        <p:spPr>
          <a:xfrm flipV="1">
            <a:off x="395816" y="4773254"/>
            <a:ext cx="9829518" cy="131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stomShape 2">
            <a:extLst>
              <a:ext uri="{FF2B5EF4-FFF2-40B4-BE49-F238E27FC236}">
                <a16:creationId xmlns:a16="http://schemas.microsoft.com/office/drawing/2014/main" id="{E5B9C5A1-FEAC-47DE-A54E-24959F574E94}"/>
              </a:ext>
            </a:extLst>
          </p:cNvPr>
          <p:cNvSpPr/>
          <p:nvPr/>
        </p:nvSpPr>
        <p:spPr>
          <a:xfrm>
            <a:off x="390455" y="4938539"/>
            <a:ext cx="9592673" cy="242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Segunda solução: Instanciar todas as posições do Array com </a:t>
            </a: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um objeto do tipo "Conta"</a:t>
            </a:r>
            <a:endParaRPr lang="en-U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8BA39CD2-0B64-426B-ACBE-2F44EEF962F5}"/>
              </a:ext>
            </a:extLst>
          </p:cNvPr>
          <p:cNvSpPr/>
          <p:nvPr/>
        </p:nvSpPr>
        <p:spPr>
          <a:xfrm>
            <a:off x="6348656" y="2720455"/>
            <a:ext cx="3654138" cy="1833943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C2A79B-CC7F-4BE9-9C8A-A2BD7874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41" y="5757526"/>
            <a:ext cx="6141720" cy="1859688"/>
          </a:xfrm>
          <a:prstGeom prst="rect">
            <a:avLst/>
          </a:prstGeom>
        </p:spPr>
      </p:pic>
      <p:pic>
        <p:nvPicPr>
          <p:cNvPr id="11" name="Picture 13" descr="Screen of a cell phone&#10;&#10;Description automatically generated">
            <a:extLst>
              <a:ext uri="{FF2B5EF4-FFF2-40B4-BE49-F238E27FC236}">
                <a16:creationId xmlns:a16="http://schemas.microsoft.com/office/drawing/2014/main" id="{1389D103-C85E-43E2-A5EA-5792F8658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584" y="6251047"/>
            <a:ext cx="4251958" cy="1502663"/>
          </a:xfrm>
          <a:prstGeom prst="rect">
            <a:avLst/>
          </a:prstGeom>
        </p:spPr>
      </p:pic>
      <p:sp>
        <p:nvSpPr>
          <p:cNvPr id="25" name="CustomShape 2">
            <a:extLst>
              <a:ext uri="{FF2B5EF4-FFF2-40B4-BE49-F238E27FC236}">
                <a16:creationId xmlns:a16="http://schemas.microsoft.com/office/drawing/2014/main" id="{F73FDC7B-FF97-4D52-BAA4-BCDD970C27D3}"/>
              </a:ext>
            </a:extLst>
          </p:cNvPr>
          <p:cNvSpPr/>
          <p:nvPr/>
        </p:nvSpPr>
        <p:spPr>
          <a:xfrm>
            <a:off x="6070727" y="6193607"/>
            <a:ext cx="4311901" cy="1587042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DA36D448-D5DE-4DE3-A96F-56A015635710}"/>
              </a:ext>
            </a:extLst>
          </p:cNvPr>
          <p:cNvSpPr/>
          <p:nvPr/>
        </p:nvSpPr>
        <p:spPr>
          <a:xfrm>
            <a:off x="293430" y="7756113"/>
            <a:ext cx="10805536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7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Agora todas as posições possuem um objeto do tipo "Conta" e nenhuma posição nula (</a:t>
            </a:r>
            <a:r>
              <a:rPr lang="en-US" sz="17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"null"</a:t>
            </a:r>
            <a:r>
              <a:rPr lang="en-US" sz="17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</a:t>
            </a:r>
            <a:endParaRPr lang="en-US" sz="1700" b="1"/>
          </a:p>
        </p:txBody>
      </p:sp>
    </p:spTree>
    <p:extLst>
      <p:ext uri="{BB962C8B-B14F-4D97-AF65-F5344CB8AC3E}">
        <p14:creationId xmlns:p14="http://schemas.microsoft.com/office/powerpoint/2010/main" val="1399654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22785</TotalTime>
  <Words>634</Words>
  <Application>Microsoft Office PowerPoint</Application>
  <PresentationFormat>Personalizar</PresentationFormat>
  <Paragraphs>63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28" baseType="lpstr">
      <vt:lpstr>MS PGothic</vt:lpstr>
      <vt:lpstr>MS PGothic</vt:lpstr>
      <vt:lpstr>Adobe Caslon Pro Bold</vt:lpstr>
      <vt:lpstr>Arial</vt:lpstr>
      <vt:lpstr>Calibri</vt:lpstr>
      <vt:lpstr>DejaVu Sans</vt:lpstr>
      <vt:lpstr>Symbol</vt:lpstr>
      <vt:lpstr>Tahoma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Felipe Miranda</dc:creator>
  <dc:description/>
  <cp:lastModifiedBy>Gabriel Pivoto</cp:lastModifiedBy>
  <cp:revision>4092</cp:revision>
  <cp:lastPrinted>1999-09-01T13:45:01Z</cp:lastPrinted>
  <dcterms:created xsi:type="dcterms:W3CDTF">1998-03-25T00:18:48Z</dcterms:created>
  <dcterms:modified xsi:type="dcterms:W3CDTF">2021-03-21T17:59:46Z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