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92" r:id="rId4"/>
    <p:sldId id="293" r:id="rId5"/>
    <p:sldId id="294" r:id="rId6"/>
    <p:sldId id="295" r:id="rId7"/>
    <p:sldId id="296" r:id="rId8"/>
    <p:sldId id="304" r:id="rId9"/>
    <p:sldId id="305" r:id="rId10"/>
    <p:sldId id="306" r:id="rId11"/>
    <p:sldId id="297" r:id="rId12"/>
    <p:sldId id="298" r:id="rId13"/>
    <p:sldId id="307" r:id="rId14"/>
    <p:sldId id="308" r:id="rId15"/>
    <p:sldId id="310" r:id="rId16"/>
    <p:sldId id="311" r:id="rId17"/>
    <p:sldId id="312" r:id="rId18"/>
    <p:sldId id="301" r:id="rId19"/>
    <p:sldId id="302" r:id="rId20"/>
    <p:sldId id="309" r:id="rId21"/>
    <p:sldId id="288" r:id="rId22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da Cruz Souza" initials="SdCS" lastIdx="1" clrIdx="0">
    <p:extLst>
      <p:ext uri="{19B8F6BF-5375-455C-9EA6-DF929625EA0E}">
        <p15:presenceInfo xmlns:p15="http://schemas.microsoft.com/office/powerpoint/2012/main" userId="Samuel da Cruz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F29D2-C130-C5E7-9284-EE5BB37A99D2}" v="1099" dt="2020-09-02T02:01:1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Giacometti de Souza" userId="S::joaopedrosouza@gec.inatel.br::600b8c5c-3bc1-4537-9fe3-67cf0869178d" providerId="AD" clId="Web-{505F29D2-C130-C5E7-9284-EE5BB37A99D2}"/>
    <pc:docChg chg="addSld delSld modSld sldOrd addMainMaster delMainMaster modMainMaster">
      <pc:chgData name="João Pedro Giacometti de Souza" userId="S::joaopedrosouza@gec.inatel.br::600b8c5c-3bc1-4537-9fe3-67cf0869178d" providerId="AD" clId="Web-{505F29D2-C130-C5E7-9284-EE5BB37A99D2}" dt="2020-09-02T02:01:09.208" v="1059" actId="20577"/>
      <pc:docMkLst>
        <pc:docMk/>
      </pc:docMkLst>
      <pc:sldChg chg="addSp delSp modSp">
        <pc:chgData name="João Pedro Giacometti de Souza" userId="S::joaopedrosouza@gec.inatel.br::600b8c5c-3bc1-4537-9fe3-67cf0869178d" providerId="AD" clId="Web-{505F29D2-C130-C5E7-9284-EE5BB37A99D2}" dt="2020-09-02T00:18:26.888" v="22" actId="1076"/>
        <pc:sldMkLst>
          <pc:docMk/>
          <pc:sldMk cId="2133113543" sldId="292"/>
        </pc:sldMkLst>
        <pc:spChg chg="del">
          <ac:chgData name="João Pedro Giacometti de Souza" userId="S::joaopedrosouza@gec.inatel.br::600b8c5c-3bc1-4537-9fe3-67cf0869178d" providerId="AD" clId="Web-{505F29D2-C130-C5E7-9284-EE5BB37A99D2}" dt="2020-09-02T00:17:53.449" v="16"/>
          <ac:spMkLst>
            <pc:docMk/>
            <pc:sldMk cId="2133113543" sldId="292"/>
            <ac:spMk id="5" creationId="{62304EB3-E973-408B-AA8B-A2DF3715EECE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17:24.823" v="8" actId="1076"/>
          <ac:spMkLst>
            <pc:docMk/>
            <pc:sldMk cId="2133113543" sldId="292"/>
            <ac:spMk id="10" creationId="{798E707A-35CB-49CB-993D-FD12AFD5ADB1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17:30.730" v="10" actId="1076"/>
          <ac:spMkLst>
            <pc:docMk/>
            <pc:sldMk cId="2133113543" sldId="292"/>
            <ac:spMk id="15" creationId="{8466462F-000C-4B90-9660-0D691A637773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18:23.466" v="21" actId="1076"/>
          <ac:spMkLst>
            <pc:docMk/>
            <pc:sldMk cId="2133113543" sldId="292"/>
            <ac:spMk id="17" creationId="{943EABE2-71FC-4EFF-ABFE-079AAA68A1A5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18:26.888" v="22" actId="1076"/>
          <ac:spMkLst>
            <pc:docMk/>
            <pc:sldMk cId="2133113543" sldId="292"/>
            <ac:spMk id="19" creationId="{44B5A3E4-5608-44B8-8904-7C7800DBDB8A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17:40.746" v="14"/>
          <ac:spMkLst>
            <pc:docMk/>
            <pc:sldMk cId="2133113543" sldId="292"/>
            <ac:spMk id="21" creationId="{32332C1E-EC39-42A0-8D81-F6ECA76352F2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17:34.402" v="11"/>
          <ac:spMkLst>
            <pc:docMk/>
            <pc:sldMk cId="2133113543" sldId="292"/>
            <ac:spMk id="30" creationId="{2C471C3F-C41D-42F9-901E-8C49DCA09122}"/>
          </ac:spMkLst>
        </pc:spChg>
        <pc:picChg chg="add del mod ord">
          <ac:chgData name="João Pedro Giacometti de Souza" userId="S::joaopedrosouza@gec.inatel.br::600b8c5c-3bc1-4537-9fe3-67cf0869178d" providerId="AD" clId="Web-{505F29D2-C130-C5E7-9284-EE5BB37A99D2}" dt="2020-09-02T00:18:10.559" v="19" actId="1076"/>
          <ac:picMkLst>
            <pc:docMk/>
            <pc:sldMk cId="2133113543" sldId="292"/>
            <ac:picMk id="3" creationId="{011710DB-60A1-4AEE-9A02-6E131D0A0BA7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0:16:25.493" v="0"/>
          <ac:picMkLst>
            <pc:docMk/>
            <pc:sldMk cId="2133113543" sldId="292"/>
            <ac:picMk id="6" creationId="{CE1A6E54-62A5-4238-977C-C29807E820CD}"/>
          </ac:picMkLst>
        </pc:picChg>
        <pc:cxnChg chg="mod">
          <ac:chgData name="João Pedro Giacometti de Souza" userId="S::joaopedrosouza@gec.inatel.br::600b8c5c-3bc1-4537-9fe3-67cf0869178d" providerId="AD" clId="Web-{505F29D2-C130-C5E7-9284-EE5BB37A99D2}" dt="2020-09-02T00:17:24.839" v="9" actId="1076"/>
          <ac:cxnSpMkLst>
            <pc:docMk/>
            <pc:sldMk cId="2133113543" sldId="292"/>
            <ac:cxnSpMk id="12" creationId="{5310879C-C573-4067-9922-22C2DF63877C}"/>
          </ac:cxnSpMkLst>
        </pc:cxnChg>
        <pc:cxnChg chg="del mod">
          <ac:chgData name="João Pedro Giacometti de Souza" userId="S::joaopedrosouza@gec.inatel.br::600b8c5c-3bc1-4537-9fe3-67cf0869178d" providerId="AD" clId="Web-{505F29D2-C130-C5E7-9284-EE5BB37A99D2}" dt="2020-09-02T00:17:57.950" v="17"/>
          <ac:cxnSpMkLst>
            <pc:docMk/>
            <pc:sldMk cId="2133113543" sldId="292"/>
            <ac:cxnSpMk id="24" creationId="{6168BDD7-21F9-4A5B-BCC0-23E312446739}"/>
          </ac:cxnSpMkLst>
        </pc:cxnChg>
      </pc:sldChg>
      <pc:sldChg chg="addSp delSp modSp">
        <pc:chgData name="João Pedro Giacometti de Souza" userId="S::joaopedrosouza@gec.inatel.br::600b8c5c-3bc1-4537-9fe3-67cf0869178d" providerId="AD" clId="Web-{505F29D2-C130-C5E7-9284-EE5BB37A99D2}" dt="2020-09-02T00:29:15.254" v="140" actId="1076"/>
        <pc:sldMkLst>
          <pc:docMk/>
          <pc:sldMk cId="2430270840" sldId="293"/>
        </pc:sldMkLst>
        <pc:spChg chg="mod">
          <ac:chgData name="João Pedro Giacometti de Souza" userId="S::joaopedrosouza@gec.inatel.br::600b8c5c-3bc1-4537-9fe3-67cf0869178d" providerId="AD" clId="Web-{505F29D2-C130-C5E7-9284-EE5BB37A99D2}" dt="2020-09-02T00:24:21.509" v="43" actId="1076"/>
          <ac:spMkLst>
            <pc:docMk/>
            <pc:sldMk cId="2430270840" sldId="293"/>
            <ac:spMk id="7" creationId="{8E60A282-6E60-4E8C-BF33-9FFD11B40254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27:38.266" v="96" actId="1076"/>
          <ac:spMkLst>
            <pc:docMk/>
            <pc:sldMk cId="2430270840" sldId="293"/>
            <ac:spMk id="16" creationId="{8B40E77D-FD8C-4396-84AC-ADEE40DD8154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27:49.220" v="99" actId="1076"/>
          <ac:spMkLst>
            <pc:docMk/>
            <pc:sldMk cId="2430270840" sldId="293"/>
            <ac:spMk id="17" creationId="{EC4F3BDA-6BA3-42A5-84BE-35E812BD7B31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29:15.254" v="140" actId="1076"/>
          <ac:spMkLst>
            <pc:docMk/>
            <pc:sldMk cId="2430270840" sldId="293"/>
            <ac:spMk id="23" creationId="{B113865B-D682-4141-A354-009D9B1A272F}"/>
          </ac:spMkLst>
        </pc:spChg>
        <pc:picChg chg="add mod ord">
          <ac:chgData name="João Pedro Giacometti de Souza" userId="S::joaopedrosouza@gec.inatel.br::600b8c5c-3bc1-4537-9fe3-67cf0869178d" providerId="AD" clId="Web-{505F29D2-C130-C5E7-9284-EE5BB37A99D2}" dt="2020-09-02T00:28:14.017" v="105" actId="1076"/>
          <ac:picMkLst>
            <pc:docMk/>
            <pc:sldMk cId="2430270840" sldId="293"/>
            <ac:picMk id="3" creationId="{6FDBCF5D-90D9-41AA-9228-F28AE3184C57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0:22:41.491" v="23"/>
          <ac:picMkLst>
            <pc:docMk/>
            <pc:sldMk cId="2430270840" sldId="293"/>
            <ac:picMk id="4" creationId="{19B448CA-3D3E-4130-BD3A-DB406419BD73}"/>
          </ac:picMkLst>
        </pc:picChg>
        <pc:cxnChg chg="add mod">
          <ac:chgData name="João Pedro Giacometti de Souza" userId="S::joaopedrosouza@gec.inatel.br::600b8c5c-3bc1-4537-9fe3-67cf0869178d" providerId="AD" clId="Web-{505F29D2-C130-C5E7-9284-EE5BB37A99D2}" dt="2020-09-02T00:28:50.019" v="112" actId="1076"/>
          <ac:cxnSpMkLst>
            <pc:docMk/>
            <pc:sldMk cId="2430270840" sldId="293"/>
            <ac:cxnSpMk id="5" creationId="{F2E076B1-A730-49DC-9DBD-E75AB4F7A1CD}"/>
          </ac:cxnSpMkLst>
        </pc:cxnChg>
        <pc:cxnChg chg="mod">
          <ac:chgData name="João Pedro Giacometti de Souza" userId="S::joaopedrosouza@gec.inatel.br::600b8c5c-3bc1-4537-9fe3-67cf0869178d" providerId="AD" clId="Web-{505F29D2-C130-C5E7-9284-EE5BB37A99D2}" dt="2020-09-02T00:25:49.887" v="84" actId="1076"/>
          <ac:cxnSpMkLst>
            <pc:docMk/>
            <pc:sldMk cId="2430270840" sldId="293"/>
            <ac:cxnSpMk id="15" creationId="{E1CFA5C4-C3FF-4072-B97E-0CC009851E97}"/>
          </ac:cxnSpMkLst>
        </pc:cxnChg>
        <pc:cxnChg chg="add del mod">
          <ac:chgData name="João Pedro Giacometti de Souza" userId="S::joaopedrosouza@gec.inatel.br::600b8c5c-3bc1-4537-9fe3-67cf0869178d" providerId="AD" clId="Web-{505F29D2-C130-C5E7-9284-EE5BB37A99D2}" dt="2020-09-02T00:26:55.405" v="90"/>
          <ac:cxnSpMkLst>
            <pc:docMk/>
            <pc:sldMk cId="2430270840" sldId="293"/>
            <ac:cxnSpMk id="18" creationId="{BDA9D45F-EC3D-403A-8FFE-46052F7E1D7A}"/>
          </ac:cxnSpMkLst>
        </pc:cxnChg>
        <pc:cxnChg chg="mod">
          <ac:chgData name="João Pedro Giacometti de Souza" userId="S::joaopedrosouza@gec.inatel.br::600b8c5c-3bc1-4537-9fe3-67cf0869178d" providerId="AD" clId="Web-{505F29D2-C130-C5E7-9284-EE5BB37A99D2}" dt="2020-09-02T00:24:21.509" v="44" actId="1076"/>
          <ac:cxnSpMkLst>
            <pc:docMk/>
            <pc:sldMk cId="2430270840" sldId="293"/>
            <ac:cxnSpMk id="19" creationId="{F14B19AD-CDF8-451C-A7E7-E5C445812305}"/>
          </ac:cxnSpMkLst>
        </pc:cxnChg>
        <pc:cxnChg chg="add del mod">
          <ac:chgData name="João Pedro Giacometti de Souza" userId="S::joaopedrosouza@gec.inatel.br::600b8c5c-3bc1-4537-9fe3-67cf0869178d" providerId="AD" clId="Web-{505F29D2-C130-C5E7-9284-EE5BB37A99D2}" dt="2020-09-02T00:28:16.736" v="106"/>
          <ac:cxnSpMkLst>
            <pc:docMk/>
            <pc:sldMk cId="2430270840" sldId="293"/>
            <ac:cxnSpMk id="20" creationId="{54414273-E6C8-4BF0-869D-C3E7B786FD5E}"/>
          </ac:cxnSpMkLst>
        </pc:cxnChg>
        <pc:cxnChg chg="mod">
          <ac:chgData name="João Pedro Giacometti de Souza" userId="S::joaopedrosouza@gec.inatel.br::600b8c5c-3bc1-4537-9fe3-67cf0869178d" providerId="AD" clId="Web-{505F29D2-C130-C5E7-9284-EE5BB37A99D2}" dt="2020-09-02T00:27:35.079" v="95" actId="1076"/>
          <ac:cxnSpMkLst>
            <pc:docMk/>
            <pc:sldMk cId="2430270840" sldId="293"/>
            <ac:cxnSpMk id="27" creationId="{246FCD66-0192-4008-B303-FF18C2F66578}"/>
          </ac:cxnSpMkLst>
        </pc:cxnChg>
      </pc:sldChg>
      <pc:sldChg chg="addSp delSp modSp">
        <pc:chgData name="João Pedro Giacometti de Souza" userId="S::joaopedrosouza@gec.inatel.br::600b8c5c-3bc1-4537-9fe3-67cf0869178d" providerId="AD" clId="Web-{505F29D2-C130-C5E7-9284-EE5BB37A99D2}" dt="2020-09-02T00:33:09.293" v="152" actId="1076"/>
        <pc:sldMkLst>
          <pc:docMk/>
          <pc:sldMk cId="3366638112" sldId="296"/>
        </pc:sldMkLst>
        <pc:spChg chg="ord">
          <ac:chgData name="João Pedro Giacometti de Souza" userId="S::joaopedrosouza@gec.inatel.br::600b8c5c-3bc1-4537-9fe3-67cf0869178d" providerId="AD" clId="Web-{505F29D2-C130-C5E7-9284-EE5BB37A99D2}" dt="2020-09-02T00:32:55.918" v="150"/>
          <ac:spMkLst>
            <pc:docMk/>
            <pc:sldMk cId="3366638112" sldId="296"/>
            <ac:spMk id="2" creationId="{4F0A405E-2DFF-4289-8218-2520C7F01FEC}"/>
          </ac:spMkLst>
        </pc:spChg>
        <pc:picChg chg="ord">
          <ac:chgData name="João Pedro Giacometti de Souza" userId="S::joaopedrosouza@gec.inatel.br::600b8c5c-3bc1-4537-9fe3-67cf0869178d" providerId="AD" clId="Web-{505F29D2-C130-C5E7-9284-EE5BB37A99D2}" dt="2020-09-02T00:32:59.746" v="151"/>
          <ac:picMkLst>
            <pc:docMk/>
            <pc:sldMk cId="3366638112" sldId="296"/>
            <ac:picMk id="4" creationId="{C5F8B735-2CDD-4E4E-97AD-1AD89697BA7D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0:31:06.148" v="141"/>
          <ac:picMkLst>
            <pc:docMk/>
            <pc:sldMk cId="3366638112" sldId="296"/>
            <ac:picMk id="6" creationId="{0B0B37A7-D76F-44B2-9C4E-0F781816E189}"/>
          </ac:picMkLst>
        </pc:picChg>
        <pc:picChg chg="add mod ord">
          <ac:chgData name="João Pedro Giacometti de Souza" userId="S::joaopedrosouza@gec.inatel.br::600b8c5c-3bc1-4537-9fe3-67cf0869178d" providerId="AD" clId="Web-{505F29D2-C130-C5E7-9284-EE5BB37A99D2}" dt="2020-09-02T00:33:09.293" v="152" actId="1076"/>
          <ac:picMkLst>
            <pc:docMk/>
            <pc:sldMk cId="3366638112" sldId="296"/>
            <ac:picMk id="13" creationId="{5C33F1DE-A891-498E-8A65-2D9E5F07A134}"/>
          </ac:picMkLst>
        </pc:picChg>
      </pc:sldChg>
      <pc:sldChg chg="addSp delSp modSp">
        <pc:chgData name="João Pedro Giacometti de Souza" userId="S::joaopedrosouza@gec.inatel.br::600b8c5c-3bc1-4537-9fe3-67cf0869178d" providerId="AD" clId="Web-{505F29D2-C130-C5E7-9284-EE5BB37A99D2}" dt="2020-09-02T01:03:24.308" v="516" actId="14100"/>
        <pc:sldMkLst>
          <pc:docMk/>
          <pc:sldMk cId="2923497744" sldId="297"/>
        </pc:sldMkLst>
        <pc:spChg chg="mod">
          <ac:chgData name="João Pedro Giacometti de Souza" userId="S::joaopedrosouza@gec.inatel.br::600b8c5c-3bc1-4537-9fe3-67cf0869178d" providerId="AD" clId="Web-{505F29D2-C130-C5E7-9284-EE5BB37A99D2}" dt="2020-09-02T01:03:24.308" v="516" actId="14100"/>
          <ac:spMkLst>
            <pc:docMk/>
            <pc:sldMk cId="2923497744" sldId="297"/>
            <ac:spMk id="8" creationId="{19E58D8C-0A2D-489B-84FE-3543103722EF}"/>
          </ac:spMkLst>
        </pc:spChg>
        <pc:picChg chg="add mod ord">
          <ac:chgData name="João Pedro Giacometti de Souza" userId="S::joaopedrosouza@gec.inatel.br::600b8c5c-3bc1-4537-9fe3-67cf0869178d" providerId="AD" clId="Web-{505F29D2-C130-C5E7-9284-EE5BB37A99D2}" dt="2020-09-02T01:03:13.027" v="513" actId="14100"/>
          <ac:picMkLst>
            <pc:docMk/>
            <pc:sldMk cId="2923497744" sldId="297"/>
            <ac:picMk id="3" creationId="{C7D0C6D0-333B-4836-BF49-B9AF53879A6F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1:02:32.525" v="506"/>
          <ac:picMkLst>
            <pc:docMk/>
            <pc:sldMk cId="2923497744" sldId="297"/>
            <ac:picMk id="7" creationId="{00000000-0000-0000-0000-000000000000}"/>
          </ac:picMkLst>
        </pc:picChg>
      </pc:sldChg>
      <pc:sldChg chg="addSp delSp modSp">
        <pc:chgData name="João Pedro Giacometti de Souza" userId="S::joaopedrosouza@gec.inatel.br::600b8c5c-3bc1-4537-9fe3-67cf0869178d" providerId="AD" clId="Web-{505F29D2-C130-C5E7-9284-EE5BB37A99D2}" dt="2020-09-02T01:07:57.318" v="551" actId="14100"/>
        <pc:sldMkLst>
          <pc:docMk/>
          <pc:sldMk cId="1546060029" sldId="298"/>
        </pc:sldMkLst>
        <pc:picChg chg="del">
          <ac:chgData name="João Pedro Giacometti de Souza" userId="S::joaopedrosouza@gec.inatel.br::600b8c5c-3bc1-4537-9fe3-67cf0869178d" providerId="AD" clId="Web-{505F29D2-C130-C5E7-9284-EE5BB37A99D2}" dt="2020-09-02T01:05:07.890" v="517"/>
          <ac:picMkLst>
            <pc:docMk/>
            <pc:sldMk cId="1546060029" sldId="298"/>
            <ac:picMk id="3" creationId="{00000000-0000-0000-0000-000000000000}"/>
          </ac:picMkLst>
        </pc:picChg>
        <pc:picChg chg="add mod ord">
          <ac:chgData name="João Pedro Giacometti de Souza" userId="S::joaopedrosouza@gec.inatel.br::600b8c5c-3bc1-4537-9fe3-67cf0869178d" providerId="AD" clId="Web-{505F29D2-C130-C5E7-9284-EE5BB37A99D2}" dt="2020-09-02T01:07:44.552" v="546" actId="1076"/>
          <ac:picMkLst>
            <pc:docMk/>
            <pc:sldMk cId="1546060029" sldId="298"/>
            <ac:picMk id="4" creationId="{B610D913-4513-4DE0-AFA3-2DF567E87DB1}"/>
          </ac:picMkLst>
        </pc:picChg>
        <pc:picChg chg="add mod">
          <ac:chgData name="João Pedro Giacometti de Souza" userId="S::joaopedrosouza@gec.inatel.br::600b8c5c-3bc1-4537-9fe3-67cf0869178d" providerId="AD" clId="Web-{505F29D2-C130-C5E7-9284-EE5BB37A99D2}" dt="2020-09-02T01:07:52.630" v="549" actId="1076"/>
          <ac:picMkLst>
            <pc:docMk/>
            <pc:sldMk cId="1546060029" sldId="298"/>
            <ac:picMk id="5" creationId="{0792063E-B04F-402C-8CF1-2080061C9351}"/>
          </ac:picMkLst>
        </pc:picChg>
        <pc:picChg chg="add mod">
          <ac:chgData name="João Pedro Giacometti de Souza" userId="S::joaopedrosouza@gec.inatel.br::600b8c5c-3bc1-4537-9fe3-67cf0869178d" providerId="AD" clId="Web-{505F29D2-C130-C5E7-9284-EE5BB37A99D2}" dt="2020-09-02T01:07:57.318" v="551" actId="14100"/>
          <ac:picMkLst>
            <pc:docMk/>
            <pc:sldMk cId="1546060029" sldId="298"/>
            <ac:picMk id="6" creationId="{4DB4364B-BB2E-48D6-8914-59EA57F96D14}"/>
          </ac:picMkLst>
        </pc:picChg>
        <pc:picChg chg="mod">
          <ac:chgData name="João Pedro Giacometti de Souza" userId="S::joaopedrosouza@gec.inatel.br::600b8c5c-3bc1-4537-9fe3-67cf0869178d" providerId="AD" clId="Web-{505F29D2-C130-C5E7-9284-EE5BB37A99D2}" dt="2020-09-02T01:07:45.724" v="547" actId="1076"/>
          <ac:picMkLst>
            <pc:docMk/>
            <pc:sldMk cId="1546060029" sldId="298"/>
            <ac:picMk id="8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1:05:26.391" v="521"/>
          <ac:picMkLst>
            <pc:docMk/>
            <pc:sldMk cId="1546060029" sldId="298"/>
            <ac:picMk id="13" creationId="{00000000-0000-0000-0000-000000000000}"/>
          </ac:picMkLst>
        </pc:picChg>
        <pc:picChg chg="del mod">
          <ac:chgData name="João Pedro Giacometti de Souza" userId="S::joaopedrosouza@gec.inatel.br::600b8c5c-3bc1-4537-9fe3-67cf0869178d" providerId="AD" clId="Web-{505F29D2-C130-C5E7-9284-EE5BB37A99D2}" dt="2020-09-02T01:05:50.220" v="529"/>
          <ac:picMkLst>
            <pc:docMk/>
            <pc:sldMk cId="1546060029" sldId="298"/>
            <ac:picMk id="14" creationId="{00000000-0000-0000-0000-000000000000}"/>
          </ac:picMkLst>
        </pc:picChg>
        <pc:cxnChg chg="mod">
          <ac:chgData name="João Pedro Giacometti de Souza" userId="S::joaopedrosouza@gec.inatel.br::600b8c5c-3bc1-4537-9fe3-67cf0869178d" providerId="AD" clId="Web-{505F29D2-C130-C5E7-9284-EE5BB37A99D2}" dt="2020-09-02T01:07:50.036" v="548" actId="1076"/>
          <ac:cxnSpMkLst>
            <pc:docMk/>
            <pc:sldMk cId="1546060029" sldId="298"/>
            <ac:cxnSpMk id="9" creationId="{A5D3C97D-0250-412E-8FC4-2CE562D7E01C}"/>
          </ac:cxnSpMkLst>
        </pc:cxnChg>
      </pc:sldChg>
      <pc:sldChg chg="del">
        <pc:chgData name="João Pedro Giacometti de Souza" userId="S::joaopedrosouza@gec.inatel.br::600b8c5c-3bc1-4537-9fe3-67cf0869178d" providerId="AD" clId="Web-{505F29D2-C130-C5E7-9284-EE5BB37A99D2}" dt="2020-09-02T01:09:34.149" v="552"/>
        <pc:sldMkLst>
          <pc:docMk/>
          <pc:sldMk cId="937569160" sldId="299"/>
        </pc:sldMkLst>
      </pc:sldChg>
      <pc:sldChg chg="del">
        <pc:chgData name="João Pedro Giacometti de Souza" userId="S::joaopedrosouza@gec.inatel.br::600b8c5c-3bc1-4537-9fe3-67cf0869178d" providerId="AD" clId="Web-{505F29D2-C130-C5E7-9284-EE5BB37A99D2}" dt="2020-09-02T01:10:11.322" v="553"/>
        <pc:sldMkLst>
          <pc:docMk/>
          <pc:sldMk cId="1292435485" sldId="300"/>
        </pc:sldMkLst>
      </pc:sldChg>
      <pc:sldChg chg="addSp delSp modSp">
        <pc:chgData name="João Pedro Giacometti de Souza" userId="S::joaopedrosouza@gec.inatel.br::600b8c5c-3bc1-4537-9fe3-67cf0869178d" providerId="AD" clId="Web-{505F29D2-C130-C5E7-9284-EE5BB37A99D2}" dt="2020-09-02T01:52:57.003" v="1057" actId="1076"/>
        <pc:sldMkLst>
          <pc:docMk/>
          <pc:sldMk cId="1335818437" sldId="301"/>
        </pc:sldMkLst>
        <pc:spChg chg="mod">
          <ac:chgData name="João Pedro Giacometti de Souza" userId="S::joaopedrosouza@gec.inatel.br::600b8c5c-3bc1-4537-9fe3-67cf0869178d" providerId="AD" clId="Web-{505F29D2-C130-C5E7-9284-EE5BB37A99D2}" dt="2020-09-02T01:50:16.561" v="1032" actId="20577"/>
          <ac:spMkLst>
            <pc:docMk/>
            <pc:sldMk cId="1335818437" sldId="301"/>
            <ac:spMk id="3" creationId="{33C32C4A-213C-4752-B5A9-E164F9E39D4F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1:52:48.488" v="1051"/>
          <ac:spMkLst>
            <pc:docMk/>
            <pc:sldMk cId="1335818437" sldId="301"/>
            <ac:spMk id="5" creationId="{DD0DB589-50F4-434C-B8DE-CC4994DA46DC}"/>
          </ac:spMkLst>
        </pc:spChg>
        <pc:picChg chg="add del mod">
          <ac:chgData name="João Pedro Giacometti de Souza" userId="S::joaopedrosouza@gec.inatel.br::600b8c5c-3bc1-4537-9fe3-67cf0869178d" providerId="AD" clId="Web-{505F29D2-C130-C5E7-9284-EE5BB37A99D2}" dt="2020-09-02T01:52:47.988" v="1050"/>
          <ac:picMkLst>
            <pc:docMk/>
            <pc:sldMk cId="1335818437" sldId="301"/>
            <ac:picMk id="4" creationId="{741D4AD4-1F79-49D4-AD3C-F22DB94C2BEE}"/>
          </ac:picMkLst>
        </pc:picChg>
        <pc:picChg chg="add mod">
          <ac:chgData name="João Pedro Giacometti de Souza" userId="S::joaopedrosouza@gec.inatel.br::600b8c5c-3bc1-4537-9fe3-67cf0869178d" providerId="AD" clId="Web-{505F29D2-C130-C5E7-9284-EE5BB37A99D2}" dt="2020-09-02T01:52:57.003" v="1057" actId="1076"/>
          <ac:picMkLst>
            <pc:docMk/>
            <pc:sldMk cId="1335818437" sldId="301"/>
            <ac:picMk id="6" creationId="{94225221-59F1-4518-9806-BC554E4B88B5}"/>
          </ac:picMkLst>
        </pc:picChg>
      </pc:sldChg>
      <pc:sldChg chg="modSp">
        <pc:chgData name="João Pedro Giacometti de Souza" userId="S::joaopedrosouza@gec.inatel.br::600b8c5c-3bc1-4537-9fe3-67cf0869178d" providerId="AD" clId="Web-{505F29D2-C130-C5E7-9284-EE5BB37A99D2}" dt="2020-09-02T02:01:09.208" v="1059" actId="20577"/>
        <pc:sldMkLst>
          <pc:docMk/>
          <pc:sldMk cId="2626075186" sldId="302"/>
        </pc:sldMkLst>
        <pc:spChg chg="mod">
          <ac:chgData name="João Pedro Giacometti de Souza" userId="S::joaopedrosouza@gec.inatel.br::600b8c5c-3bc1-4537-9fe3-67cf0869178d" providerId="AD" clId="Web-{505F29D2-C130-C5E7-9284-EE5BB37A99D2}" dt="2020-09-02T02:01:09.208" v="1059" actId="20577"/>
          <ac:spMkLst>
            <pc:docMk/>
            <pc:sldMk cId="2626075186" sldId="302"/>
            <ac:spMk id="3" creationId="{C68D009D-CA12-42D9-857A-1D925E567D01}"/>
          </ac:spMkLst>
        </pc:spChg>
      </pc:sldChg>
      <pc:sldChg chg="del">
        <pc:chgData name="João Pedro Giacometti de Souza" userId="S::joaopedrosouza@gec.inatel.br::600b8c5c-3bc1-4537-9fe3-67cf0869178d" providerId="AD" clId="Web-{505F29D2-C130-C5E7-9284-EE5BB37A99D2}" dt="2020-09-02T01:37:27.441" v="1004"/>
        <pc:sldMkLst>
          <pc:docMk/>
          <pc:sldMk cId="3949082807" sldId="303"/>
        </pc:sldMkLst>
      </pc:sldChg>
      <pc:sldChg chg="add del">
        <pc:chgData name="João Pedro Giacometti de Souza" userId="S::joaopedrosouza@gec.inatel.br::600b8c5c-3bc1-4537-9fe3-67cf0869178d" providerId="AD" clId="Web-{505F29D2-C130-C5E7-9284-EE5BB37A99D2}" dt="2020-09-02T00:39:29.744" v="154"/>
        <pc:sldMkLst>
          <pc:docMk/>
          <pc:sldMk cId="2327611855" sldId="304"/>
        </pc:sldMkLst>
      </pc:sldChg>
      <pc:sldChg chg="addSp delSp add del replId">
        <pc:chgData name="João Pedro Giacometti de Souza" userId="S::joaopedrosouza@gec.inatel.br::600b8c5c-3bc1-4537-9fe3-67cf0869178d" providerId="AD" clId="Web-{505F29D2-C130-C5E7-9284-EE5BB37A99D2}" dt="2020-09-02T00:39:41.213" v="158"/>
        <pc:sldMkLst>
          <pc:docMk/>
          <pc:sldMk cId="3674426779" sldId="304"/>
        </pc:sldMkLst>
        <pc:picChg chg="add del">
          <ac:chgData name="João Pedro Giacometti de Souza" userId="S::joaopedrosouza@gec.inatel.br::600b8c5c-3bc1-4537-9fe3-67cf0869178d" providerId="AD" clId="Web-{505F29D2-C130-C5E7-9284-EE5BB37A99D2}" dt="2020-09-02T00:39:38.260" v="157"/>
          <ac:picMkLst>
            <pc:docMk/>
            <pc:sldMk cId="3674426779" sldId="304"/>
            <ac:picMk id="3" creationId="{00000000-0000-0000-0000-000000000000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505F29D2-C130-C5E7-9284-EE5BB37A99D2}" dt="2020-09-02T00:52:03.379" v="412"/>
        <pc:sldMkLst>
          <pc:docMk/>
          <pc:sldMk cId="3781581558" sldId="304"/>
        </pc:sldMkLst>
        <pc:spChg chg="del">
          <ac:chgData name="João Pedro Giacometti de Souza" userId="S::joaopedrosouza@gec.inatel.br::600b8c5c-3bc1-4537-9fe3-67cf0869178d" providerId="AD" clId="Web-{505F29D2-C130-C5E7-9284-EE5BB37A99D2}" dt="2020-09-02T00:39:59.729" v="171"/>
          <ac:spMkLst>
            <pc:docMk/>
            <pc:sldMk cId="3781581558" sldId="304"/>
            <ac:spMk id="2" creationId="{4F0A405E-2DFF-4289-8218-2520C7F01FEC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49.088" v="162"/>
          <ac:spMkLst>
            <pc:docMk/>
            <pc:sldMk cId="3781581558" sldId="304"/>
            <ac:spMk id="3" creationId="{3CBD9B50-61A4-4F44-B9F7-55CF2C93630B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48.307" v="161"/>
          <ac:spMkLst>
            <pc:docMk/>
            <pc:sldMk cId="3781581558" sldId="304"/>
            <ac:spMk id="7" creationId="{F82ABB1B-50F4-4D17-B8CC-7AAB0A97CEFA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5.635" v="168"/>
          <ac:spMkLst>
            <pc:docMk/>
            <pc:sldMk cId="3781581558" sldId="304"/>
            <ac:spMk id="8" creationId="{A6826C10-4622-4901-84EB-45F8A7A07D2D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8.323" v="170"/>
          <ac:spMkLst>
            <pc:docMk/>
            <pc:sldMk cId="3781581558" sldId="304"/>
            <ac:spMk id="9" creationId="{3428173A-D842-4D22-B873-E51FC0BDC8F1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1.401" v="164"/>
          <ac:spMkLst>
            <pc:docMk/>
            <pc:sldMk cId="3781581558" sldId="304"/>
            <ac:spMk id="10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2.260" v="165"/>
          <ac:spMkLst>
            <pc:docMk/>
            <pc:sldMk cId="3781581558" sldId="304"/>
            <ac:spMk id="11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4.448" v="167"/>
          <ac:spMkLst>
            <pc:docMk/>
            <pc:sldMk cId="3781581558" sldId="304"/>
            <ac:spMk id="12" creationId="{C8F7674A-9191-41C9-8E45-42F58C3B39B3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39:56.635" v="169"/>
          <ac:spMkLst>
            <pc:docMk/>
            <pc:sldMk cId="3781581558" sldId="304"/>
            <ac:spMk id="14" creationId="{8B828C2A-55EF-4BF0-88A0-DFFF55F27EB1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0:40:02.995" v="172"/>
          <ac:spMkLst>
            <pc:docMk/>
            <pc:sldMk cId="3781581558" sldId="304"/>
            <ac:spMk id="15" creationId="{B260C826-4D01-459B-8390-CA8C6FBEFA27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0:40:22.699" v="179"/>
          <ac:spMkLst>
            <pc:docMk/>
            <pc:sldMk cId="3781581558" sldId="304"/>
            <ac:spMk id="16" creationId="{F6B891C4-6CC5-4E2E-BD12-0FE79BF4D444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42:51.219" v="223" actId="20577"/>
          <ac:spMkLst>
            <pc:docMk/>
            <pc:sldMk cId="3781581558" sldId="304"/>
            <ac:spMk id="17" creationId="{C8911B27-142F-4B83-8E89-58D5B75D8782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42:59.454" v="226" actId="1076"/>
          <ac:spMkLst>
            <pc:docMk/>
            <pc:sldMk cId="3781581558" sldId="304"/>
            <ac:spMk id="20" creationId="{2ED9BF33-BBE2-4945-A7C9-F74D1EF5991F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43:27.799" v="240" actId="20577"/>
          <ac:spMkLst>
            <pc:docMk/>
            <pc:sldMk cId="3781581558" sldId="304"/>
            <ac:spMk id="22" creationId="{5CF2D0FE-8A43-4AF9-B26D-E0103CB7DED8}"/>
          </ac:spMkLst>
        </pc:spChg>
        <pc:picChg chg="del">
          <ac:chgData name="João Pedro Giacometti de Souza" userId="S::joaopedrosouza@gec.inatel.br::600b8c5c-3bc1-4537-9fe3-67cf0869178d" providerId="AD" clId="Web-{505F29D2-C130-C5E7-9284-EE5BB37A99D2}" dt="2020-09-02T00:39:53.854" v="166"/>
          <ac:picMkLst>
            <pc:docMk/>
            <pc:sldMk cId="3781581558" sldId="304"/>
            <ac:picMk id="4" creationId="{C5F8B735-2CDD-4E4E-97AD-1AD89697BA7D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0:39:50.104" v="163"/>
          <ac:picMkLst>
            <pc:docMk/>
            <pc:sldMk cId="3781581558" sldId="304"/>
            <ac:picMk id="5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505F29D2-C130-C5E7-9284-EE5BB37A99D2}" dt="2020-09-02T00:39:46.869" v="160"/>
          <ac:picMkLst>
            <pc:docMk/>
            <pc:sldMk cId="3781581558" sldId="304"/>
            <ac:picMk id="13" creationId="{5C33F1DE-A891-498E-8A65-2D9E5F07A134}"/>
          </ac:picMkLst>
        </pc:picChg>
        <pc:cxnChg chg="add mod">
          <ac:chgData name="João Pedro Giacometti de Souza" userId="S::joaopedrosouza@gec.inatel.br::600b8c5c-3bc1-4537-9fe3-67cf0869178d" providerId="AD" clId="Web-{505F29D2-C130-C5E7-9284-EE5BB37A99D2}" dt="2020-09-02T00:42:59.454" v="225" actId="1076"/>
          <ac:cxnSpMkLst>
            <pc:docMk/>
            <pc:sldMk cId="3781581558" sldId="304"/>
            <ac:cxnSpMk id="18" creationId="{D60388C1-C58B-4D27-82A3-F238A163C46D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0:43:09.204" v="229" actId="14100"/>
          <ac:cxnSpMkLst>
            <pc:docMk/>
            <pc:sldMk cId="3781581558" sldId="304"/>
            <ac:cxnSpMk id="21" creationId="{163C6096-A6FA-479B-9400-C4482AA1C4A7}"/>
          </ac:cxnSpMkLst>
        </pc:cxnChg>
        <pc:cxnChg chg="add del mod">
          <ac:chgData name="João Pedro Giacometti de Souza" userId="S::joaopedrosouza@gec.inatel.br::600b8c5c-3bc1-4537-9fe3-67cf0869178d" providerId="AD" clId="Web-{505F29D2-C130-C5E7-9284-EE5BB37A99D2}" dt="2020-09-02T00:52:03.379" v="412"/>
          <ac:cxnSpMkLst>
            <pc:docMk/>
            <pc:sldMk cId="3781581558" sldId="304"/>
            <ac:cxnSpMk id="23" creationId="{95CB8C9F-36C9-4A3F-81CE-0C8C66D0B628}"/>
          </ac:cxnSpMkLst>
        </pc:cxnChg>
      </pc:sldChg>
      <pc:sldChg chg="addSp delSp modSp add replId">
        <pc:chgData name="João Pedro Giacometti de Souza" userId="S::joaopedrosouza@gec.inatel.br::600b8c5c-3bc1-4537-9fe3-67cf0869178d" providerId="AD" clId="Web-{505F29D2-C130-C5E7-9284-EE5BB37A99D2}" dt="2020-09-02T01:22:09.863" v="846"/>
        <pc:sldMkLst>
          <pc:docMk/>
          <pc:sldMk cId="338906050" sldId="305"/>
        </pc:sldMkLst>
        <pc:spChg chg="add mod">
          <ac:chgData name="João Pedro Giacometti de Souza" userId="S::joaopedrosouza@gec.inatel.br::600b8c5c-3bc1-4537-9fe3-67cf0869178d" providerId="AD" clId="Web-{505F29D2-C130-C5E7-9284-EE5BB37A99D2}" dt="2020-09-02T00:49:29.655" v="402" actId="20577"/>
          <ac:spMkLst>
            <pc:docMk/>
            <pc:sldMk cId="338906050" sldId="305"/>
            <ac:spMk id="4" creationId="{783BDF59-2255-49C1-83CF-F4A5BE1AFDF4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51:48.706" v="410" actId="1076"/>
          <ac:spMkLst>
            <pc:docMk/>
            <pc:sldMk cId="338906050" sldId="305"/>
            <ac:spMk id="12" creationId="{BE1EDA7A-EC63-4BB2-B149-2ED2A558DC28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0:53:34.007" v="486" actId="20577"/>
          <ac:spMkLst>
            <pc:docMk/>
            <pc:sldMk cId="338906050" sldId="305"/>
            <ac:spMk id="15" creationId="{1F5A813F-70DD-4777-829C-96C8F2FFBCB4}"/>
          </ac:spMkLst>
        </pc:spChg>
        <pc:spChg chg="add del">
          <ac:chgData name="João Pedro Giacometti de Souza" userId="S::joaopedrosouza@gec.inatel.br::600b8c5c-3bc1-4537-9fe3-67cf0869178d" providerId="AD" clId="Web-{505F29D2-C130-C5E7-9284-EE5BB37A99D2}" dt="2020-09-02T01:22:09.863" v="846"/>
          <ac:spMkLst>
            <pc:docMk/>
            <pc:sldMk cId="338906050" sldId="305"/>
            <ac:spMk id="16" creationId="{669AFE54-C714-4310-8460-CC4E1A310FC1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0:45:42.303" v="367" actId="14100"/>
          <ac:spMkLst>
            <pc:docMk/>
            <pc:sldMk cId="338906050" sldId="305"/>
            <ac:spMk id="17" creationId="{C8911B27-142F-4B83-8E89-58D5B75D8782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43:58.268" v="244"/>
          <ac:spMkLst>
            <pc:docMk/>
            <pc:sldMk cId="338906050" sldId="305"/>
            <ac:spMk id="20" creationId="{2ED9BF33-BBE2-4945-A7C9-F74D1EF5991F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44:00.315" v="247"/>
          <ac:spMkLst>
            <pc:docMk/>
            <pc:sldMk cId="338906050" sldId="305"/>
            <ac:spMk id="22" creationId="{5CF2D0FE-8A43-4AF9-B26D-E0103CB7DED8}"/>
          </ac:spMkLst>
        </pc:spChg>
        <pc:picChg chg="add mod">
          <ac:chgData name="João Pedro Giacometti de Souza" userId="S::joaopedrosouza@gec.inatel.br::600b8c5c-3bc1-4537-9fe3-67cf0869178d" providerId="AD" clId="Web-{505F29D2-C130-C5E7-9284-EE5BB37A99D2}" dt="2020-09-02T00:48:48.528" v="379" actId="1076"/>
          <ac:picMkLst>
            <pc:docMk/>
            <pc:sldMk cId="338906050" sldId="305"/>
            <ac:picMk id="2" creationId="{B2ED898C-36D8-4721-8526-FCC0EC4197EB}"/>
          </ac:picMkLst>
        </pc:picChg>
        <pc:cxnChg chg="add mod">
          <ac:chgData name="João Pedro Giacometti de Souza" userId="S::joaopedrosouza@gec.inatel.br::600b8c5c-3bc1-4537-9fe3-67cf0869178d" providerId="AD" clId="Web-{505F29D2-C130-C5E7-9284-EE5BB37A99D2}" dt="2020-09-02T00:49:03.388" v="383" actId="1076"/>
          <ac:cxnSpMkLst>
            <pc:docMk/>
            <pc:sldMk cId="338906050" sldId="305"/>
            <ac:cxnSpMk id="3" creationId="{2B1D5511-1F23-4EE6-B1A9-EE31409726E9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0:52:24.755" v="419" actId="14100"/>
          <ac:cxnSpMkLst>
            <pc:docMk/>
            <pc:sldMk cId="338906050" sldId="305"/>
            <ac:cxnSpMk id="5" creationId="{0159AB5E-B871-4A56-BABA-D1DE754C52C1}"/>
          </ac:cxnSpMkLst>
        </pc:cxnChg>
        <pc:cxnChg chg="del">
          <ac:chgData name="João Pedro Giacometti de Souza" userId="S::joaopedrosouza@gec.inatel.br::600b8c5c-3bc1-4537-9fe3-67cf0869178d" providerId="AD" clId="Web-{505F29D2-C130-C5E7-9284-EE5BB37A99D2}" dt="2020-09-02T00:43:58.940" v="245"/>
          <ac:cxnSpMkLst>
            <pc:docMk/>
            <pc:sldMk cId="338906050" sldId="305"/>
            <ac:cxnSpMk id="18" creationId="{D60388C1-C58B-4D27-82A3-F238A163C46D}"/>
          </ac:cxnSpMkLst>
        </pc:cxnChg>
        <pc:cxnChg chg="del">
          <ac:chgData name="João Pedro Giacometti de Souza" userId="S::joaopedrosouza@gec.inatel.br::600b8c5c-3bc1-4537-9fe3-67cf0869178d" providerId="AD" clId="Web-{505F29D2-C130-C5E7-9284-EE5BB37A99D2}" dt="2020-09-02T00:43:59.659" v="246"/>
          <ac:cxnSpMkLst>
            <pc:docMk/>
            <pc:sldMk cId="338906050" sldId="305"/>
            <ac:cxnSpMk id="21" creationId="{163C6096-A6FA-479B-9400-C4482AA1C4A7}"/>
          </ac:cxnSpMkLst>
        </pc:cxnChg>
      </pc:sldChg>
      <pc:sldChg chg="new del">
        <pc:chgData name="João Pedro Giacometti de Souza" userId="S::joaopedrosouza@gec.inatel.br::600b8c5c-3bc1-4537-9fe3-67cf0869178d" providerId="AD" clId="Web-{505F29D2-C130-C5E7-9284-EE5BB37A99D2}" dt="2020-09-02T00:43:50.487" v="242"/>
        <pc:sldMkLst>
          <pc:docMk/>
          <pc:sldMk cId="1242243384" sldId="305"/>
        </pc:sldMkLst>
      </pc:sldChg>
      <pc:sldChg chg="addSp delSp modSp add replId">
        <pc:chgData name="João Pedro Giacometti de Souza" userId="S::joaopedrosouza@gec.inatel.br::600b8c5c-3bc1-4537-9fe3-67cf0869178d" providerId="AD" clId="Web-{505F29D2-C130-C5E7-9284-EE5BB37A99D2}" dt="2020-09-02T00:58:46.611" v="505" actId="14100"/>
        <pc:sldMkLst>
          <pc:docMk/>
          <pc:sldMk cId="3065728364" sldId="306"/>
        </pc:sldMkLst>
        <pc:spChg chg="del">
          <ac:chgData name="João Pedro Giacometti de Souza" userId="S::joaopedrosouza@gec.inatel.br::600b8c5c-3bc1-4537-9fe3-67cf0869178d" providerId="AD" clId="Web-{505F29D2-C130-C5E7-9284-EE5BB37A99D2}" dt="2020-09-02T00:56:39.279" v="489"/>
          <ac:spMkLst>
            <pc:docMk/>
            <pc:sldMk cId="3065728364" sldId="306"/>
            <ac:spMk id="4" creationId="{783BDF59-2255-49C1-83CF-F4A5BE1AFDF4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56:43.732" v="493"/>
          <ac:spMkLst>
            <pc:docMk/>
            <pc:sldMk cId="3065728364" sldId="306"/>
            <ac:spMk id="12" creationId="{BE1EDA7A-EC63-4BB2-B149-2ED2A558DC28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56:40.919" v="491"/>
          <ac:spMkLst>
            <pc:docMk/>
            <pc:sldMk cId="3065728364" sldId="306"/>
            <ac:spMk id="15" creationId="{1F5A813F-70DD-4777-829C-96C8F2FFBCB4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0:56:38.576" v="488"/>
          <ac:spMkLst>
            <pc:docMk/>
            <pc:sldMk cId="3065728364" sldId="306"/>
            <ac:spMk id="17" creationId="{C8911B27-142F-4B83-8E89-58D5B75D8782}"/>
          </ac:spMkLst>
        </pc:spChg>
        <pc:picChg chg="del">
          <ac:chgData name="João Pedro Giacometti de Souza" userId="S::joaopedrosouza@gec.inatel.br::600b8c5c-3bc1-4537-9fe3-67cf0869178d" providerId="AD" clId="Web-{505F29D2-C130-C5E7-9284-EE5BB37A99D2}" dt="2020-09-02T00:56:40.029" v="490"/>
          <ac:picMkLst>
            <pc:docMk/>
            <pc:sldMk cId="3065728364" sldId="306"/>
            <ac:picMk id="2" creationId="{B2ED898C-36D8-4721-8526-FCC0EC4197EB}"/>
          </ac:picMkLst>
        </pc:picChg>
        <pc:picChg chg="add mod">
          <ac:chgData name="João Pedro Giacometti de Souza" userId="S::joaopedrosouza@gec.inatel.br::600b8c5c-3bc1-4537-9fe3-67cf0869178d" providerId="AD" clId="Web-{505F29D2-C130-C5E7-9284-EE5BB37A99D2}" dt="2020-09-02T00:57:42.312" v="500" actId="1076"/>
          <ac:picMkLst>
            <pc:docMk/>
            <pc:sldMk cId="3065728364" sldId="306"/>
            <ac:picMk id="6" creationId="{2D61E5D8-34CE-416E-9FCD-C44C05E8B7C3}"/>
          </ac:picMkLst>
        </pc:picChg>
        <pc:picChg chg="add mod">
          <ac:chgData name="João Pedro Giacometti de Souza" userId="S::joaopedrosouza@gec.inatel.br::600b8c5c-3bc1-4537-9fe3-67cf0869178d" providerId="AD" clId="Web-{505F29D2-C130-C5E7-9284-EE5BB37A99D2}" dt="2020-09-02T00:58:46.611" v="505" actId="14100"/>
          <ac:picMkLst>
            <pc:docMk/>
            <pc:sldMk cId="3065728364" sldId="306"/>
            <ac:picMk id="7" creationId="{22A9705E-88D3-4BEA-ABFA-18C6B564ECCF}"/>
          </ac:picMkLst>
        </pc:picChg>
        <pc:cxnChg chg="del">
          <ac:chgData name="João Pedro Giacometti de Souza" userId="S::joaopedrosouza@gec.inatel.br::600b8c5c-3bc1-4537-9fe3-67cf0869178d" providerId="AD" clId="Web-{505F29D2-C130-C5E7-9284-EE5BB37A99D2}" dt="2020-09-02T00:56:42.716" v="492"/>
          <ac:cxnSpMkLst>
            <pc:docMk/>
            <pc:sldMk cId="3065728364" sldId="306"/>
            <ac:cxnSpMk id="3" creationId="{2B1D5511-1F23-4EE6-B1A9-EE31409726E9}"/>
          </ac:cxnSpMkLst>
        </pc:cxnChg>
        <pc:cxnChg chg="del">
          <ac:chgData name="João Pedro Giacometti de Souza" userId="S::joaopedrosouza@gec.inatel.br::600b8c5c-3bc1-4537-9fe3-67cf0869178d" providerId="AD" clId="Web-{505F29D2-C130-C5E7-9284-EE5BB37A99D2}" dt="2020-09-02T00:56:44.154" v="494"/>
          <ac:cxnSpMkLst>
            <pc:docMk/>
            <pc:sldMk cId="3065728364" sldId="306"/>
            <ac:cxnSpMk id="5" creationId="{0159AB5E-B871-4A56-BABA-D1DE754C52C1}"/>
          </ac:cxnSpMkLst>
        </pc:cxnChg>
      </pc:sldChg>
      <pc:sldChg chg="delSp modSp add ord replId">
        <pc:chgData name="João Pedro Giacometti de Souza" userId="S::joaopedrosouza@gec.inatel.br::600b8c5c-3bc1-4537-9fe3-67cf0869178d" providerId="AD" clId="Web-{505F29D2-C130-C5E7-9284-EE5BB37A99D2}" dt="2020-09-02T01:14:47.754" v="811" actId="20577"/>
        <pc:sldMkLst>
          <pc:docMk/>
          <pc:sldMk cId="2440032527" sldId="307"/>
        </pc:sldMkLst>
        <pc:spChg chg="mod">
          <ac:chgData name="João Pedro Giacometti de Souza" userId="S::joaopedrosouza@gec.inatel.br::600b8c5c-3bc1-4537-9fe3-67cf0869178d" providerId="AD" clId="Web-{505F29D2-C130-C5E7-9284-EE5BB37A99D2}" dt="2020-09-02T01:14:47.754" v="811" actId="20577"/>
          <ac:spMkLst>
            <pc:docMk/>
            <pc:sldMk cId="2440032527" sldId="307"/>
            <ac:spMk id="17" creationId="{C8911B27-142F-4B83-8E89-58D5B75D8782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1:10:40.964" v="575"/>
          <ac:spMkLst>
            <pc:docMk/>
            <pc:sldMk cId="2440032527" sldId="307"/>
            <ac:spMk id="20" creationId="{2ED9BF33-BBE2-4945-A7C9-F74D1EF5991F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1:10:42.355" v="577"/>
          <ac:spMkLst>
            <pc:docMk/>
            <pc:sldMk cId="2440032527" sldId="307"/>
            <ac:spMk id="22" creationId="{5CF2D0FE-8A43-4AF9-B26D-E0103CB7DED8}"/>
          </ac:spMkLst>
        </pc:spChg>
        <pc:cxnChg chg="del">
          <ac:chgData name="João Pedro Giacometti de Souza" userId="S::joaopedrosouza@gec.inatel.br::600b8c5c-3bc1-4537-9fe3-67cf0869178d" providerId="AD" clId="Web-{505F29D2-C130-C5E7-9284-EE5BB37A99D2}" dt="2020-09-02T01:10:41.370" v="576"/>
          <ac:cxnSpMkLst>
            <pc:docMk/>
            <pc:sldMk cId="2440032527" sldId="307"/>
            <ac:cxnSpMk id="18" creationId="{D60388C1-C58B-4D27-82A3-F238A163C46D}"/>
          </ac:cxnSpMkLst>
        </pc:cxnChg>
        <pc:cxnChg chg="del">
          <ac:chgData name="João Pedro Giacometti de Souza" userId="S::joaopedrosouza@gec.inatel.br::600b8c5c-3bc1-4537-9fe3-67cf0869178d" providerId="AD" clId="Web-{505F29D2-C130-C5E7-9284-EE5BB37A99D2}" dt="2020-09-02T01:10:42.745" v="578"/>
          <ac:cxnSpMkLst>
            <pc:docMk/>
            <pc:sldMk cId="2440032527" sldId="307"/>
            <ac:cxnSpMk id="21" creationId="{163C6096-A6FA-479B-9400-C4482AA1C4A7}"/>
          </ac:cxnSpMkLst>
        </pc:cxnChg>
      </pc:sldChg>
      <pc:sldChg chg="addSp delSp modSp add replId">
        <pc:chgData name="João Pedro Giacometti de Souza" userId="S::joaopedrosouza@gec.inatel.br::600b8c5c-3bc1-4537-9fe3-67cf0869178d" providerId="AD" clId="Web-{505F29D2-C130-C5E7-9284-EE5BB37A99D2}" dt="2020-09-02T01:28:06.906" v="980" actId="14100"/>
        <pc:sldMkLst>
          <pc:docMk/>
          <pc:sldMk cId="4186875591" sldId="308"/>
        </pc:sldMkLst>
        <pc:spChg chg="add mod">
          <ac:chgData name="João Pedro Giacometti de Souza" userId="S::joaopedrosouza@gec.inatel.br::600b8c5c-3bc1-4537-9fe3-67cf0869178d" providerId="AD" clId="Web-{505F29D2-C130-C5E7-9284-EE5BB37A99D2}" dt="2020-09-02T01:27:46.452" v="973" actId="1076"/>
          <ac:spMkLst>
            <pc:docMk/>
            <pc:sldMk cId="4186875591" sldId="308"/>
            <ac:spMk id="3" creationId="{F16EB50F-7930-45E5-87A3-3CB25C4854C7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7:13.029" v="966" actId="1076"/>
          <ac:spMkLst>
            <pc:docMk/>
            <pc:sldMk cId="4186875591" sldId="308"/>
            <ac:spMk id="5" creationId="{003304E1-B6A4-450D-8DA4-51DE82A20819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2:30.348" v="860" actId="1076"/>
          <ac:spMkLst>
            <pc:docMk/>
            <pc:sldMk cId="4186875591" sldId="308"/>
            <ac:spMk id="7" creationId="{EBEC881B-F319-488D-9EC3-430D576E1761}"/>
          </ac:spMkLst>
        </pc:spChg>
        <pc:spChg chg="add del">
          <ac:chgData name="João Pedro Giacometti de Souza" userId="S::joaopedrosouza@gec.inatel.br::600b8c5c-3bc1-4537-9fe3-67cf0869178d" providerId="AD" clId="Web-{505F29D2-C130-C5E7-9284-EE5BB37A99D2}" dt="2020-09-02T01:21:36.127" v="837"/>
          <ac:spMkLst>
            <pc:docMk/>
            <pc:sldMk cId="4186875591" sldId="308"/>
            <ac:spMk id="8" creationId="{2BAB70AC-CFB0-4CA3-9618-4DDD1826CF7C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2:01.612" v="844" actId="1076"/>
          <ac:spMkLst>
            <pc:docMk/>
            <pc:sldMk cId="4186875591" sldId="308"/>
            <ac:spMk id="9" creationId="{76722307-D98C-4E0E-BEBF-A2C6EC222F5F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4:40.946" v="906" actId="14100"/>
          <ac:spMkLst>
            <pc:docMk/>
            <pc:sldMk cId="4186875591" sldId="308"/>
            <ac:spMk id="11" creationId="{C91A580C-D47F-4DB8-8658-793CC35ACF90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2:45.973" v="873" actId="14100"/>
          <ac:spMkLst>
            <pc:docMk/>
            <pc:sldMk cId="4186875591" sldId="308"/>
            <ac:spMk id="12" creationId="{F481B66B-4639-4F91-A2C1-49BCF29FE333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2:58.880" v="878" actId="20577"/>
          <ac:spMkLst>
            <pc:docMk/>
            <pc:sldMk cId="4186875591" sldId="308"/>
            <ac:spMk id="13" creationId="{DD43484D-77E6-43EB-B0C3-7FC57B22DDB8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3:20.396" v="886" actId="14100"/>
          <ac:spMkLst>
            <pc:docMk/>
            <pc:sldMk cId="4186875591" sldId="308"/>
            <ac:spMk id="14" creationId="{E50C407B-13C7-43E2-8EE2-FC469A0B876D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3:27.912" v="889" actId="14100"/>
          <ac:spMkLst>
            <pc:docMk/>
            <pc:sldMk cId="4186875591" sldId="308"/>
            <ac:spMk id="15" creationId="{6D9639EC-C951-4C99-A427-AF8D146E637F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1:23:55.694" v="899"/>
          <ac:spMkLst>
            <pc:docMk/>
            <pc:sldMk cId="4186875591" sldId="308"/>
            <ac:spMk id="16" creationId="{224DD9E3-3612-41B3-94F7-F9431AB82CEC}"/>
          </ac:spMkLst>
        </pc:spChg>
        <pc:spChg chg="mod">
          <ac:chgData name="João Pedro Giacometti de Souza" userId="S::joaopedrosouza@gec.inatel.br::600b8c5c-3bc1-4537-9fe3-67cf0869178d" providerId="AD" clId="Web-{505F29D2-C130-C5E7-9284-EE5BB37A99D2}" dt="2020-09-02T01:15:08.676" v="818" actId="20577"/>
          <ac:spMkLst>
            <pc:docMk/>
            <pc:sldMk cId="4186875591" sldId="308"/>
            <ac:spMk id="17" creationId="{C8911B27-142F-4B83-8E89-58D5B75D8782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5:08.900" v="926" actId="20577"/>
          <ac:spMkLst>
            <pc:docMk/>
            <pc:sldMk cId="4186875591" sldId="308"/>
            <ac:spMk id="18" creationId="{68E3A23C-D560-4491-A376-F70C559F2E6C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7:18.623" v="967" actId="1076"/>
          <ac:spMkLst>
            <pc:docMk/>
            <pc:sldMk cId="4186875591" sldId="308"/>
            <ac:spMk id="26" creationId="{740CC761-CBB4-4E43-9C3B-5F6CE1F07983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6:49.044" v="958" actId="14100"/>
          <ac:spMkLst>
            <pc:docMk/>
            <pc:sldMk cId="4186875591" sldId="308"/>
            <ac:spMk id="27" creationId="{1C12B5EA-4DF3-42F4-A99C-C5121B4F7A03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7:37.061" v="971" actId="1076"/>
          <ac:spMkLst>
            <pc:docMk/>
            <pc:sldMk cId="4186875591" sldId="308"/>
            <ac:spMk id="30" creationId="{213A6113-44B5-4BDC-A958-96C3E61E4EB1}"/>
          </ac:spMkLst>
        </pc:spChg>
        <pc:spChg chg="add mod">
          <ac:chgData name="João Pedro Giacometti de Souza" userId="S::joaopedrosouza@gec.inatel.br::600b8c5c-3bc1-4537-9fe3-67cf0869178d" providerId="AD" clId="Web-{505F29D2-C130-C5E7-9284-EE5BB37A99D2}" dt="2020-09-02T01:28:06.906" v="980" actId="14100"/>
          <ac:spMkLst>
            <pc:docMk/>
            <pc:sldMk cId="4186875591" sldId="308"/>
            <ac:spMk id="31" creationId="{3A3F9F03-98A3-420A-A04B-B4B9708447FC}"/>
          </ac:spMkLst>
        </pc:spChg>
        <pc:picChg chg="add mod">
          <ac:chgData name="João Pedro Giacometti de Souza" userId="S::joaopedrosouza@gec.inatel.br::600b8c5c-3bc1-4537-9fe3-67cf0869178d" providerId="AD" clId="Web-{505F29D2-C130-C5E7-9284-EE5BB37A99D2}" dt="2020-09-02T01:22:01.597" v="841" actId="1076"/>
          <ac:picMkLst>
            <pc:docMk/>
            <pc:sldMk cId="4186875591" sldId="308"/>
            <ac:picMk id="2" creationId="{367932D4-507C-4145-A31F-672B1B55F91B}"/>
          </ac:picMkLst>
        </pc:picChg>
        <pc:picChg chg="add del">
          <ac:chgData name="João Pedro Giacometti de Souza" userId="S::joaopedrosouza@gec.inatel.br::600b8c5c-3bc1-4537-9fe3-67cf0869178d" providerId="AD" clId="Web-{505F29D2-C130-C5E7-9284-EE5BB37A99D2}" dt="2020-09-02T01:25:47.354" v="934"/>
          <ac:picMkLst>
            <pc:docMk/>
            <pc:sldMk cId="4186875591" sldId="308"/>
            <ac:picMk id="22" creationId="{993C9273-0977-4507-8559-D064D48D04BF}"/>
          </ac:picMkLst>
        </pc:picChg>
        <pc:picChg chg="add del">
          <ac:chgData name="João Pedro Giacometti de Souza" userId="S::joaopedrosouza@gec.inatel.br::600b8c5c-3bc1-4537-9fe3-67cf0869178d" providerId="AD" clId="Web-{505F29D2-C130-C5E7-9284-EE5BB37A99D2}" dt="2020-09-02T01:26:05.746" v="941"/>
          <ac:picMkLst>
            <pc:docMk/>
            <pc:sldMk cId="4186875591" sldId="308"/>
            <ac:picMk id="24" creationId="{AF36889C-7F69-4DC6-BE59-09CC0AD0B629}"/>
          </ac:picMkLst>
        </pc:picChg>
        <pc:cxnChg chg="add mod">
          <ac:chgData name="João Pedro Giacometti de Souza" userId="S::joaopedrosouza@gec.inatel.br::600b8c5c-3bc1-4537-9fe3-67cf0869178d" providerId="AD" clId="Web-{505F29D2-C130-C5E7-9284-EE5BB37A99D2}" dt="2020-09-02T01:25:36.760" v="930" actId="14100"/>
          <ac:cxnSpMkLst>
            <pc:docMk/>
            <pc:sldMk cId="4186875591" sldId="308"/>
            <ac:cxnSpMk id="20" creationId="{5AF737A1-E2FD-4657-884D-F0D6159CB1CC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1:25:43.386" v="932" actId="1076"/>
          <ac:cxnSpMkLst>
            <pc:docMk/>
            <pc:sldMk cId="4186875591" sldId="308"/>
            <ac:cxnSpMk id="21" creationId="{C77119B9-8CBF-4A25-9C55-F482E7E5F6FA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1:26:02.574" v="939" actId="1076"/>
          <ac:cxnSpMkLst>
            <pc:docMk/>
            <pc:sldMk cId="4186875591" sldId="308"/>
            <ac:cxnSpMk id="23" creationId="{4B0677FC-C45C-40E7-93B6-EBB36B789E52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1:26:14.574" v="944" actId="1076"/>
          <ac:cxnSpMkLst>
            <pc:docMk/>
            <pc:sldMk cId="4186875591" sldId="308"/>
            <ac:cxnSpMk id="25" creationId="{44E8B5E0-5EC2-4E7E-86B1-3BC06FE14B55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1:26:59.185" v="961" actId="14100"/>
          <ac:cxnSpMkLst>
            <pc:docMk/>
            <pc:sldMk cId="4186875591" sldId="308"/>
            <ac:cxnSpMk id="28" creationId="{E9D413C1-DF1B-482E-8957-C61C864F39D5}"/>
          </ac:cxnSpMkLst>
        </pc:cxnChg>
        <pc:cxnChg chg="add mod">
          <ac:chgData name="João Pedro Giacometti de Souza" userId="S::joaopedrosouza@gec.inatel.br::600b8c5c-3bc1-4537-9fe3-67cf0869178d" providerId="AD" clId="Web-{505F29D2-C130-C5E7-9284-EE5BB37A99D2}" dt="2020-09-02T01:27:07.623" v="964" actId="14100"/>
          <ac:cxnSpMkLst>
            <pc:docMk/>
            <pc:sldMk cId="4186875591" sldId="308"/>
            <ac:cxnSpMk id="29" creationId="{09459E15-32B5-4633-8638-3A9F84E54E05}"/>
          </ac:cxnSpMkLst>
        </pc:cxnChg>
      </pc:sldChg>
      <pc:sldChg chg="addSp delSp modSp add replId">
        <pc:chgData name="João Pedro Giacometti de Souza" userId="S::joaopedrosouza@gec.inatel.br::600b8c5c-3bc1-4537-9fe3-67cf0869178d" providerId="AD" clId="Web-{505F29D2-C130-C5E7-9284-EE5BB37A99D2}" dt="2020-09-02T01:37:18.456" v="1003" actId="1076"/>
        <pc:sldMkLst>
          <pc:docMk/>
          <pc:sldMk cId="1279178303" sldId="309"/>
        </pc:sldMkLst>
        <pc:spChg chg="del">
          <ac:chgData name="João Pedro Giacometti de Souza" userId="S::joaopedrosouza@gec.inatel.br::600b8c5c-3bc1-4537-9fe3-67cf0869178d" providerId="AD" clId="Web-{505F29D2-C130-C5E7-9284-EE5BB37A99D2}" dt="2020-09-02T01:37:05.190" v="996"/>
          <ac:spMkLst>
            <pc:docMk/>
            <pc:sldMk cId="1279178303" sldId="309"/>
            <ac:spMk id="2" creationId="{A3B50BDB-9918-45A2-B02A-033E337829BD}"/>
          </ac:spMkLst>
        </pc:spChg>
        <pc:spChg chg="del">
          <ac:chgData name="João Pedro Giacometti de Souza" userId="S::joaopedrosouza@gec.inatel.br::600b8c5c-3bc1-4537-9fe3-67cf0869178d" providerId="AD" clId="Web-{505F29D2-C130-C5E7-9284-EE5BB37A99D2}" dt="2020-09-02T01:37:06.393" v="997"/>
          <ac:spMkLst>
            <pc:docMk/>
            <pc:sldMk cId="1279178303" sldId="309"/>
            <ac:spMk id="3" creationId="{C68D009D-CA12-42D9-857A-1D925E567D01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1:37:10.565" v="1000"/>
          <ac:spMkLst>
            <pc:docMk/>
            <pc:sldMk cId="1279178303" sldId="309"/>
            <ac:spMk id="5" creationId="{0F8CCBB0-4F15-4EA3-8BAB-8BC9CF1FEEAD}"/>
          </ac:spMkLst>
        </pc:spChg>
        <pc:spChg chg="add del mod">
          <ac:chgData name="João Pedro Giacometti de Souza" userId="S::joaopedrosouza@gec.inatel.br::600b8c5c-3bc1-4537-9fe3-67cf0869178d" providerId="AD" clId="Web-{505F29D2-C130-C5E7-9284-EE5BB37A99D2}" dt="2020-09-02T01:37:07.252" v="998"/>
          <ac:spMkLst>
            <pc:docMk/>
            <pc:sldMk cId="1279178303" sldId="309"/>
            <ac:spMk id="7" creationId="{E5E34EE8-7FC1-4E75-B65B-0FA2DC98D9E5}"/>
          </ac:spMkLst>
        </pc:spChg>
        <pc:picChg chg="add mod">
          <ac:chgData name="João Pedro Giacometti de Souza" userId="S::joaopedrosouza@gec.inatel.br::600b8c5c-3bc1-4537-9fe3-67cf0869178d" providerId="AD" clId="Web-{505F29D2-C130-C5E7-9284-EE5BB37A99D2}" dt="2020-09-02T01:37:18.456" v="1003" actId="1076"/>
          <ac:picMkLst>
            <pc:docMk/>
            <pc:sldMk cId="1279178303" sldId="309"/>
            <ac:picMk id="8" creationId="{DDEDD0DA-9223-4DD0-9477-59A78BB3F9F9}"/>
          </ac:picMkLst>
        </pc:picChg>
      </pc:sldChg>
      <pc:sldMasterChg chg="modSldLayout">
        <pc:chgData name="João Pedro Giacometti de Souza" userId="S::joaopedrosouza@gec.inatel.br::600b8c5c-3bc1-4537-9fe3-67cf0869178d" providerId="AD" clId="Web-{505F29D2-C130-C5E7-9284-EE5BB37A99D2}" dt="2020-09-02T00:39:29.744" v="154"/>
        <pc:sldMasterMkLst>
          <pc:docMk/>
          <pc:sldMasterMk cId="0" sldId="2147483648"/>
        </pc:sldMasterMkLst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49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0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1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2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3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4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5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6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7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8"/>
          </pc:sldLayoutMkLst>
        </pc:sldLayoutChg>
        <pc:sldLayoutChg chg="replId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João Pedro Giacometti de Souza" userId="S::joaopedrosouza@gec.inatel.br::600b8c5c-3bc1-4537-9fe3-67cf0869178d" providerId="AD" clId="Web-{505F29D2-C130-C5E7-9284-EE5BB37A99D2}" dt="2020-09-02T00:39:29.744" v="154"/>
        <pc:sldMasterMkLst>
          <pc:docMk/>
          <pc:sldMasterMk cId="0" sldId="2147483661"/>
        </pc:sldMasterMkLst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80339230" sldId="2147483649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2427175768" sldId="2147483650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602567665" sldId="2147483651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1898993884" sldId="2147483652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4285890416" sldId="2147483653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4004423404" sldId="2147483654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2367883718" sldId="2147483655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2011193419" sldId="2147483656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3306776306" sldId="2147483657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1934750234" sldId="2147483658"/>
          </pc:sldLayoutMkLst>
        </pc:sldLayoutChg>
        <pc:sldLayoutChg chg="add del">
          <pc:chgData name="João Pedro Giacometti de Souza" userId="S::joaopedrosouza@gec.inatel.br::600b8c5c-3bc1-4537-9fe3-67cf0869178d" providerId="AD" clId="Web-{505F29D2-C130-C5E7-9284-EE5BB37A99D2}" dt="2020-09-02T00:39:29.744" v="154"/>
          <pc:sldLayoutMkLst>
            <pc:docMk/>
            <pc:sldMasterMk cId="0" sldId="2147483661"/>
            <pc:sldLayoutMk cId="214843973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BAF5-97A6-46AA-9F86-1832678FB28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24C6-A8DD-4C54-AF3A-F66146CE3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B24C6-A8DD-4C54-AF3A-F66146CE3B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1531440"/>
            <a:ext cx="9566640" cy="62843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2301765"/>
            <a:ext cx="9566640" cy="5628289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2736" y="1499710"/>
            <a:ext cx="9684425" cy="6444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baseline="0"/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2737" y="2270234"/>
            <a:ext cx="9684425" cy="56440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97040" y="2556000"/>
            <a:ext cx="9035280" cy="818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629" y="1477322"/>
            <a:ext cx="9566639" cy="5024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630" y="2256840"/>
            <a:ext cx="9566640" cy="5593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4E5FE9C-2E5E-4849-A766-B4BEF761AAB3}"/>
              </a:ext>
            </a:extLst>
          </p:cNvPr>
          <p:cNvSpPr/>
          <p:nvPr userDrawn="1"/>
        </p:nvSpPr>
        <p:spPr>
          <a:xfrm>
            <a:off x="5314948" y="37944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5999"/>
            <a:ext cx="9035280" cy="2964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Introdução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Orientação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à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Objetos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Capitulo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4" y="2411682"/>
            <a:ext cx="7626324" cy="17654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10" y="5986534"/>
            <a:ext cx="7548033" cy="57013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26210" y="1641764"/>
            <a:ext cx="474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Na classe Funcionário: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26210" y="5112327"/>
            <a:ext cx="7039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Instanciando o objeto na classe </a:t>
            </a:r>
            <a:r>
              <a:rPr lang="pt-BR" sz="3200" dirty="0" err="1" smtClean="0"/>
              <a:t>main</a:t>
            </a:r>
            <a:r>
              <a:rPr lang="pt-BR" sz="3200" dirty="0" smtClean="0"/>
              <a:t>:</a:t>
            </a:r>
            <a:endParaRPr lang="pt-BR" sz="32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1CFA5C4-C3FF-4072-B97E-0CC009851E97}"/>
              </a:ext>
            </a:extLst>
          </p:cNvPr>
          <p:cNvCxnSpPr/>
          <p:nvPr/>
        </p:nvCxnSpPr>
        <p:spPr>
          <a:xfrm>
            <a:off x="2816930" y="2688551"/>
            <a:ext cx="54483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CFA5C4-C3FF-4072-B97E-0CC009851E97}"/>
              </a:ext>
            </a:extLst>
          </p:cNvPr>
          <p:cNvCxnSpPr/>
          <p:nvPr/>
        </p:nvCxnSpPr>
        <p:spPr>
          <a:xfrm flipV="1">
            <a:off x="5541123" y="6400800"/>
            <a:ext cx="3036616" cy="14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159876"/>
            <a:ext cx="7256274" cy="56860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ECF858-5DED-46A8-9740-D5CA1DA0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18C2E4-775F-4295-A3E7-1C753A54EDF8}"/>
              </a:ext>
            </a:extLst>
          </p:cNvPr>
          <p:cNvSpPr txBox="1"/>
          <p:nvPr/>
        </p:nvSpPr>
        <p:spPr>
          <a:xfrm>
            <a:off x="6389600" y="1845658"/>
            <a:ext cx="3708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Assinatura de um método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Nome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Parâmetro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E58D8C-0A2D-489B-84FE-3543103722EF}"/>
              </a:ext>
            </a:extLst>
          </p:cNvPr>
          <p:cNvSpPr/>
          <p:nvPr/>
        </p:nvSpPr>
        <p:spPr>
          <a:xfrm>
            <a:off x="739222" y="5151720"/>
            <a:ext cx="5401806" cy="22362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6534DA-E419-47FE-87F0-17EFA3F69710}"/>
              </a:ext>
            </a:extLst>
          </p:cNvPr>
          <p:cNvSpPr txBox="1"/>
          <p:nvPr/>
        </p:nvSpPr>
        <p:spPr>
          <a:xfrm>
            <a:off x="6807200" y="6051419"/>
            <a:ext cx="370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Sobrecarga:</a:t>
            </a:r>
          </a:p>
          <a:p>
            <a:pPr algn="ctr"/>
            <a:r>
              <a:rPr lang="pt-BR" sz="2400" dirty="0"/>
              <a:t>Diferentes parâmetros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E58D8C-0A2D-489B-84FE-3543103722EF}"/>
              </a:ext>
            </a:extLst>
          </p:cNvPr>
          <p:cNvSpPr/>
          <p:nvPr/>
        </p:nvSpPr>
        <p:spPr>
          <a:xfrm>
            <a:off x="739222" y="3477744"/>
            <a:ext cx="7292951" cy="13020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B610D913-4513-4DE0-AFA3-2DF567E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1" y="1677061"/>
            <a:ext cx="7637780" cy="2158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A01390-9416-473F-9047-CF36865C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59" y="1330843"/>
            <a:ext cx="9566640" cy="628436"/>
          </a:xfrm>
        </p:spPr>
        <p:txBody>
          <a:bodyPr/>
          <a:lstStyle/>
          <a:p>
            <a:r>
              <a:rPr lang="pt-BR" dirty="0"/>
              <a:t>Entendendo melhor os tipos de referência (Objetos)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93" y="3833303"/>
            <a:ext cx="4904246" cy="88588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5D3C97D-0250-412E-8FC4-2CE562D7E01C}"/>
              </a:ext>
            </a:extLst>
          </p:cNvPr>
          <p:cNvCxnSpPr/>
          <p:nvPr/>
        </p:nvCxnSpPr>
        <p:spPr>
          <a:xfrm flipV="1">
            <a:off x="473266" y="4576539"/>
            <a:ext cx="9842498" cy="73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2063E-B04F-402C-8CF1-2080061C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5" y="4645415"/>
            <a:ext cx="7742765" cy="2548244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DB4364B-BB2E-48D6-8914-59EA57F9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44" y="7242800"/>
            <a:ext cx="4081356" cy="7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537259" y="1782977"/>
            <a:ext cx="8474785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pt-BR" sz="3200" b="1" spc="-5" dirty="0">
                <a:latin typeface="Montserrat Light"/>
              </a:rPr>
              <a:t>Diagrama UML: (Linguagem de Modelagem Unificada)</a:t>
            </a:r>
            <a:endParaRPr lang="pt-BR" sz="3200" b="1" spc="-10" dirty="0">
              <a:latin typeface="Montserrat Light"/>
            </a:endParaRPr>
          </a:p>
          <a:p>
            <a:pPr>
              <a:spcBef>
                <a:spcPts val="15"/>
              </a:spcBef>
              <a:tabLst>
                <a:tab pos="241300" algn="l"/>
              </a:tabLst>
            </a:pPr>
            <a:endParaRPr lang="pt-BR" sz="2000" dirty="0">
              <a:latin typeface="Montserrat Light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Representa todo o sistema de software através de diagramas.</a:t>
            </a: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Pra que serve?</a:t>
            </a: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Modelar o sistema</a:t>
            </a: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Entender melhor as interações entre as classes e camadas de aplicação</a:t>
            </a: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24400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537259" y="1782977"/>
            <a:ext cx="8474785" cy="18158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pt-BR" sz="3200" b="1" spc="-5" dirty="0">
                <a:latin typeface="Montserrat Light"/>
              </a:rPr>
              <a:t>Diagrama UML: (Linguagem de Modelagem Unificada)</a:t>
            </a:r>
            <a:endParaRPr lang="pt-BR" sz="3200" b="1" spc="-10" dirty="0">
              <a:latin typeface="Montserrat Light"/>
            </a:endParaRPr>
          </a:p>
          <a:p>
            <a:pPr>
              <a:spcBef>
                <a:spcPts val="15"/>
              </a:spcBef>
              <a:tabLst>
                <a:tab pos="241300" algn="l"/>
              </a:tabLst>
            </a:pPr>
            <a:endParaRPr lang="pt-BR" sz="2000" dirty="0">
              <a:latin typeface="Montserrat Light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  <a:cs typeface="Times New Roman"/>
              </a:rPr>
              <a:t>Exemplo:</a:t>
            </a: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7932D4-507C-4145-A31F-672B1B55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1" y="3860997"/>
            <a:ext cx="5433059" cy="3723315"/>
          </a:xfrm>
          <a:prstGeom prst="rect">
            <a:avLst/>
          </a:prstGeom>
        </p:spPr>
      </p:pic>
      <p:sp>
        <p:nvSpPr>
          <p:cNvPr id="3" name="Chave Direita 11">
            <a:extLst>
              <a:ext uri="{FF2B5EF4-FFF2-40B4-BE49-F238E27FC236}">
                <a16:creationId xmlns:a16="http://schemas.microsoft.com/office/drawing/2014/main" id="{F16EB50F-7930-45E5-87A3-3CB25C4854C7}"/>
              </a:ext>
            </a:extLst>
          </p:cNvPr>
          <p:cNvSpPr/>
          <p:nvPr/>
        </p:nvSpPr>
        <p:spPr>
          <a:xfrm>
            <a:off x="5289114" y="6538158"/>
            <a:ext cx="218743" cy="748736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11">
            <a:extLst>
              <a:ext uri="{FF2B5EF4-FFF2-40B4-BE49-F238E27FC236}">
                <a16:creationId xmlns:a16="http://schemas.microsoft.com/office/drawing/2014/main" id="{003304E1-B6A4-450D-8DA4-51DE82A20819}"/>
              </a:ext>
            </a:extLst>
          </p:cNvPr>
          <p:cNvSpPr/>
          <p:nvPr/>
        </p:nvSpPr>
        <p:spPr>
          <a:xfrm>
            <a:off x="6693311" y="4634980"/>
            <a:ext cx="271236" cy="1641260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11">
            <a:extLst>
              <a:ext uri="{FF2B5EF4-FFF2-40B4-BE49-F238E27FC236}">
                <a16:creationId xmlns:a16="http://schemas.microsoft.com/office/drawing/2014/main" id="{76722307-D98C-4E0E-BEBF-A2C6EC222F5F}"/>
              </a:ext>
            </a:extLst>
          </p:cNvPr>
          <p:cNvSpPr/>
          <p:nvPr/>
        </p:nvSpPr>
        <p:spPr>
          <a:xfrm>
            <a:off x="6694283" y="6393777"/>
            <a:ext cx="271236" cy="1089995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9">
            <a:extLst>
              <a:ext uri="{FF2B5EF4-FFF2-40B4-BE49-F238E27FC236}">
                <a16:creationId xmlns:a16="http://schemas.microsoft.com/office/drawing/2014/main" id="{EBEC881B-F319-488D-9EC3-430D576E1761}"/>
              </a:ext>
            </a:extLst>
          </p:cNvPr>
          <p:cNvSpPr/>
          <p:nvPr/>
        </p:nvSpPr>
        <p:spPr>
          <a:xfrm>
            <a:off x="7155716" y="4003766"/>
            <a:ext cx="2154404" cy="48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Nome da Classe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F481B66B-4639-4F91-A2C1-49BCF29FE333}"/>
              </a:ext>
            </a:extLst>
          </p:cNvPr>
          <p:cNvSpPr/>
          <p:nvPr/>
        </p:nvSpPr>
        <p:spPr>
          <a:xfrm>
            <a:off x="7156842" y="5171922"/>
            <a:ext cx="2377500" cy="48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Atributos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DD43484D-77E6-43EB-B0C3-7FC57B22DDB8}"/>
              </a:ext>
            </a:extLst>
          </p:cNvPr>
          <p:cNvSpPr/>
          <p:nvPr/>
        </p:nvSpPr>
        <p:spPr>
          <a:xfrm>
            <a:off x="7157968" y="6694463"/>
            <a:ext cx="2377500" cy="48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Métodos </a:t>
            </a:r>
            <a:endParaRPr lang="en-US" dirty="0"/>
          </a:p>
        </p:txBody>
      </p:sp>
      <p:sp>
        <p:nvSpPr>
          <p:cNvPr id="14" name="Retângulo 19">
            <a:extLst>
              <a:ext uri="{FF2B5EF4-FFF2-40B4-BE49-F238E27FC236}">
                <a16:creationId xmlns:a16="http://schemas.microsoft.com/office/drawing/2014/main" id="{E50C407B-13C7-43E2-8EE2-FC469A0B876D}"/>
              </a:ext>
            </a:extLst>
          </p:cNvPr>
          <p:cNvSpPr/>
          <p:nvPr/>
        </p:nvSpPr>
        <p:spPr>
          <a:xfrm>
            <a:off x="1514957" y="4791286"/>
            <a:ext cx="212152" cy="1195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9">
            <a:extLst>
              <a:ext uri="{FF2B5EF4-FFF2-40B4-BE49-F238E27FC236}">
                <a16:creationId xmlns:a16="http://schemas.microsoft.com/office/drawing/2014/main" id="{6D9639EC-C951-4C99-A427-AF8D146E637F}"/>
              </a:ext>
            </a:extLst>
          </p:cNvPr>
          <p:cNvSpPr/>
          <p:nvPr/>
        </p:nvSpPr>
        <p:spPr>
          <a:xfrm>
            <a:off x="1515212" y="6589459"/>
            <a:ext cx="212152" cy="591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C91A580C-D47F-4DB8-8658-793CC35ACF90}"/>
              </a:ext>
            </a:extLst>
          </p:cNvPr>
          <p:cNvSpPr/>
          <p:nvPr/>
        </p:nvSpPr>
        <p:spPr>
          <a:xfrm rot="10800000">
            <a:off x="965877" y="5284706"/>
            <a:ext cx="237985" cy="2199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9">
            <a:extLst>
              <a:ext uri="{FF2B5EF4-FFF2-40B4-BE49-F238E27FC236}">
                <a16:creationId xmlns:a16="http://schemas.microsoft.com/office/drawing/2014/main" id="{68E3A23C-D560-4491-A376-F70C559F2E6C}"/>
              </a:ext>
            </a:extLst>
          </p:cNvPr>
          <p:cNvSpPr/>
          <p:nvPr/>
        </p:nvSpPr>
        <p:spPr>
          <a:xfrm>
            <a:off x="421936" y="7584312"/>
            <a:ext cx="1563854" cy="51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"+" = </a:t>
            </a:r>
            <a:r>
              <a:rPr lang="pt-BR" b="1" i="1" dirty="0" err="1">
                <a:solidFill>
                  <a:schemeClr val="tx1"/>
                </a:solidFill>
              </a:rPr>
              <a:t>public</a:t>
            </a:r>
            <a:endParaRPr lang="pt-BR" b="1" i="1">
              <a:solidFill>
                <a:schemeClr val="tx1"/>
              </a:solidFill>
            </a:endParaRPr>
          </a:p>
        </p:txBody>
      </p:sp>
      <p:cxnSp>
        <p:nvCxnSpPr>
          <p:cNvPr id="20" name="Conector reto 14">
            <a:extLst>
              <a:ext uri="{FF2B5EF4-FFF2-40B4-BE49-F238E27FC236}">
                <a16:creationId xmlns:a16="http://schemas.microsoft.com/office/drawing/2014/main" id="{5AF737A1-E2FD-4657-884D-F0D6159CB1CC}"/>
              </a:ext>
            </a:extLst>
          </p:cNvPr>
          <p:cNvCxnSpPr/>
          <p:nvPr/>
        </p:nvCxnSpPr>
        <p:spPr>
          <a:xfrm>
            <a:off x="2522280" y="5084600"/>
            <a:ext cx="33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4">
            <a:extLst>
              <a:ext uri="{FF2B5EF4-FFF2-40B4-BE49-F238E27FC236}">
                <a16:creationId xmlns:a16="http://schemas.microsoft.com/office/drawing/2014/main" id="{C77119B9-8CBF-4A25-9C55-F482E7E5F6FA}"/>
              </a:ext>
            </a:extLst>
          </p:cNvPr>
          <p:cNvCxnSpPr>
            <a:cxnSpLocks/>
          </p:cNvCxnSpPr>
          <p:nvPr/>
        </p:nvCxnSpPr>
        <p:spPr>
          <a:xfrm>
            <a:off x="2233978" y="5386482"/>
            <a:ext cx="33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4B0677FC-C45C-40E7-93B6-EBB36B789E52}"/>
              </a:ext>
            </a:extLst>
          </p:cNvPr>
          <p:cNvCxnSpPr>
            <a:cxnSpLocks/>
          </p:cNvCxnSpPr>
          <p:nvPr/>
        </p:nvCxnSpPr>
        <p:spPr>
          <a:xfrm>
            <a:off x="2667414" y="5701490"/>
            <a:ext cx="84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14">
            <a:extLst>
              <a:ext uri="{FF2B5EF4-FFF2-40B4-BE49-F238E27FC236}">
                <a16:creationId xmlns:a16="http://schemas.microsoft.com/office/drawing/2014/main" id="{44E8B5E0-5EC2-4E7E-86B1-3BC06FE14B55}"/>
              </a:ext>
            </a:extLst>
          </p:cNvPr>
          <p:cNvCxnSpPr>
            <a:cxnSpLocks/>
          </p:cNvCxnSpPr>
          <p:nvPr/>
        </p:nvCxnSpPr>
        <p:spPr>
          <a:xfrm>
            <a:off x="2523491" y="6029623"/>
            <a:ext cx="84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ave Direita 11">
            <a:extLst>
              <a:ext uri="{FF2B5EF4-FFF2-40B4-BE49-F238E27FC236}">
                <a16:creationId xmlns:a16="http://schemas.microsoft.com/office/drawing/2014/main" id="{740CC761-CBB4-4E43-9C3B-5F6CE1F07983}"/>
              </a:ext>
            </a:extLst>
          </p:cNvPr>
          <p:cNvSpPr/>
          <p:nvPr/>
        </p:nvSpPr>
        <p:spPr>
          <a:xfrm>
            <a:off x="6694366" y="4004963"/>
            <a:ext cx="271236" cy="486229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19">
            <a:extLst>
              <a:ext uri="{FF2B5EF4-FFF2-40B4-BE49-F238E27FC236}">
                <a16:creationId xmlns:a16="http://schemas.microsoft.com/office/drawing/2014/main" id="{1C12B5EA-4DF3-42F4-A99C-C5121B4F7A03}"/>
              </a:ext>
            </a:extLst>
          </p:cNvPr>
          <p:cNvSpPr/>
          <p:nvPr/>
        </p:nvSpPr>
        <p:spPr>
          <a:xfrm>
            <a:off x="4112229" y="5145673"/>
            <a:ext cx="1262017" cy="5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Tipo da variável</a:t>
            </a:r>
            <a:endParaRPr lang="en-US" dirty="0"/>
          </a:p>
        </p:txBody>
      </p:sp>
      <p:cxnSp>
        <p:nvCxnSpPr>
          <p:cNvPr id="28" name="Conector reto 14">
            <a:extLst>
              <a:ext uri="{FF2B5EF4-FFF2-40B4-BE49-F238E27FC236}">
                <a16:creationId xmlns:a16="http://schemas.microsoft.com/office/drawing/2014/main" id="{E9D413C1-DF1B-482E-8957-C61C864F39D5}"/>
              </a:ext>
            </a:extLst>
          </p:cNvPr>
          <p:cNvCxnSpPr>
            <a:cxnSpLocks/>
          </p:cNvCxnSpPr>
          <p:nvPr/>
        </p:nvCxnSpPr>
        <p:spPr>
          <a:xfrm>
            <a:off x="4674918" y="6869648"/>
            <a:ext cx="414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4">
            <a:extLst>
              <a:ext uri="{FF2B5EF4-FFF2-40B4-BE49-F238E27FC236}">
                <a16:creationId xmlns:a16="http://schemas.microsoft.com/office/drawing/2014/main" id="{09459E15-32B5-4633-8638-3A9F84E54E05}"/>
              </a:ext>
            </a:extLst>
          </p:cNvPr>
          <p:cNvCxnSpPr>
            <a:cxnSpLocks/>
          </p:cNvCxnSpPr>
          <p:nvPr/>
        </p:nvCxnSpPr>
        <p:spPr>
          <a:xfrm>
            <a:off x="4544428" y="7184656"/>
            <a:ext cx="7690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ave Direita 11">
            <a:extLst>
              <a:ext uri="{FF2B5EF4-FFF2-40B4-BE49-F238E27FC236}">
                <a16:creationId xmlns:a16="http://schemas.microsoft.com/office/drawing/2014/main" id="{213A6113-44B5-4BDC-A958-96C3E61E4EB1}"/>
              </a:ext>
            </a:extLst>
          </p:cNvPr>
          <p:cNvSpPr/>
          <p:nvPr/>
        </p:nvSpPr>
        <p:spPr>
          <a:xfrm>
            <a:off x="3636168" y="4871236"/>
            <a:ext cx="271236" cy="1181873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19">
            <a:extLst>
              <a:ext uri="{FF2B5EF4-FFF2-40B4-BE49-F238E27FC236}">
                <a16:creationId xmlns:a16="http://schemas.microsoft.com/office/drawing/2014/main" id="{3A3F9F03-98A3-420A-A04B-B4B9708447FC}"/>
              </a:ext>
            </a:extLst>
          </p:cNvPr>
          <p:cNvSpPr/>
          <p:nvPr/>
        </p:nvSpPr>
        <p:spPr>
          <a:xfrm>
            <a:off x="5569575" y="6576337"/>
            <a:ext cx="1117661" cy="60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537259" y="1782977"/>
            <a:ext cx="8474785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pt-BR" sz="3200" b="1" spc="-5" dirty="0" smtClean="0">
                <a:latin typeface="Montserrat Light"/>
              </a:rPr>
              <a:t>Composição x Agregação</a:t>
            </a:r>
            <a:endParaRPr lang="pt-BR" sz="3200" b="1" spc="-10" dirty="0">
              <a:latin typeface="Montserrat Light"/>
            </a:endParaRPr>
          </a:p>
          <a:p>
            <a:pPr>
              <a:spcBef>
                <a:spcPts val="15"/>
              </a:spcBef>
              <a:tabLst>
                <a:tab pos="241300" algn="l"/>
              </a:tabLst>
            </a:pPr>
            <a:endParaRPr lang="pt-BR" sz="2000" dirty="0">
              <a:latin typeface="Montserrat Light"/>
              <a:cs typeface="Times New Roman"/>
            </a:endParaRPr>
          </a:p>
          <a:p>
            <a:pPr marL="12700">
              <a:tabLst>
                <a:tab pos="241300" algn="l"/>
              </a:tabLst>
            </a:pPr>
            <a:r>
              <a:rPr lang="pt-BR" sz="2800" spc="-10" dirty="0" smtClean="0">
                <a:latin typeface="Montserrat Light"/>
                <a:cs typeface="Times New Roman"/>
              </a:rPr>
              <a:t>Classes podem ter atributos de outras Classes por meio da Composição ou Agregação:</a:t>
            </a:r>
            <a:endParaRPr lang="pt-BR" sz="2800" spc="-10" dirty="0">
              <a:latin typeface="Montserrat Light"/>
              <a:cs typeface="Times New Roman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8" y="4167922"/>
            <a:ext cx="3955719" cy="30397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flipH="1">
            <a:off x="5103141" y="4899379"/>
            <a:ext cx="33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classe Nave possui um atributo arma, que é da classe Arma.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2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255584" y="1297555"/>
            <a:ext cx="8474785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pt-BR" sz="3200" b="1" spc="-5" dirty="0" smtClean="0">
                <a:latin typeface="Montserrat Light"/>
              </a:rPr>
              <a:t>Composição</a:t>
            </a:r>
            <a:endParaRPr lang="pt-BR" sz="3200" b="1" spc="-10" dirty="0">
              <a:latin typeface="Montserrat Light"/>
            </a:endParaRPr>
          </a:p>
          <a:p>
            <a:pPr>
              <a:spcBef>
                <a:spcPts val="15"/>
              </a:spcBef>
              <a:tabLst>
                <a:tab pos="241300" algn="l"/>
              </a:tabLst>
            </a:pPr>
            <a:endParaRPr lang="pt-BR" sz="2000" dirty="0">
              <a:latin typeface="Montserrat Light"/>
              <a:cs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4" y="1903350"/>
            <a:ext cx="6637595" cy="22328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4" y="4471065"/>
            <a:ext cx="3266549" cy="312705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flipH="1">
            <a:off x="4669386" y="5849925"/>
            <a:ext cx="69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87" y="4471065"/>
            <a:ext cx="3469430" cy="31270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56324" y="2190107"/>
            <a:ext cx="2348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Nave é a classe Todo e Arma é a classe Parte. Usamos o </a:t>
            </a:r>
            <a:r>
              <a:rPr lang="pt-BR" b="1" dirty="0" smtClean="0"/>
              <a:t>new</a:t>
            </a:r>
            <a:r>
              <a:rPr lang="pt-BR" dirty="0" smtClean="0"/>
              <a:t> na classe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2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255584" y="1297555"/>
            <a:ext cx="8474785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pt-BR" sz="3200" b="1" spc="-5" dirty="0" smtClean="0">
                <a:latin typeface="Montserrat Light"/>
              </a:rPr>
              <a:t>Agregação</a:t>
            </a:r>
            <a:endParaRPr lang="pt-BR" sz="3200" b="1" spc="-10" dirty="0">
              <a:latin typeface="Montserrat Light"/>
            </a:endParaRPr>
          </a:p>
          <a:p>
            <a:pPr>
              <a:spcBef>
                <a:spcPts val="15"/>
              </a:spcBef>
              <a:tabLst>
                <a:tab pos="241300" algn="l"/>
              </a:tabLst>
            </a:pPr>
            <a:endParaRPr lang="pt-BR" sz="2000" dirty="0">
              <a:latin typeface="Montserrat Light"/>
              <a:cs typeface="Times New Roman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4" y="1879636"/>
            <a:ext cx="6729043" cy="24157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4" y="4877466"/>
            <a:ext cx="5258256" cy="26824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47" y="4877466"/>
            <a:ext cx="3058612" cy="268247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050845" y="6218702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E/OU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202312" y="2319416"/>
            <a:ext cx="2810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Nave é a classe Todo e Arma é a classe Parte. </a:t>
            </a:r>
            <a:r>
              <a:rPr lang="pt-BR" b="1" dirty="0" smtClean="0"/>
              <a:t>Não</a:t>
            </a:r>
            <a:r>
              <a:rPr lang="pt-BR" dirty="0" smtClean="0"/>
              <a:t> Usamos </a:t>
            </a:r>
            <a:r>
              <a:rPr lang="pt-BR" dirty="0"/>
              <a:t>o </a:t>
            </a:r>
            <a:r>
              <a:rPr lang="pt-BR" b="1" dirty="0"/>
              <a:t>new</a:t>
            </a:r>
            <a:r>
              <a:rPr lang="pt-BR" dirty="0"/>
              <a:t> na classe </a:t>
            </a:r>
            <a:r>
              <a:rPr lang="pt-BR" dirty="0" smtClean="0"/>
              <a:t>Todo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5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D8D36-48F2-4DF5-82A9-16C866F4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C32C4A-213C-4752-B5A9-E164F9E39D4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1360" y="2015496"/>
            <a:ext cx="9566640" cy="5781857"/>
          </a:xfrm>
        </p:spPr>
        <p:txBody>
          <a:bodyPr anchor="t"/>
          <a:lstStyle/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ahoma"/>
                <a:ea typeface="Tahoma"/>
                <a:cs typeface="Tahoma"/>
              </a:rPr>
              <a:t>Você foi contratado para implementar o controle de estoque em uma pequena distribuidora de produtos no geral. Neste primeiro momento o projeto irá entregar apenas o cadastro dos materiais que contém as seguintes informações: </a:t>
            </a:r>
            <a:r>
              <a:rPr lang="pt-BR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código de série</a:t>
            </a:r>
            <a:r>
              <a:rPr lang="pt-BR" dirty="0">
                <a:latin typeface="Tahoma"/>
                <a:ea typeface="Tahoma"/>
                <a:cs typeface="Tahoma"/>
              </a:rPr>
              <a:t>, </a:t>
            </a:r>
            <a:r>
              <a:rPr lang="pt-BR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código do material</a:t>
            </a:r>
            <a:r>
              <a:rPr lang="pt-BR" dirty="0">
                <a:latin typeface="Tahoma"/>
                <a:ea typeface="Tahoma"/>
                <a:cs typeface="Tahoma"/>
              </a:rPr>
              <a:t>, </a:t>
            </a:r>
            <a:r>
              <a:rPr lang="pt-BR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nome do material</a:t>
            </a:r>
            <a:r>
              <a:rPr lang="pt-BR" dirty="0">
                <a:latin typeface="Tahoma"/>
                <a:ea typeface="Tahoma"/>
                <a:cs typeface="Tahoma"/>
              </a:rPr>
              <a:t>, </a:t>
            </a:r>
            <a:r>
              <a:rPr lang="pt-BR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categoria do material</a:t>
            </a:r>
            <a:r>
              <a:rPr lang="pt-BR" dirty="0">
                <a:latin typeface="Tahoma"/>
                <a:ea typeface="Tahoma"/>
                <a:cs typeface="Tahoma"/>
              </a:rPr>
              <a:t> e </a:t>
            </a:r>
            <a:r>
              <a:rPr lang="pt-BR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quantidade</a:t>
            </a:r>
            <a:r>
              <a:rPr lang="pt-BR" dirty="0">
                <a:latin typeface="Tahoma"/>
                <a:ea typeface="Tahoma"/>
                <a:cs typeface="Tahoma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Tahoma"/>
                <a:ea typeface="Tahoma"/>
                <a:cs typeface="Tahoma"/>
              </a:rPr>
              <a:t>Crie no mínimo dois objetos diferentes e preencha seus atributos.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25221-59F1-4518-9806-BC554E4B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32" y="5040589"/>
            <a:ext cx="4370069" cy="29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0BDB-9918-45A2-B02A-033E337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D009D-CA12-42D9-857A-1D925E567D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1360" y="2159876"/>
            <a:ext cx="9566640" cy="5883456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pt-BR" dirty="0">
                <a:latin typeface="Tahoma"/>
                <a:ea typeface="Tahoma"/>
                <a:cs typeface="Tahoma"/>
              </a:rPr>
              <a:t>2. Crie uma aplicação em Java para gerenciar carros em geral.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Tahoma"/>
                <a:ea typeface="Tahoma"/>
                <a:cs typeface="Tahoma"/>
              </a:rPr>
              <a:t>	Cada carro </a:t>
            </a:r>
            <a:r>
              <a:rPr lang="pt-BR" b="1" dirty="0">
                <a:latin typeface="Tahoma"/>
                <a:ea typeface="Tahoma"/>
                <a:cs typeface="Tahoma"/>
              </a:rPr>
              <a:t>contém</a:t>
            </a:r>
            <a:r>
              <a:rPr lang="pt-BR" dirty="0">
                <a:latin typeface="Tahoma"/>
                <a:ea typeface="Tahoma"/>
                <a:cs typeface="Tahoma"/>
              </a:rPr>
              <a:t> </a:t>
            </a:r>
            <a:r>
              <a:rPr lang="pt-BR" i="1" dirty="0">
                <a:latin typeface="Tahoma"/>
                <a:ea typeface="Tahoma"/>
                <a:cs typeface="Tahoma"/>
              </a:rPr>
              <a:t>uma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cor,</a:t>
            </a:r>
            <a:r>
              <a:rPr lang="pt-BR" i="1" dirty="0">
                <a:latin typeface="Tahoma"/>
                <a:ea typeface="Tahoma"/>
                <a:cs typeface="Tahoma"/>
              </a:rPr>
              <a:t>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marca</a:t>
            </a:r>
            <a:r>
              <a:rPr lang="pt-BR" i="1" dirty="0">
                <a:latin typeface="Tahoma"/>
                <a:ea typeface="Tahoma"/>
                <a:cs typeface="Tahoma"/>
              </a:rPr>
              <a:t>,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modelo</a:t>
            </a:r>
            <a:r>
              <a:rPr lang="pt-BR" i="1" dirty="0">
                <a:latin typeface="Tahoma"/>
                <a:ea typeface="Tahoma"/>
                <a:cs typeface="Tahoma"/>
              </a:rPr>
              <a:t>,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velocidade máxima</a:t>
            </a:r>
            <a:r>
              <a:rPr lang="pt-BR" i="1" dirty="0">
                <a:latin typeface="Tahoma"/>
                <a:ea typeface="Tahoma"/>
                <a:cs typeface="Tahoma"/>
              </a:rPr>
              <a:t> </a:t>
            </a:r>
            <a:r>
              <a:rPr lang="pt-BR" dirty="0">
                <a:latin typeface="Tahoma"/>
                <a:ea typeface="Tahoma"/>
                <a:cs typeface="Tahoma"/>
              </a:rPr>
              <a:t>e</a:t>
            </a:r>
            <a:r>
              <a:rPr lang="pt-BR" i="1" dirty="0">
                <a:latin typeface="Tahoma"/>
                <a:ea typeface="Tahoma"/>
                <a:cs typeface="Tahoma"/>
              </a:rPr>
              <a:t>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velocidade atual</a:t>
            </a:r>
            <a:r>
              <a:rPr lang="pt-BR" dirty="0">
                <a:latin typeface="Tahoma"/>
                <a:ea typeface="Tahoma"/>
                <a:cs typeface="Tahoma"/>
              </a:rPr>
              <a:t>. Os carros também </a:t>
            </a:r>
            <a:r>
              <a:rPr lang="pt-BR" b="1" dirty="0">
                <a:latin typeface="Tahoma"/>
                <a:ea typeface="Tahoma"/>
                <a:cs typeface="Tahoma"/>
              </a:rPr>
              <a:t>possuem</a:t>
            </a:r>
            <a:r>
              <a:rPr lang="pt-BR" dirty="0">
                <a:latin typeface="Tahoma"/>
                <a:ea typeface="Tahoma"/>
                <a:cs typeface="Tahoma"/>
              </a:rPr>
              <a:t> </a:t>
            </a:r>
            <a:r>
              <a:rPr lang="pt-BR" i="1" dirty="0">
                <a:highlight>
                  <a:srgbClr val="00FF00"/>
                </a:highlight>
                <a:latin typeface="Tahoma"/>
                <a:ea typeface="Tahoma"/>
                <a:cs typeface="Tahoma"/>
              </a:rPr>
              <a:t>motor</a:t>
            </a:r>
            <a:r>
              <a:rPr lang="pt-BR" dirty="0">
                <a:latin typeface="Tahoma"/>
                <a:ea typeface="Tahoma"/>
                <a:cs typeface="Tahoma"/>
              </a:rPr>
              <a:t>, que por sua vez tem como </a:t>
            </a:r>
            <a:r>
              <a:rPr lang="pt-BR" b="1" dirty="0">
                <a:latin typeface="Tahoma"/>
                <a:ea typeface="Tahoma"/>
                <a:cs typeface="Tahoma"/>
              </a:rPr>
              <a:t>atributo</a:t>
            </a:r>
            <a:r>
              <a:rPr lang="pt-BR" dirty="0">
                <a:latin typeface="Tahoma"/>
                <a:ea typeface="Tahoma"/>
                <a:cs typeface="Tahoma"/>
              </a:rPr>
              <a:t> </a:t>
            </a:r>
            <a:r>
              <a:rPr lang="pt-BR" i="1" dirty="0">
                <a:highlight>
                  <a:srgbClr val="FFFF00"/>
                </a:highlight>
                <a:latin typeface="Tahoma"/>
                <a:ea typeface="Tahoma"/>
                <a:cs typeface="Tahoma"/>
              </a:rPr>
              <a:t>potência</a:t>
            </a:r>
            <a:r>
              <a:rPr lang="pt-BR" dirty="0">
                <a:latin typeface="Tahoma"/>
                <a:ea typeface="Tahoma"/>
                <a:cs typeface="Tahoma"/>
              </a:rPr>
              <a:t> e </a:t>
            </a:r>
            <a:r>
              <a:rPr lang="pt-BR" i="1" dirty="0">
                <a:highlight>
                  <a:srgbClr val="FFFF00"/>
                </a:highlight>
                <a:latin typeface="Tahoma"/>
                <a:ea typeface="Tahoma"/>
                <a:cs typeface="Tahoma"/>
              </a:rPr>
              <a:t>tipo</a:t>
            </a:r>
            <a:r>
              <a:rPr lang="pt-BR" dirty="0">
                <a:latin typeface="Tahoma"/>
                <a:ea typeface="Tahoma"/>
                <a:cs typeface="Tahoma"/>
              </a:rPr>
              <a:t>. 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Tahoma"/>
                <a:ea typeface="Tahoma"/>
                <a:cs typeface="Tahoma"/>
              </a:rPr>
              <a:t>	Os carros podem ser </a:t>
            </a:r>
            <a:r>
              <a:rPr lang="pt-BR" i="1" dirty="0">
                <a:highlight>
                  <a:srgbClr val="00FFFF"/>
                </a:highlight>
                <a:latin typeface="Tahoma"/>
                <a:ea typeface="Tahoma"/>
                <a:cs typeface="Tahoma"/>
              </a:rPr>
              <a:t>ligados</a:t>
            </a:r>
            <a:r>
              <a:rPr lang="pt-BR" dirty="0">
                <a:latin typeface="Tahoma"/>
                <a:ea typeface="Tahoma"/>
                <a:cs typeface="Tahoma"/>
              </a:rPr>
              <a:t> e também podem </a:t>
            </a:r>
            <a:r>
              <a:rPr lang="pt-BR" i="1" dirty="0">
                <a:highlight>
                  <a:srgbClr val="00FFFF"/>
                </a:highlight>
                <a:latin typeface="Tahoma"/>
                <a:ea typeface="Tahoma"/>
                <a:cs typeface="Tahoma"/>
              </a:rPr>
              <a:t>acelerar</a:t>
            </a:r>
            <a:r>
              <a:rPr lang="pt-BR" dirty="0">
                <a:latin typeface="Tahoma"/>
                <a:ea typeface="Tahoma"/>
                <a:cs typeface="Tahoma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Tahoma"/>
                <a:ea typeface="Tahoma"/>
                <a:cs typeface="Tahoma"/>
              </a:rPr>
              <a:t>	</a:t>
            </a:r>
            <a:r>
              <a:rPr lang="pt-BR" dirty="0" smtClean="0">
                <a:latin typeface="Tahoma"/>
                <a:ea typeface="Tahoma"/>
                <a:cs typeface="Tahoma"/>
              </a:rPr>
              <a:t>Use o método </a:t>
            </a:r>
            <a:r>
              <a:rPr lang="pt-BR" dirty="0" err="1" smtClean="0">
                <a:latin typeface="Tahoma"/>
                <a:ea typeface="Tahoma"/>
                <a:cs typeface="Tahoma"/>
              </a:rPr>
              <a:t>mostraInfo</a:t>
            </a:r>
            <a:r>
              <a:rPr lang="pt-BR" dirty="0" smtClean="0">
                <a:latin typeface="Tahoma"/>
                <a:ea typeface="Tahoma"/>
                <a:cs typeface="Tahoma"/>
              </a:rPr>
              <a:t> para mostrar as informações do Carro e do Motor.</a:t>
            </a:r>
            <a:endParaRPr lang="en-US" dirty="0">
              <a:latin typeface="Tahoma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pt-BR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ahoma"/>
                <a:ea typeface="Tahoma"/>
                <a:cs typeface="Tahoma"/>
              </a:rPr>
              <a:t>Crie no mínimo 2 objetos diferentes e preencha seus atributos.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Chame todos os métodos para todos os objetos criados.</a:t>
            </a:r>
          </a:p>
        </p:txBody>
      </p:sp>
    </p:spTree>
    <p:extLst>
      <p:ext uri="{BB962C8B-B14F-4D97-AF65-F5344CB8AC3E}">
        <p14:creationId xmlns:p14="http://schemas.microsoft.com/office/powerpoint/2010/main" val="26260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72D39-93E4-4D1E-9007-99447D4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0C7E98-0B01-46A7-8E3B-479939F08BC3}"/>
              </a:ext>
            </a:extLst>
          </p:cNvPr>
          <p:cNvSpPr txBox="1"/>
          <p:nvPr/>
        </p:nvSpPr>
        <p:spPr>
          <a:xfrm>
            <a:off x="531360" y="2159876"/>
            <a:ext cx="95666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Classe: Abstração lógica de uma entidade (receita, planta de uma casa);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Objeto: “materialização” de uma classe (bolo de cenoura, casa);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Instância: processo que permita a existência do objeto na memória;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Atributos: características de cada objeto (cor, saldo, idade);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Métodos: ações realizadas, funções de cada objeto (andar, calcular área);</a:t>
            </a:r>
          </a:p>
        </p:txBody>
      </p:sp>
    </p:spTree>
    <p:extLst>
      <p:ext uri="{BB962C8B-B14F-4D97-AF65-F5344CB8AC3E}">
        <p14:creationId xmlns:p14="http://schemas.microsoft.com/office/powerpoint/2010/main" val="76712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70" y="2310008"/>
            <a:ext cx="8351904" cy="34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5C1EC-79B9-4699-92D6-9B1522D8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10" y="3232440"/>
            <a:ext cx="9035280" cy="1764720"/>
          </a:xfrm>
        </p:spPr>
        <p:txBody>
          <a:bodyPr/>
          <a:lstStyle/>
          <a:p>
            <a:pPr algn="ctr"/>
            <a:r>
              <a:rPr lang="pt-BR" sz="32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718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8" y="2250513"/>
            <a:ext cx="9633001" cy="56828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A31A2D-6173-4EDC-8975-523C967C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EADB2D-61FC-4790-9DCA-CD9C2CA2ABA7}"/>
              </a:ext>
            </a:extLst>
          </p:cNvPr>
          <p:cNvSpPr txBox="1"/>
          <p:nvPr/>
        </p:nvSpPr>
        <p:spPr>
          <a:xfrm>
            <a:off x="1035359" y="7589027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da classe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98E707A-35CB-49CB-993D-FD12AFD5ADB1}"/>
              </a:ext>
            </a:extLst>
          </p:cNvPr>
          <p:cNvSpPr/>
          <p:nvPr/>
        </p:nvSpPr>
        <p:spPr>
          <a:xfrm>
            <a:off x="3470564" y="2217694"/>
            <a:ext cx="408319" cy="2865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310879C-C573-4067-9922-22C2DF63877C}"/>
              </a:ext>
            </a:extLst>
          </p:cNvPr>
          <p:cNvCxnSpPr>
            <a:cxnSpLocks/>
          </p:cNvCxnSpPr>
          <p:nvPr/>
        </p:nvCxnSpPr>
        <p:spPr>
          <a:xfrm flipV="1">
            <a:off x="3931376" y="2383640"/>
            <a:ext cx="504000" cy="0"/>
          </a:xfrm>
          <a:prstGeom prst="straightConnector1">
            <a:avLst/>
          </a:prstGeom>
          <a:ln w="4762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620C6DB-1CFF-4AAC-B034-9E9852F24F2B}"/>
              </a:ext>
            </a:extLst>
          </p:cNvPr>
          <p:cNvSpPr/>
          <p:nvPr/>
        </p:nvSpPr>
        <p:spPr>
          <a:xfrm>
            <a:off x="153988" y="7568738"/>
            <a:ext cx="37737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9DE0977-9E20-4FFB-A334-76BCEDC0EE5F}"/>
              </a:ext>
            </a:extLst>
          </p:cNvPr>
          <p:cNvCxnSpPr>
            <a:stCxn id="13" idx="6"/>
          </p:cNvCxnSpPr>
          <p:nvPr/>
        </p:nvCxnSpPr>
        <p:spPr>
          <a:xfrm flipV="1">
            <a:off x="531359" y="7751368"/>
            <a:ext cx="504000" cy="0"/>
          </a:xfrm>
          <a:prstGeom prst="straightConnector1">
            <a:avLst/>
          </a:prstGeom>
          <a:ln w="4762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66462F-000C-4B90-9660-0D691A637773}"/>
              </a:ext>
            </a:extLst>
          </p:cNvPr>
          <p:cNvSpPr txBox="1"/>
          <p:nvPr/>
        </p:nvSpPr>
        <p:spPr>
          <a:xfrm>
            <a:off x="4435376" y="2221067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da classe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943EABE2-71FC-4EFF-ABFE-079AAA68A1A5}"/>
              </a:ext>
            </a:extLst>
          </p:cNvPr>
          <p:cNvSpPr/>
          <p:nvPr/>
        </p:nvSpPr>
        <p:spPr>
          <a:xfrm>
            <a:off x="2704502" y="2763982"/>
            <a:ext cx="495898" cy="1355905"/>
          </a:xfrm>
          <a:prstGeom prst="rightBrac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4B5A3E4-5608-44B8-8904-7C7800DBDB8A}"/>
              </a:ext>
            </a:extLst>
          </p:cNvPr>
          <p:cNvSpPr/>
          <p:nvPr/>
        </p:nvSpPr>
        <p:spPr>
          <a:xfrm>
            <a:off x="3437849" y="2873879"/>
            <a:ext cx="3619909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Os atributos </a:t>
            </a:r>
            <a:r>
              <a:rPr lang="pt-BR" b="1" dirty="0" smtClean="0">
                <a:solidFill>
                  <a:schemeClr val="tx1"/>
                </a:solidFill>
              </a:rPr>
              <a:t>são </a:t>
            </a:r>
            <a:r>
              <a:rPr lang="pt-BR" b="1" dirty="0">
                <a:solidFill>
                  <a:schemeClr val="tx1"/>
                </a:solidFill>
              </a:rPr>
              <a:t>suas características.</a:t>
            </a:r>
          </a:p>
          <a:p>
            <a:pPr algn="ctr"/>
            <a:r>
              <a:rPr lang="pt-BR" b="1" i="1" dirty="0">
                <a:solidFill>
                  <a:schemeClr val="tx1"/>
                </a:solidFill>
              </a:rPr>
              <a:t>*O que tem um funcionário?*</a:t>
            </a:r>
            <a:r>
              <a:rPr lang="pt-BR" b="1" i="1" dirty="0"/>
              <a:t>?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9AE8F3A-B567-4E59-8B7A-94CF8D55E124}"/>
              </a:ext>
            </a:extLst>
          </p:cNvPr>
          <p:cNvSpPr/>
          <p:nvPr/>
        </p:nvSpPr>
        <p:spPr>
          <a:xfrm>
            <a:off x="6328946" y="5893819"/>
            <a:ext cx="3309257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Os métodos </a:t>
            </a:r>
            <a:r>
              <a:rPr lang="pt-BR" b="1" dirty="0" smtClean="0">
                <a:solidFill>
                  <a:schemeClr val="tx1"/>
                </a:solidFill>
              </a:rPr>
              <a:t>são </a:t>
            </a:r>
            <a:r>
              <a:rPr lang="pt-BR" b="1" dirty="0">
                <a:solidFill>
                  <a:schemeClr val="tx1"/>
                </a:solidFill>
              </a:rPr>
              <a:t>ações ou </a:t>
            </a:r>
            <a:r>
              <a:rPr lang="pt-BR" b="1" dirty="0" smtClean="0">
                <a:solidFill>
                  <a:schemeClr val="tx1"/>
                </a:solidFill>
              </a:rPr>
              <a:t>comportamento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b="1" i="1" dirty="0">
                <a:solidFill>
                  <a:schemeClr val="tx1"/>
                </a:solidFill>
              </a:rPr>
              <a:t>*O que faz um funcionário?*</a:t>
            </a:r>
            <a:endParaRPr lang="pt-BR" b="1" i="1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7CE40542-FBDC-490E-A98A-56A6BD9B3482}"/>
              </a:ext>
            </a:extLst>
          </p:cNvPr>
          <p:cNvSpPr/>
          <p:nvPr/>
        </p:nvSpPr>
        <p:spPr>
          <a:xfrm>
            <a:off x="531359" y="4478482"/>
            <a:ext cx="377371" cy="2516726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1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58" y="3945646"/>
            <a:ext cx="8236062" cy="21786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B1AE12-CA5E-4C28-9069-07FC0CC6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E60A282-6E60-4E8C-BF33-9FFD11B40254}"/>
              </a:ext>
            </a:extLst>
          </p:cNvPr>
          <p:cNvSpPr/>
          <p:nvPr/>
        </p:nvSpPr>
        <p:spPr>
          <a:xfrm>
            <a:off x="1625660" y="3945646"/>
            <a:ext cx="827314" cy="31205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1CFA5C4-C3FF-4072-B97E-0CC009851E97}"/>
              </a:ext>
            </a:extLst>
          </p:cNvPr>
          <p:cNvCxnSpPr/>
          <p:nvPr/>
        </p:nvCxnSpPr>
        <p:spPr>
          <a:xfrm>
            <a:off x="3772894" y="4249117"/>
            <a:ext cx="14514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40E77D-FD8C-4396-84AC-ADEE40DD8154}"/>
              </a:ext>
            </a:extLst>
          </p:cNvPr>
          <p:cNvSpPr txBox="1"/>
          <p:nvPr/>
        </p:nvSpPr>
        <p:spPr>
          <a:xfrm>
            <a:off x="5021580" y="3472898"/>
            <a:ext cx="63340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/>
              <a:t>Parâmetro do método (&lt;tipo&gt; &lt;</a:t>
            </a:r>
            <a:r>
              <a:rPr lang="pt-BR" b="1" dirty="0" err="1"/>
              <a:t>nome_variável</a:t>
            </a:r>
            <a:r>
              <a:rPr lang="pt-BR" b="1" dirty="0"/>
              <a:t>&gt;)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4F3BDA-6BA3-42A5-84BE-35E812BD7B31}"/>
              </a:ext>
            </a:extLst>
          </p:cNvPr>
          <p:cNvSpPr txBox="1"/>
          <p:nvPr/>
        </p:nvSpPr>
        <p:spPr>
          <a:xfrm>
            <a:off x="803420" y="2722545"/>
            <a:ext cx="22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retorno do método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14B19AD-CDF8-451C-A7E7-E5C445812305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>
            <a:off x="1267692" y="3313415"/>
            <a:ext cx="357969" cy="78826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246FCD66-0192-4008-B303-FF18C2F66578}"/>
              </a:ext>
            </a:extLst>
          </p:cNvPr>
          <p:cNvCxnSpPr/>
          <p:nvPr/>
        </p:nvCxnSpPr>
        <p:spPr>
          <a:xfrm flipV="1">
            <a:off x="4284737" y="3618224"/>
            <a:ext cx="725715" cy="224006"/>
          </a:xfrm>
          <a:prstGeom prst="bentConnector3">
            <a:avLst>
              <a:gd name="adj1" fmla="val 13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159876"/>
            <a:ext cx="8291278" cy="52658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FFD9A8-A18E-4CAD-A746-A1EE681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AD2F67-D30C-46FE-BCF6-4B9D0E0AD213}"/>
              </a:ext>
            </a:extLst>
          </p:cNvPr>
          <p:cNvSpPr/>
          <p:nvPr/>
        </p:nvSpPr>
        <p:spPr>
          <a:xfrm>
            <a:off x="1081046" y="4792813"/>
            <a:ext cx="3355872" cy="1046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BBBC5BA5-69EB-404E-AB9F-69F1D88779E9}"/>
              </a:ext>
            </a:extLst>
          </p:cNvPr>
          <p:cNvSpPr/>
          <p:nvPr/>
        </p:nvSpPr>
        <p:spPr>
          <a:xfrm>
            <a:off x="6805575" y="4148858"/>
            <a:ext cx="3710417" cy="1556084"/>
          </a:xfrm>
          <a:prstGeom prst="wedgeEllipseCallout">
            <a:avLst>
              <a:gd name="adj1" fmla="val -105638"/>
              <a:gd name="adj2" fmla="val 29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Acessando um atributo da classe através do operador de seção </a:t>
            </a:r>
            <a:r>
              <a:rPr lang="pt-BR" b="1" dirty="0">
                <a:solidFill>
                  <a:schemeClr val="tx1"/>
                </a:solidFill>
              </a:rPr>
              <a:t>“.”</a:t>
            </a:r>
          </a:p>
        </p:txBody>
      </p:sp>
    </p:spTree>
    <p:extLst>
      <p:ext uri="{BB962C8B-B14F-4D97-AF65-F5344CB8AC3E}">
        <p14:creationId xmlns:p14="http://schemas.microsoft.com/office/powerpoint/2010/main" val="243110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2" y="2748292"/>
            <a:ext cx="8568011" cy="27077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C1F29B-F9A2-4667-BAAA-30C48F09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Invocando (ou chamando) métodos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12B8B9-5061-49D0-B80A-D2ED8B85FDC3}"/>
              </a:ext>
            </a:extLst>
          </p:cNvPr>
          <p:cNvCxnSpPr/>
          <p:nvPr/>
        </p:nvCxnSpPr>
        <p:spPr>
          <a:xfrm>
            <a:off x="531360" y="5926226"/>
            <a:ext cx="956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89201EDD-A10A-4FE8-8029-26F349238B77}"/>
              </a:ext>
            </a:extLst>
          </p:cNvPr>
          <p:cNvSpPr/>
          <p:nvPr/>
        </p:nvSpPr>
        <p:spPr>
          <a:xfrm>
            <a:off x="5085810" y="2961409"/>
            <a:ext cx="214442" cy="513551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75C2BA-F149-4E7E-9EF3-A243718C4DF0}"/>
              </a:ext>
            </a:extLst>
          </p:cNvPr>
          <p:cNvSpPr txBox="1"/>
          <p:nvPr/>
        </p:nvSpPr>
        <p:spPr>
          <a:xfrm>
            <a:off x="5300252" y="2864023"/>
            <a:ext cx="365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Métodos que retornam valores precisam ser armazenados em uma variável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474AE938-C43C-4B3E-9BD0-0CE1B226347A}"/>
              </a:ext>
            </a:extLst>
          </p:cNvPr>
          <p:cNvSpPr/>
          <p:nvPr/>
        </p:nvSpPr>
        <p:spPr>
          <a:xfrm>
            <a:off x="2986990" y="3859061"/>
            <a:ext cx="271236" cy="486229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19B5E8-AFBA-41F1-B185-8A85BF1F78C0}"/>
              </a:ext>
            </a:extLst>
          </p:cNvPr>
          <p:cNvSpPr txBox="1"/>
          <p:nvPr/>
        </p:nvSpPr>
        <p:spPr>
          <a:xfrm>
            <a:off x="3314811" y="3928708"/>
            <a:ext cx="323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sem retorno </a:t>
            </a:r>
          </a:p>
        </p:txBody>
      </p:sp>
      <p:sp>
        <p:nvSpPr>
          <p:cNvPr id="16" name="Estrela: 12 Pontas 15">
            <a:extLst>
              <a:ext uri="{FF2B5EF4-FFF2-40B4-BE49-F238E27FC236}">
                <a16:creationId xmlns:a16="http://schemas.microsoft.com/office/drawing/2014/main" id="{4EE26D8B-643D-47B2-93E0-8DB1E2755BF7}"/>
              </a:ext>
            </a:extLst>
          </p:cNvPr>
          <p:cNvSpPr/>
          <p:nvPr/>
        </p:nvSpPr>
        <p:spPr>
          <a:xfrm>
            <a:off x="6554700" y="1347339"/>
            <a:ext cx="3941233" cy="151668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Também utilizamos do “.” para acessar métodos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2" y="6396393"/>
            <a:ext cx="5433003" cy="17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58" y="2562159"/>
            <a:ext cx="6027942" cy="38027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0A405E-2DFF-4289-8218-2520C7F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F8B735-2CDD-4E4E-97AD-1AD89697B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23"/>
          <a:stretch/>
        </p:blipFill>
        <p:spPr>
          <a:xfrm>
            <a:off x="133278" y="3740506"/>
            <a:ext cx="4797384" cy="62843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6826C10-4622-4901-84EB-45F8A7A07D2D}"/>
              </a:ext>
            </a:extLst>
          </p:cNvPr>
          <p:cNvSpPr/>
          <p:nvPr/>
        </p:nvSpPr>
        <p:spPr>
          <a:xfrm>
            <a:off x="1238250" y="3643140"/>
            <a:ext cx="2333625" cy="847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428173A-D842-4D22-B873-E51FC0BDC8F1}"/>
              </a:ext>
            </a:extLst>
          </p:cNvPr>
          <p:cNvSpPr/>
          <p:nvPr/>
        </p:nvSpPr>
        <p:spPr>
          <a:xfrm>
            <a:off x="3571875" y="3858985"/>
            <a:ext cx="742950" cy="391477"/>
          </a:xfrm>
          <a:prstGeom prst="rightArrow">
            <a:avLst>
              <a:gd name="adj1" fmla="val 35402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F7674A-9191-41C9-8E45-42F58C3B39B3}"/>
              </a:ext>
            </a:extLst>
          </p:cNvPr>
          <p:cNvSpPr txBox="1"/>
          <p:nvPr/>
        </p:nvSpPr>
        <p:spPr>
          <a:xfrm>
            <a:off x="531360" y="2398688"/>
            <a:ext cx="2635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Chamada ao Construtor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828C2A-55EF-4BF0-88A0-DFFF55F27EB1}"/>
              </a:ext>
            </a:extLst>
          </p:cNvPr>
          <p:cNvSpPr txBox="1"/>
          <p:nvPr/>
        </p:nvSpPr>
        <p:spPr>
          <a:xfrm>
            <a:off x="133278" y="4755465"/>
            <a:ext cx="3810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Construtor é um método que é chamado sempre que instanciamos uma Classe.</a:t>
            </a:r>
          </a:p>
          <a:p>
            <a:endParaRPr lang="pt-BR" sz="2000" dirty="0"/>
          </a:p>
          <a:p>
            <a:pPr algn="ctr"/>
            <a:r>
              <a:rPr lang="pt-BR" sz="2000" b="1" i="1" dirty="0"/>
              <a:t>O Construtor sempre terá o mesmo nome da Classe.</a:t>
            </a:r>
          </a:p>
          <a:p>
            <a:pPr algn="ctr"/>
            <a:endParaRPr lang="pt-BR" sz="2000" b="1" i="1" dirty="0"/>
          </a:p>
          <a:p>
            <a:pPr algn="ctr"/>
            <a:r>
              <a:rPr lang="pt-BR" sz="2000" dirty="0"/>
              <a:t>Por padrão o Construtor vem vazio, porém podemos editá-lo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BD9B50-61A4-4F44-B9F7-55CF2C93630B}"/>
              </a:ext>
            </a:extLst>
          </p:cNvPr>
          <p:cNvSpPr txBox="1"/>
          <p:nvPr/>
        </p:nvSpPr>
        <p:spPr>
          <a:xfrm>
            <a:off x="8111066" y="1792109"/>
            <a:ext cx="169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Atalho:</a:t>
            </a:r>
          </a:p>
          <a:p>
            <a:r>
              <a:rPr lang="pt-BR" dirty="0"/>
              <a:t>ALT + INSERT</a:t>
            </a:r>
          </a:p>
        </p:txBody>
      </p:sp>
      <p:sp>
        <p:nvSpPr>
          <p:cNvPr id="7" name="Estrela: 10 Pontas 6">
            <a:extLst>
              <a:ext uri="{FF2B5EF4-FFF2-40B4-BE49-F238E27FC236}">
                <a16:creationId xmlns:a16="http://schemas.microsoft.com/office/drawing/2014/main" id="{F82ABB1B-50F4-4D17-B8CC-7AAB0A97CEFA}"/>
              </a:ext>
            </a:extLst>
          </p:cNvPr>
          <p:cNvSpPr/>
          <p:nvPr/>
        </p:nvSpPr>
        <p:spPr>
          <a:xfrm>
            <a:off x="7603067" y="1405467"/>
            <a:ext cx="2635172" cy="1473200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39149" y="6489880"/>
            <a:ext cx="4961957" cy="16653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468" y="6539632"/>
            <a:ext cx="4873638" cy="1565852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0800000">
            <a:off x="6799701" y="6789654"/>
            <a:ext cx="491612" cy="1796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3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537259" y="1782977"/>
            <a:ext cx="9524651" cy="261610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pt-BR" sz="3200" b="1" spc="-5" dirty="0">
                <a:latin typeface="Montserrat Light"/>
              </a:rPr>
              <a:t>Construtores:</a:t>
            </a:r>
            <a:endParaRPr lang="pt-BR" sz="3200" b="1" spc="-10" dirty="0">
              <a:latin typeface="Montserrat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2000" dirty="0">
              <a:latin typeface="Montserrat Light" panose="00000400000000000000" pitchFamily="2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</a:rPr>
              <a:t>Pra que </a:t>
            </a:r>
            <a:r>
              <a:rPr lang="pt-BR" sz="2800" spc="-10" dirty="0" smtClean="0">
                <a:latin typeface="Montserrat Light"/>
              </a:rPr>
              <a:t>servem?</a:t>
            </a:r>
            <a:endParaRPr lang="pt-BR" sz="2800" spc="-10" dirty="0">
              <a:latin typeface="Montserrat Light"/>
            </a:endParaRP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</a:rPr>
              <a:t>Receber parâmetros de classes externas</a:t>
            </a: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</a:rPr>
              <a:t>Obrigar a inicialização de variáveis</a:t>
            </a:r>
          </a:p>
          <a:p>
            <a:pPr marL="812800" lvl="1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</a:rPr>
              <a:t>Injeção de dependências.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0388C1-C58B-4D27-82A3-F238A163C46D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1751533" y="4440035"/>
            <a:ext cx="1350660" cy="1268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D9BF33-BBE2-4945-A7C9-F74D1EF5991F}"/>
              </a:ext>
            </a:extLst>
          </p:cNvPr>
          <p:cNvSpPr/>
          <p:nvPr/>
        </p:nvSpPr>
        <p:spPr>
          <a:xfrm>
            <a:off x="3061236" y="5158799"/>
            <a:ext cx="3309257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Assunto da disciplina de Engenharia de Software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63C6096-A6FA-479B-9400-C4482AA1C4A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055427" y="3719945"/>
            <a:ext cx="2208167" cy="1307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19">
            <a:extLst>
              <a:ext uri="{FF2B5EF4-FFF2-40B4-BE49-F238E27FC236}">
                <a16:creationId xmlns:a16="http://schemas.microsoft.com/office/drawing/2014/main" id="{5CF2D0FE-8A43-4AF9-B26D-E0103CB7DED8}"/>
              </a:ext>
            </a:extLst>
          </p:cNvPr>
          <p:cNvSpPr/>
          <p:nvPr/>
        </p:nvSpPr>
        <p:spPr>
          <a:xfrm>
            <a:off x="8324187" y="5027545"/>
            <a:ext cx="1878814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Utilizaremos deste recurso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3" y="4408232"/>
            <a:ext cx="6981913" cy="3036483"/>
          </a:xfrm>
          <a:prstGeom prst="rect">
            <a:avLst/>
          </a:prstGeom>
        </p:spPr>
      </p:pic>
      <p:sp>
        <p:nvSpPr>
          <p:cNvPr id="17" name="Retângulo 7">
            <a:extLst>
              <a:ext uri="{FF2B5EF4-FFF2-40B4-BE49-F238E27FC236}">
                <a16:creationId xmlns:a16="http://schemas.microsoft.com/office/drawing/2014/main" id="{C8911B27-142F-4B83-8E89-58D5B75D8782}"/>
              </a:ext>
            </a:extLst>
          </p:cNvPr>
          <p:cNvSpPr/>
          <p:nvPr/>
        </p:nvSpPr>
        <p:spPr>
          <a:xfrm>
            <a:off x="537259" y="1782977"/>
            <a:ext cx="7818619" cy="21852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pt-BR" sz="3200" b="1" spc="-5" dirty="0">
                <a:latin typeface="Montserrat Light"/>
              </a:rPr>
              <a:t>Construtores:</a:t>
            </a:r>
            <a:endParaRPr lang="pt-BR" sz="3200" b="1" spc="-10" dirty="0">
              <a:latin typeface="Montserrat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2000" dirty="0">
              <a:latin typeface="Montserrat Light" panose="00000400000000000000" pitchFamily="2" charset="0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800" spc="-10" dirty="0">
                <a:latin typeface="Montserrat Light"/>
              </a:rPr>
              <a:t>Exemplo: O construtor agora exerce a função de inicializar os atributos e obriga o desenvolvedor a fazer desta maneira</a:t>
            </a:r>
          </a:p>
        </p:txBody>
      </p:sp>
      <p:sp>
        <p:nvSpPr>
          <p:cNvPr id="4" name="Retângulo 19">
            <a:extLst>
              <a:ext uri="{FF2B5EF4-FFF2-40B4-BE49-F238E27FC236}">
                <a16:creationId xmlns:a16="http://schemas.microsoft.com/office/drawing/2014/main" id="{783BDF59-2255-49C1-83CF-F4A5BE1AFDF4}"/>
              </a:ext>
            </a:extLst>
          </p:cNvPr>
          <p:cNvSpPr/>
          <p:nvPr/>
        </p:nvSpPr>
        <p:spPr>
          <a:xfrm>
            <a:off x="6109855" y="4208378"/>
            <a:ext cx="3143961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Construtor agora recebe parâmetros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BE1EDA7A-EC63-4BB2-B149-2ED2A558DC28}"/>
              </a:ext>
            </a:extLst>
          </p:cNvPr>
          <p:cNvSpPr/>
          <p:nvPr/>
        </p:nvSpPr>
        <p:spPr>
          <a:xfrm>
            <a:off x="1449127" y="6154577"/>
            <a:ext cx="625512" cy="101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159AB5E-B871-4A56-BABA-D1DE754C52C1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738692" y="7189016"/>
            <a:ext cx="428023" cy="381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9">
            <a:extLst>
              <a:ext uri="{FF2B5EF4-FFF2-40B4-BE49-F238E27FC236}">
                <a16:creationId xmlns:a16="http://schemas.microsoft.com/office/drawing/2014/main" id="{1F5A813F-70DD-4777-829C-96C8F2FFBCB4}"/>
              </a:ext>
            </a:extLst>
          </p:cNvPr>
          <p:cNvSpPr/>
          <p:nvPr/>
        </p:nvSpPr>
        <p:spPr>
          <a:xfrm>
            <a:off x="2143524" y="7075099"/>
            <a:ext cx="5238386" cy="103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Palavra reservada "</a:t>
            </a:r>
            <a:r>
              <a:rPr lang="pt-BR" b="1" dirty="0" err="1">
                <a:solidFill>
                  <a:schemeClr val="tx1"/>
                </a:solidFill>
              </a:rPr>
              <a:t>this</a:t>
            </a:r>
            <a:r>
              <a:rPr lang="pt-BR" b="1" dirty="0">
                <a:solidFill>
                  <a:schemeClr val="tx1"/>
                </a:solidFill>
              </a:rPr>
              <a:t>" serve para referenciar atributos da própria classe e diferenciar variáveis com o mesmo nome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24809</TotalTime>
  <Words>627</Words>
  <Application>Microsoft Office PowerPoint</Application>
  <PresentationFormat>Personalizar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DejaVu Sans</vt:lpstr>
      <vt:lpstr>Montserrat Light</vt:lpstr>
      <vt:lpstr>Symbol</vt:lpstr>
      <vt:lpstr>Tahoma</vt:lpstr>
      <vt:lpstr>Times New Roman</vt:lpstr>
      <vt:lpstr>Wingdings</vt:lpstr>
      <vt:lpstr>POO</vt:lpstr>
      <vt:lpstr>Apresentação do PowerPoint</vt:lpstr>
      <vt:lpstr>Revisão</vt:lpstr>
      <vt:lpstr>Criando nossa própria Classe</vt:lpstr>
      <vt:lpstr>Criando nossa própria Classe</vt:lpstr>
      <vt:lpstr>Instanciando Objetos</vt:lpstr>
      <vt:lpstr>Invocando (ou chamando) métodos</vt:lpstr>
      <vt:lpstr>Inicializando Objetos</vt:lpstr>
      <vt:lpstr>Apresentação do PowerPoint</vt:lpstr>
      <vt:lpstr>Apresentação do PowerPoint</vt:lpstr>
      <vt:lpstr>Apresentação do PowerPoint</vt:lpstr>
      <vt:lpstr>Sobrecarga de métodos</vt:lpstr>
      <vt:lpstr>Entendendo melhor os tipos de referência (Objetos)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  <vt:lpstr>Apresentação do PowerPoint</vt:lpstr>
      <vt:lpstr>Obrigado!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samuel.souza@gec.inatel.br</dc:creator>
  <dc:description/>
  <cp:lastModifiedBy>Gabriel Pivoto</cp:lastModifiedBy>
  <cp:revision>3967</cp:revision>
  <cp:lastPrinted>1999-09-01T13:45:01Z</cp:lastPrinted>
  <dcterms:created xsi:type="dcterms:W3CDTF">1998-03-25T00:18:48Z</dcterms:created>
  <dcterms:modified xsi:type="dcterms:W3CDTF">2022-02-23T01:27:40Z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