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87" r:id="rId4"/>
    <p:sldId id="285" r:id="rId5"/>
    <p:sldId id="292" r:id="rId6"/>
    <p:sldId id="293" r:id="rId7"/>
    <p:sldId id="307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283" r:id="rId20"/>
    <p:sldId id="305" r:id="rId21"/>
    <p:sldId id="306" r:id="rId22"/>
    <p:sldId id="274" r:id="rId23"/>
    <p:sldId id="265" r:id="rId24"/>
  </p:sldIdLst>
  <p:sldSz cx="10629900" cy="82296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Pedro" initials="JP" lastIdx="1" clrIdx="0">
    <p:extLst>
      <p:ext uri="{19B8F6BF-5375-455C-9EA6-DF929625EA0E}">
        <p15:presenceInfo xmlns:p15="http://schemas.microsoft.com/office/powerpoint/2012/main" userId="João Ped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6829"/>
    <a:srgbClr val="009900"/>
    <a:srgbClr val="0000E6"/>
    <a:srgbClr val="4F81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A1A2F-F01A-1FBD-5A4D-FD9211BFBB56}" v="463" dt="2020-10-14T02:08:26.504"/>
    <p1510:client id="{9C012AA3-2AD8-ED1F-E2BC-2F2DE13AC068}" v="52" dt="2020-10-13T22:37:11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5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edro Giacometti de Souza" userId="S::joaopedrosouza@gec.inatel.br::600b8c5c-3bc1-4537-9fe3-67cf0869178d" providerId="AD" clId="Web-{9C012AA3-2AD8-ED1F-E2BC-2F2DE13AC068}"/>
    <pc:docChg chg="addSld modSld">
      <pc:chgData name="João Pedro Giacometti de Souza" userId="S::joaopedrosouza@gec.inatel.br::600b8c5c-3bc1-4537-9fe3-67cf0869178d" providerId="AD" clId="Web-{9C012AA3-2AD8-ED1F-E2BC-2F2DE13AC068}" dt="2020-10-13T22:37:11.693" v="48" actId="14100"/>
      <pc:docMkLst>
        <pc:docMk/>
      </pc:docMkLst>
      <pc:sldChg chg="addSp delSp modSp">
        <pc:chgData name="João Pedro Giacometti de Souza" userId="S::joaopedrosouza@gec.inatel.br::600b8c5c-3bc1-4537-9fe3-67cf0869178d" providerId="AD" clId="Web-{9C012AA3-2AD8-ED1F-E2BC-2F2DE13AC068}" dt="2020-10-13T22:34:12.005" v="15" actId="1076"/>
        <pc:sldMkLst>
          <pc:docMk/>
          <pc:sldMk cId="2966186391" sldId="276"/>
        </pc:sldMkLst>
        <pc:spChg chg="mod">
          <ac:chgData name="João Pedro Giacometti de Souza" userId="S::joaopedrosouza@gec.inatel.br::600b8c5c-3bc1-4537-9fe3-67cf0869178d" providerId="AD" clId="Web-{9C012AA3-2AD8-ED1F-E2BC-2F2DE13AC068}" dt="2020-10-13T22:26:59.738" v="0" actId="1076"/>
          <ac:spMkLst>
            <pc:docMk/>
            <pc:sldMk cId="2966186391" sldId="276"/>
            <ac:spMk id="6" creationId="{00000000-0000-0000-0000-000000000000}"/>
          </ac:spMkLst>
        </pc:spChg>
        <pc:spChg chg="add del mod">
          <ac:chgData name="João Pedro Giacometti de Souza" userId="S::joaopedrosouza@gec.inatel.br::600b8c5c-3bc1-4537-9fe3-67cf0869178d" providerId="AD" clId="Web-{9C012AA3-2AD8-ED1F-E2BC-2F2DE13AC068}" dt="2020-10-13T22:27:17.504" v="5" actId="20577"/>
          <ac:spMkLst>
            <pc:docMk/>
            <pc:sldMk cId="2966186391" sldId="276"/>
            <ac:spMk id="20" creationId="{00000000-0000-0000-0000-000000000000}"/>
          </ac:spMkLst>
        </pc:spChg>
        <pc:picChg chg="add mod">
          <ac:chgData name="João Pedro Giacometti de Souza" userId="S::joaopedrosouza@gec.inatel.br::600b8c5c-3bc1-4537-9fe3-67cf0869178d" providerId="AD" clId="Web-{9C012AA3-2AD8-ED1F-E2BC-2F2DE13AC068}" dt="2020-10-13T22:34:12.005" v="15" actId="1076"/>
          <ac:picMkLst>
            <pc:docMk/>
            <pc:sldMk cId="2966186391" sldId="276"/>
            <ac:picMk id="5" creationId="{73EF710E-086E-42B2-917E-93656FDC4445}"/>
          </ac:picMkLst>
        </pc:picChg>
      </pc:sldChg>
      <pc:sldChg chg="addSp delSp modSp add replId">
        <pc:chgData name="João Pedro Giacometti de Souza" userId="S::joaopedrosouza@gec.inatel.br::600b8c5c-3bc1-4537-9fe3-67cf0869178d" providerId="AD" clId="Web-{9C012AA3-2AD8-ED1F-E2BC-2F2DE13AC068}" dt="2020-10-13T22:37:11.693" v="48" actId="14100"/>
        <pc:sldMkLst>
          <pc:docMk/>
          <pc:sldMk cId="1667324177" sldId="289"/>
        </pc:sldMkLst>
        <pc:spChg chg="del">
          <ac:chgData name="João Pedro Giacometti de Souza" userId="S::joaopedrosouza@gec.inatel.br::600b8c5c-3bc1-4537-9fe3-67cf0869178d" providerId="AD" clId="Web-{9C012AA3-2AD8-ED1F-E2BC-2F2DE13AC068}" dt="2020-10-13T22:34:40.146" v="31"/>
          <ac:spMkLst>
            <pc:docMk/>
            <pc:sldMk cId="1667324177" sldId="289"/>
            <ac:spMk id="6" creationId="{00000000-0000-0000-0000-000000000000}"/>
          </ac:spMkLst>
        </pc:spChg>
        <pc:spChg chg="del">
          <ac:chgData name="João Pedro Giacometti de Souza" userId="S::joaopedrosouza@gec.inatel.br::600b8c5c-3bc1-4537-9fe3-67cf0869178d" providerId="AD" clId="Web-{9C012AA3-2AD8-ED1F-E2BC-2F2DE13AC068}" dt="2020-10-13T22:34:36.896" v="27"/>
          <ac:spMkLst>
            <pc:docMk/>
            <pc:sldMk cId="1667324177" sldId="289"/>
            <ac:spMk id="7" creationId="{00000000-0000-0000-0000-000000000000}"/>
          </ac:spMkLst>
        </pc:spChg>
        <pc:spChg chg="add mod">
          <ac:chgData name="João Pedro Giacometti de Souza" userId="S::joaopedrosouza@gec.inatel.br::600b8c5c-3bc1-4537-9fe3-67cf0869178d" providerId="AD" clId="Web-{9C012AA3-2AD8-ED1F-E2BC-2F2DE13AC068}" dt="2020-10-13T22:35:00.146" v="39" actId="20577"/>
          <ac:spMkLst>
            <pc:docMk/>
            <pc:sldMk cId="1667324177" sldId="289"/>
            <ac:spMk id="12" creationId="{426DC843-A480-4349-9B5C-03EB7FFB62F5}"/>
          </ac:spMkLst>
        </pc:spChg>
        <pc:spChg chg="add mod">
          <ac:chgData name="João Pedro Giacometti de Souza" userId="S::joaopedrosouza@gec.inatel.br::600b8c5c-3bc1-4537-9fe3-67cf0869178d" providerId="AD" clId="Web-{9C012AA3-2AD8-ED1F-E2BC-2F2DE13AC068}" dt="2020-10-13T22:35:14.130" v="43" actId="20577"/>
          <ac:spMkLst>
            <pc:docMk/>
            <pc:sldMk cId="1667324177" sldId="289"/>
            <ac:spMk id="13" creationId="{3D562A33-1DDA-421E-ADD3-70087044AB1E}"/>
          </ac:spMkLst>
        </pc:spChg>
        <pc:spChg chg="add mod">
          <ac:chgData name="João Pedro Giacometti de Souza" userId="S::joaopedrosouza@gec.inatel.br::600b8c5c-3bc1-4537-9fe3-67cf0869178d" providerId="AD" clId="Web-{9C012AA3-2AD8-ED1F-E2BC-2F2DE13AC068}" dt="2020-10-13T22:37:11.693" v="48" actId="14100"/>
          <ac:spMkLst>
            <pc:docMk/>
            <pc:sldMk cId="1667324177" sldId="289"/>
            <ac:spMk id="15" creationId="{F71EA742-9B36-4CF5-B0FF-0E5A87F5B475}"/>
          </ac:spMkLst>
        </pc:spChg>
        <pc:spChg chg="del">
          <ac:chgData name="João Pedro Giacometti de Souza" userId="S::joaopedrosouza@gec.inatel.br::600b8c5c-3bc1-4537-9fe3-67cf0869178d" providerId="AD" clId="Web-{9C012AA3-2AD8-ED1F-E2BC-2F2DE13AC068}" dt="2020-10-13T22:34:37.552" v="28"/>
          <ac:spMkLst>
            <pc:docMk/>
            <pc:sldMk cId="1667324177" sldId="289"/>
            <ac:spMk id="19" creationId="{00000000-0000-0000-0000-000000000000}"/>
          </ac:spMkLst>
        </pc:spChg>
        <pc:spChg chg="del">
          <ac:chgData name="João Pedro Giacometti de Souza" userId="S::joaopedrosouza@gec.inatel.br::600b8c5c-3bc1-4537-9fe3-67cf0869178d" providerId="AD" clId="Web-{9C012AA3-2AD8-ED1F-E2BC-2F2DE13AC068}" dt="2020-10-13T22:34:39.458" v="30"/>
          <ac:spMkLst>
            <pc:docMk/>
            <pc:sldMk cId="1667324177" sldId="289"/>
            <ac:spMk id="20" creationId="{00000000-0000-0000-0000-000000000000}"/>
          </ac:spMkLst>
        </pc:spChg>
        <pc:spChg chg="del">
          <ac:chgData name="João Pedro Giacometti de Souza" userId="S::joaopedrosouza@gec.inatel.br::600b8c5c-3bc1-4537-9fe3-67cf0869178d" providerId="AD" clId="Web-{9C012AA3-2AD8-ED1F-E2BC-2F2DE13AC068}" dt="2020-10-13T22:34:38.349" v="29"/>
          <ac:spMkLst>
            <pc:docMk/>
            <pc:sldMk cId="1667324177" sldId="289"/>
            <ac:spMk id="21" creationId="{00000000-0000-0000-0000-000000000000}"/>
          </ac:spMkLst>
        </pc:spChg>
        <pc:spChg chg="mod">
          <ac:chgData name="João Pedro Giacometti de Souza" userId="S::joaopedrosouza@gec.inatel.br::600b8c5c-3bc1-4537-9fe3-67cf0869178d" providerId="AD" clId="Web-{9C012AA3-2AD8-ED1F-E2BC-2F2DE13AC068}" dt="2020-10-13T22:34:34.193" v="23" actId="20577"/>
          <ac:spMkLst>
            <pc:docMk/>
            <pc:sldMk cId="1667324177" sldId="289"/>
            <ac:spMk id="113" creationId="{00000000-0000-0000-0000-000000000000}"/>
          </ac:spMkLst>
        </pc:spChg>
        <pc:picChg chg="del">
          <ac:chgData name="João Pedro Giacometti de Souza" userId="S::joaopedrosouza@gec.inatel.br::600b8c5c-3bc1-4537-9fe3-67cf0869178d" providerId="AD" clId="Web-{9C012AA3-2AD8-ED1F-E2BC-2F2DE13AC068}" dt="2020-10-13T22:34:35.380" v="24"/>
          <ac:picMkLst>
            <pc:docMk/>
            <pc:sldMk cId="1667324177" sldId="289"/>
            <ac:picMk id="2" creationId="{00000000-0000-0000-0000-000000000000}"/>
          </ac:picMkLst>
        </pc:picChg>
        <pc:picChg chg="del">
          <ac:chgData name="João Pedro Giacometti de Souza" userId="S::joaopedrosouza@gec.inatel.br::600b8c5c-3bc1-4537-9fe3-67cf0869178d" providerId="AD" clId="Web-{9C012AA3-2AD8-ED1F-E2BC-2F2DE13AC068}" dt="2020-10-13T22:34:35.771" v="25"/>
          <ac:picMkLst>
            <pc:docMk/>
            <pc:sldMk cId="1667324177" sldId="289"/>
            <ac:picMk id="3" creationId="{00000000-0000-0000-0000-000000000000}"/>
          </ac:picMkLst>
        </pc:picChg>
        <pc:picChg chg="del">
          <ac:chgData name="João Pedro Giacometti de Souza" userId="S::joaopedrosouza@gec.inatel.br::600b8c5c-3bc1-4537-9fe3-67cf0869178d" providerId="AD" clId="Web-{9C012AA3-2AD8-ED1F-E2BC-2F2DE13AC068}" dt="2020-10-13T22:34:36.067" v="26"/>
          <ac:picMkLst>
            <pc:docMk/>
            <pc:sldMk cId="1667324177" sldId="289"/>
            <ac:picMk id="4" creationId="{00000000-0000-0000-0000-000000000000}"/>
          </ac:picMkLst>
        </pc:picChg>
        <pc:picChg chg="mod">
          <ac:chgData name="João Pedro Giacometti de Souza" userId="S::joaopedrosouza@gec.inatel.br::600b8c5c-3bc1-4537-9fe3-67cf0869178d" providerId="AD" clId="Web-{9C012AA3-2AD8-ED1F-E2BC-2F2DE13AC068}" dt="2020-10-13T22:34:46.239" v="36" actId="1076"/>
          <ac:picMkLst>
            <pc:docMk/>
            <pc:sldMk cId="1667324177" sldId="289"/>
            <ac:picMk id="5" creationId="{73EF710E-086E-42B2-917E-93656FDC4445}"/>
          </ac:picMkLst>
        </pc:picChg>
        <pc:cxnChg chg="add mod">
          <ac:chgData name="João Pedro Giacometti de Souza" userId="S::joaopedrosouza@gec.inatel.br::600b8c5c-3bc1-4537-9fe3-67cf0869178d" providerId="AD" clId="Web-{9C012AA3-2AD8-ED1F-E2BC-2F2DE13AC068}" dt="2020-10-13T22:37:11.693" v="47" actId="14100"/>
          <ac:cxnSpMkLst>
            <pc:docMk/>
            <pc:sldMk cId="1667324177" sldId="289"/>
            <ac:cxnSpMk id="14" creationId="{DF0AB1E9-127E-4E8F-A31A-DF0C6352A037}"/>
          </ac:cxnSpMkLst>
        </pc:cxnChg>
      </pc:sldChg>
    </pc:docChg>
  </pc:docChgLst>
  <pc:docChgLst>
    <pc:chgData name="João Pedro Giacometti de Souza" userId="S::joaopedrosouza@gec.inatel.br::600b8c5c-3bc1-4537-9fe3-67cf0869178d" providerId="AD" clId="Web-{3CBA1A2F-F01A-1FBD-5A4D-FD9211BFBB56}"/>
    <pc:docChg chg="addSld delSld modSld">
      <pc:chgData name="João Pedro Giacometti de Souza" userId="S::joaopedrosouza@gec.inatel.br::600b8c5c-3bc1-4537-9fe3-67cf0869178d" providerId="AD" clId="Web-{3CBA1A2F-F01A-1FBD-5A4D-FD9211BFBB56}" dt="2020-10-14T02:08:26.504" v="447" actId="1076"/>
      <pc:docMkLst>
        <pc:docMk/>
      </pc:docMkLst>
      <pc:sldChg chg="addSp delSp modSp">
        <pc:chgData name="João Pedro Giacometti de Souza" userId="S::joaopedrosouza@gec.inatel.br::600b8c5c-3bc1-4537-9fe3-67cf0869178d" providerId="AD" clId="Web-{3CBA1A2F-F01A-1FBD-5A4D-FD9211BFBB56}" dt="2020-10-14T02:08:26.504" v="447" actId="1076"/>
        <pc:sldMkLst>
          <pc:docMk/>
          <pc:sldMk cId="37872122" sldId="274"/>
        </pc:sldMkLst>
        <pc:spChg chg="del">
          <ac:chgData name="João Pedro Giacometti de Souza" userId="S::joaopedrosouza@gec.inatel.br::600b8c5c-3bc1-4537-9fe3-67cf0869178d" providerId="AD" clId="Web-{3CBA1A2F-F01A-1FBD-5A4D-FD9211BFBB56}" dt="2020-10-14T02:06:53.247" v="409"/>
          <ac:spMkLst>
            <pc:docMk/>
            <pc:sldMk cId="37872122" sldId="274"/>
            <ac:spMk id="3" creationId="{00000000-0000-0000-0000-000000000000}"/>
          </ac:spMkLst>
        </pc:spChg>
        <pc:spChg chg="add mod">
          <ac:chgData name="João Pedro Giacometti de Souza" userId="S::joaopedrosouza@gec.inatel.br::600b8c5c-3bc1-4537-9fe3-67cf0869178d" providerId="AD" clId="Web-{3CBA1A2F-F01A-1FBD-5A4D-FD9211BFBB56}" dt="2020-10-14T02:08:20.394" v="442" actId="20577"/>
          <ac:spMkLst>
            <pc:docMk/>
            <pc:sldMk cId="37872122" sldId="274"/>
            <ac:spMk id="3" creationId="{0FA942F0-63CA-4618-8D18-8B178C6130C5}"/>
          </ac:spMkLst>
        </pc:spChg>
        <pc:spChg chg="mod">
          <ac:chgData name="João Pedro Giacometti de Souza" userId="S::joaopedrosouza@gec.inatel.br::600b8c5c-3bc1-4537-9fe3-67cf0869178d" providerId="AD" clId="Web-{3CBA1A2F-F01A-1FBD-5A4D-FD9211BFBB56}" dt="2020-10-14T02:07:00.686" v="412" actId="20577"/>
          <ac:spMkLst>
            <pc:docMk/>
            <pc:sldMk cId="37872122" sldId="274"/>
            <ac:spMk id="7" creationId="{00000000-0000-0000-0000-000000000000}"/>
          </ac:spMkLst>
        </pc:spChg>
        <pc:picChg chg="add mod">
          <ac:chgData name="João Pedro Giacometti de Souza" userId="S::joaopedrosouza@gec.inatel.br::600b8c5c-3bc1-4537-9fe3-67cf0869178d" providerId="AD" clId="Web-{3CBA1A2F-F01A-1FBD-5A4D-FD9211BFBB56}" dt="2020-10-14T02:08:26.504" v="447" actId="1076"/>
          <ac:picMkLst>
            <pc:docMk/>
            <pc:sldMk cId="37872122" sldId="274"/>
            <ac:picMk id="2" creationId="{1CB31F90-5627-4B68-A683-2E2D70C76296}"/>
          </ac:picMkLst>
        </pc:picChg>
      </pc:sldChg>
      <pc:sldChg chg="addSp delSp modSp">
        <pc:chgData name="João Pedro Giacometti de Souza" userId="S::joaopedrosouza@gec.inatel.br::600b8c5c-3bc1-4537-9fe3-67cf0869178d" providerId="AD" clId="Web-{3CBA1A2F-F01A-1FBD-5A4D-FD9211BFBB56}" dt="2020-10-14T00:40:59.542" v="52" actId="1076"/>
        <pc:sldMkLst>
          <pc:docMk/>
          <pc:sldMk cId="4283070864" sldId="278"/>
        </pc:sldMkLst>
        <pc:spChg chg="mod">
          <ac:chgData name="João Pedro Giacometti de Souza" userId="S::joaopedrosouza@gec.inatel.br::600b8c5c-3bc1-4537-9fe3-67cf0869178d" providerId="AD" clId="Web-{3CBA1A2F-F01A-1FBD-5A4D-FD9211BFBB56}" dt="2020-10-14T00:40:59.542" v="52" actId="1076"/>
          <ac:spMkLst>
            <pc:docMk/>
            <pc:sldMk cId="4283070864" sldId="278"/>
            <ac:spMk id="19" creationId="{00000000-0000-0000-0000-000000000000}"/>
          </ac:spMkLst>
        </pc:spChg>
        <pc:picChg chg="del">
          <ac:chgData name="João Pedro Giacometti de Souza" userId="S::joaopedrosouza@gec.inatel.br::600b8c5c-3bc1-4537-9fe3-67cf0869178d" providerId="AD" clId="Web-{3CBA1A2F-F01A-1FBD-5A4D-FD9211BFBB56}" dt="2020-10-14T00:39:10.339" v="2"/>
          <ac:picMkLst>
            <pc:docMk/>
            <pc:sldMk cId="4283070864" sldId="278"/>
            <ac:picMk id="2" creationId="{00000000-0000-0000-0000-000000000000}"/>
          </ac:picMkLst>
        </pc:picChg>
        <pc:picChg chg="add mod">
          <ac:chgData name="João Pedro Giacometti de Souza" userId="S::joaopedrosouza@gec.inatel.br::600b8c5c-3bc1-4537-9fe3-67cf0869178d" providerId="AD" clId="Web-{3CBA1A2F-F01A-1FBD-5A4D-FD9211BFBB56}" dt="2020-10-14T00:39:24.604" v="5" actId="14100"/>
          <ac:picMkLst>
            <pc:docMk/>
            <pc:sldMk cId="4283070864" sldId="278"/>
            <ac:picMk id="3" creationId="{DD9EBF39-811E-4528-8F21-F8A92025751B}"/>
          </ac:picMkLst>
        </pc:picChg>
        <pc:picChg chg="del">
          <ac:chgData name="João Pedro Giacometti de Souza" userId="S::joaopedrosouza@gec.inatel.br::600b8c5c-3bc1-4537-9fe3-67cf0869178d" providerId="AD" clId="Web-{3CBA1A2F-F01A-1FBD-5A4D-FD9211BFBB56}" dt="2020-10-14T00:34:26.885" v="0"/>
          <ac:picMkLst>
            <pc:docMk/>
            <pc:sldMk cId="4283070864" sldId="278"/>
            <ac:picMk id="5" creationId="{00000000-0000-0000-0000-000000000000}"/>
          </ac:picMkLst>
        </pc:picChg>
        <pc:picChg chg="del">
          <ac:chgData name="João Pedro Giacometti de Souza" userId="S::joaopedrosouza@gec.inatel.br::600b8c5c-3bc1-4537-9fe3-67cf0869178d" providerId="AD" clId="Web-{3CBA1A2F-F01A-1FBD-5A4D-FD9211BFBB56}" dt="2020-10-14T00:34:27.948" v="1"/>
          <ac:picMkLst>
            <pc:docMk/>
            <pc:sldMk cId="4283070864" sldId="278"/>
            <ac:picMk id="8" creationId="{00000000-0000-0000-0000-000000000000}"/>
          </ac:picMkLst>
        </pc:picChg>
      </pc:sldChg>
      <pc:sldChg chg="addSp delSp modSp">
        <pc:chgData name="João Pedro Giacometti de Souza" userId="S::joaopedrosouza@gec.inatel.br::600b8c5c-3bc1-4537-9fe3-67cf0869178d" providerId="AD" clId="Web-{3CBA1A2F-F01A-1FBD-5A4D-FD9211BFBB56}" dt="2020-10-14T00:54:28.715" v="102" actId="1076"/>
        <pc:sldMkLst>
          <pc:docMk/>
          <pc:sldMk cId="856316230" sldId="279"/>
        </pc:sldMkLst>
        <pc:spChg chg="mod">
          <ac:chgData name="João Pedro Giacometti de Souza" userId="S::joaopedrosouza@gec.inatel.br::600b8c5c-3bc1-4537-9fe3-67cf0869178d" providerId="AD" clId="Web-{3CBA1A2F-F01A-1FBD-5A4D-FD9211BFBB56}" dt="2020-10-14T00:54:28.715" v="102" actId="1076"/>
          <ac:spMkLst>
            <pc:docMk/>
            <pc:sldMk cId="856316230" sldId="279"/>
            <ac:spMk id="10" creationId="{00000000-0000-0000-0000-000000000000}"/>
          </ac:spMkLst>
        </pc:spChg>
        <pc:graphicFrameChg chg="del">
          <ac:chgData name="João Pedro Giacometti de Souza" userId="S::joaopedrosouza@gec.inatel.br::600b8c5c-3bc1-4537-9fe3-67cf0869178d" providerId="AD" clId="Web-{3CBA1A2F-F01A-1FBD-5A4D-FD9211BFBB56}" dt="2020-10-14T00:44:55.902" v="53"/>
          <ac:graphicFrameMkLst>
            <pc:docMk/>
            <pc:sldMk cId="856316230" sldId="279"/>
            <ac:graphicFrameMk id="5" creationId="{00000000-0000-0000-0000-000000000000}"/>
          </ac:graphicFrameMkLst>
        </pc:graphicFrameChg>
        <pc:picChg chg="add mod modCrop">
          <ac:chgData name="João Pedro Giacometti de Souza" userId="S::joaopedrosouza@gec.inatel.br::600b8c5c-3bc1-4537-9fe3-67cf0869178d" providerId="AD" clId="Web-{3CBA1A2F-F01A-1FBD-5A4D-FD9211BFBB56}" dt="2020-10-14T00:52:01.731" v="101" actId="1076"/>
          <ac:picMkLst>
            <pc:docMk/>
            <pc:sldMk cId="856316230" sldId="279"/>
            <ac:picMk id="2" creationId="{18686100-E2BC-4D0D-B394-C57A9354F00F}"/>
          </ac:picMkLst>
        </pc:picChg>
        <pc:picChg chg="del">
          <ac:chgData name="João Pedro Giacometti de Souza" userId="S::joaopedrosouza@gec.inatel.br::600b8c5c-3bc1-4537-9fe3-67cf0869178d" providerId="AD" clId="Web-{3CBA1A2F-F01A-1FBD-5A4D-FD9211BFBB56}" dt="2020-10-14T00:49:03.918" v="93"/>
          <ac:picMkLst>
            <pc:docMk/>
            <pc:sldMk cId="856316230" sldId="279"/>
            <ac:picMk id="4" creationId="{00000000-0000-0000-0000-000000000000}"/>
          </ac:picMkLst>
        </pc:picChg>
      </pc:sldChg>
      <pc:sldChg chg="del">
        <pc:chgData name="João Pedro Giacometti de Souza" userId="S::joaopedrosouza@gec.inatel.br::600b8c5c-3bc1-4537-9fe3-67cf0869178d" providerId="AD" clId="Web-{3CBA1A2F-F01A-1FBD-5A4D-FD9211BFBB56}" dt="2020-10-14T01:30:40.661" v="220"/>
        <pc:sldMkLst>
          <pc:docMk/>
          <pc:sldMk cId="2394178785" sldId="280"/>
        </pc:sldMkLst>
      </pc:sldChg>
      <pc:sldChg chg="addSp delSp modSp">
        <pc:chgData name="João Pedro Giacometti de Souza" userId="S::joaopedrosouza@gec.inatel.br::600b8c5c-3bc1-4537-9fe3-67cf0869178d" providerId="AD" clId="Web-{3CBA1A2F-F01A-1FBD-5A4D-FD9211BFBB56}" dt="2020-10-14T01:40:12.257" v="256" actId="1076"/>
        <pc:sldMkLst>
          <pc:docMk/>
          <pc:sldMk cId="3914398034" sldId="281"/>
        </pc:sldMkLst>
        <pc:spChg chg="mod">
          <ac:chgData name="João Pedro Giacometti de Souza" userId="S::joaopedrosouza@gec.inatel.br::600b8c5c-3bc1-4537-9fe3-67cf0869178d" providerId="AD" clId="Web-{3CBA1A2F-F01A-1FBD-5A4D-FD9211BFBB56}" dt="2020-10-14T01:40:12.257" v="256" actId="1076"/>
          <ac:spMkLst>
            <pc:docMk/>
            <pc:sldMk cId="3914398034" sldId="281"/>
            <ac:spMk id="9" creationId="{00000000-0000-0000-0000-000000000000}"/>
          </ac:spMkLst>
        </pc:spChg>
        <pc:spChg chg="add mod">
          <ac:chgData name="João Pedro Giacometti de Souza" userId="S::joaopedrosouza@gec.inatel.br::600b8c5c-3bc1-4537-9fe3-67cf0869178d" providerId="AD" clId="Web-{3CBA1A2F-F01A-1FBD-5A4D-FD9211BFBB56}" dt="2020-10-14T01:36:43.615" v="247" actId="14100"/>
          <ac:spMkLst>
            <pc:docMk/>
            <pc:sldMk cId="3914398034" sldId="281"/>
            <ac:spMk id="10" creationId="{F6F890B6-E0D4-41E2-AC50-2E3D98EEA7A7}"/>
          </ac:spMkLst>
        </pc:spChg>
        <pc:spChg chg="add del mod">
          <ac:chgData name="João Pedro Giacometti de Souza" userId="S::joaopedrosouza@gec.inatel.br::600b8c5c-3bc1-4537-9fe3-67cf0869178d" providerId="AD" clId="Web-{3CBA1A2F-F01A-1FBD-5A4D-FD9211BFBB56}" dt="2020-10-14T01:36:27.975" v="242"/>
          <ac:spMkLst>
            <pc:docMk/>
            <pc:sldMk cId="3914398034" sldId="281"/>
            <ac:spMk id="11" creationId="{863929B3-7F56-40B8-B4DC-4453167A94FC}"/>
          </ac:spMkLst>
        </pc:spChg>
        <pc:spChg chg="add mod">
          <ac:chgData name="João Pedro Giacometti de Souza" userId="S::joaopedrosouza@gec.inatel.br::600b8c5c-3bc1-4537-9fe3-67cf0869178d" providerId="AD" clId="Web-{3CBA1A2F-F01A-1FBD-5A4D-FD9211BFBB56}" dt="2020-10-14T01:36:53.256" v="250" actId="1076"/>
          <ac:spMkLst>
            <pc:docMk/>
            <pc:sldMk cId="3914398034" sldId="281"/>
            <ac:spMk id="14" creationId="{BE6D300A-2421-41CF-844D-9942986DE1D4}"/>
          </ac:spMkLst>
        </pc:spChg>
        <pc:picChg chg="add del mod">
          <ac:chgData name="João Pedro Giacometti de Souza" userId="S::joaopedrosouza@gec.inatel.br::600b8c5c-3bc1-4537-9fe3-67cf0869178d" providerId="AD" clId="Web-{3CBA1A2F-F01A-1FBD-5A4D-FD9211BFBB56}" dt="2020-10-14T01:35:23.443" v="230"/>
          <ac:picMkLst>
            <pc:docMk/>
            <pc:sldMk cId="3914398034" sldId="281"/>
            <ac:picMk id="2" creationId="{3694A44F-871B-4673-8E73-8A8D32C42094}"/>
          </ac:picMkLst>
        </pc:picChg>
        <pc:picChg chg="del">
          <ac:chgData name="João Pedro Giacometti de Souza" userId="S::joaopedrosouza@gec.inatel.br::600b8c5c-3bc1-4537-9fe3-67cf0869178d" providerId="AD" clId="Web-{3CBA1A2F-F01A-1FBD-5A4D-FD9211BFBB56}" dt="2020-10-14T01:34:37.224" v="221"/>
          <ac:picMkLst>
            <pc:docMk/>
            <pc:sldMk cId="3914398034" sldId="281"/>
            <ac:picMk id="3" creationId="{00000000-0000-0000-0000-000000000000}"/>
          </ac:picMkLst>
        </pc:picChg>
        <pc:picChg chg="del">
          <ac:chgData name="João Pedro Giacometti de Souza" userId="S::joaopedrosouza@gec.inatel.br::600b8c5c-3bc1-4537-9fe3-67cf0869178d" providerId="AD" clId="Web-{3CBA1A2F-F01A-1FBD-5A4D-FD9211BFBB56}" dt="2020-10-14T01:34:38.146" v="222"/>
          <ac:picMkLst>
            <pc:docMk/>
            <pc:sldMk cId="3914398034" sldId="281"/>
            <ac:picMk id="4" creationId="{00000000-0000-0000-0000-000000000000}"/>
          </ac:picMkLst>
        </pc:picChg>
        <pc:picChg chg="del">
          <ac:chgData name="João Pedro Giacometti de Souza" userId="S::joaopedrosouza@gec.inatel.br::600b8c5c-3bc1-4537-9fe3-67cf0869178d" providerId="AD" clId="Web-{3CBA1A2F-F01A-1FBD-5A4D-FD9211BFBB56}" dt="2020-10-14T01:34:38.537" v="223"/>
          <ac:picMkLst>
            <pc:docMk/>
            <pc:sldMk cId="3914398034" sldId="281"/>
            <ac:picMk id="5" creationId="{00000000-0000-0000-0000-000000000000}"/>
          </ac:picMkLst>
        </pc:picChg>
        <pc:picChg chg="add del mod">
          <ac:chgData name="João Pedro Giacometti de Souza" userId="S::joaopedrosouza@gec.inatel.br::600b8c5c-3bc1-4537-9fe3-67cf0869178d" providerId="AD" clId="Web-{3CBA1A2F-F01A-1FBD-5A4D-FD9211BFBB56}" dt="2020-10-14T01:35:23.006" v="229"/>
          <ac:picMkLst>
            <pc:docMk/>
            <pc:sldMk cId="3914398034" sldId="281"/>
            <ac:picMk id="6" creationId="{3D251686-AB61-42BB-8DDB-B21B16DC6B1A}"/>
          </ac:picMkLst>
        </pc:picChg>
        <pc:picChg chg="add mod">
          <ac:chgData name="João Pedro Giacometti de Souza" userId="S::joaopedrosouza@gec.inatel.br::600b8c5c-3bc1-4537-9fe3-67cf0869178d" providerId="AD" clId="Web-{3CBA1A2F-F01A-1FBD-5A4D-FD9211BFBB56}" dt="2020-10-14T01:35:46.678" v="235" actId="14100"/>
          <ac:picMkLst>
            <pc:docMk/>
            <pc:sldMk cId="3914398034" sldId="281"/>
            <ac:picMk id="7" creationId="{A47A78CB-7408-433E-880C-035905783C6F}"/>
          </ac:picMkLst>
        </pc:picChg>
        <pc:picChg chg="add mod">
          <ac:chgData name="João Pedro Giacometti de Souza" userId="S::joaopedrosouza@gec.inatel.br::600b8c5c-3bc1-4537-9fe3-67cf0869178d" providerId="AD" clId="Web-{3CBA1A2F-F01A-1FBD-5A4D-FD9211BFBB56}" dt="2020-10-14T01:36:12.459" v="238" actId="14100"/>
          <ac:picMkLst>
            <pc:docMk/>
            <pc:sldMk cId="3914398034" sldId="281"/>
            <ac:picMk id="8" creationId="{FDB4F398-E993-4F2A-862F-272C1CF1FBE1}"/>
          </ac:picMkLst>
        </pc:picChg>
        <pc:picChg chg="add del mod">
          <ac:chgData name="João Pedro Giacometti de Souza" userId="S::joaopedrosouza@gec.inatel.br::600b8c5c-3bc1-4537-9fe3-67cf0869178d" providerId="AD" clId="Web-{3CBA1A2F-F01A-1FBD-5A4D-FD9211BFBB56}" dt="2020-10-14T01:40:09.163" v="255"/>
          <ac:picMkLst>
            <pc:docMk/>
            <pc:sldMk cId="3914398034" sldId="281"/>
            <ac:picMk id="13" creationId="{2F61F6C4-D9AC-4DF2-927D-44452E795FCC}"/>
          </ac:picMkLst>
        </pc:picChg>
      </pc:sldChg>
      <pc:sldChg chg="addSp delSp modSp">
        <pc:chgData name="João Pedro Giacometti de Souza" userId="S::joaopedrosouza@gec.inatel.br::600b8c5c-3bc1-4537-9fe3-67cf0869178d" providerId="AD" clId="Web-{3CBA1A2F-F01A-1FBD-5A4D-FD9211BFBB56}" dt="2020-10-14T01:40:43.460" v="265" actId="14100"/>
        <pc:sldMkLst>
          <pc:docMk/>
          <pc:sldMk cId="1420115590" sldId="282"/>
        </pc:sldMkLst>
        <pc:picChg chg="del">
          <ac:chgData name="João Pedro Giacometti de Souza" userId="S::joaopedrosouza@gec.inatel.br::600b8c5c-3bc1-4537-9fe3-67cf0869178d" providerId="AD" clId="Web-{3CBA1A2F-F01A-1FBD-5A4D-FD9211BFBB56}" dt="2020-10-14T01:40:14.491" v="257"/>
          <ac:picMkLst>
            <pc:docMk/>
            <pc:sldMk cId="1420115590" sldId="282"/>
            <ac:picMk id="2" creationId="{00000000-0000-0000-0000-000000000000}"/>
          </ac:picMkLst>
        </pc:picChg>
        <pc:picChg chg="del">
          <ac:chgData name="João Pedro Giacometti de Souza" userId="S::joaopedrosouza@gec.inatel.br::600b8c5c-3bc1-4537-9fe3-67cf0869178d" providerId="AD" clId="Web-{3CBA1A2F-F01A-1FBD-5A4D-FD9211BFBB56}" dt="2020-10-14T01:40:30.038" v="261"/>
          <ac:picMkLst>
            <pc:docMk/>
            <pc:sldMk cId="1420115590" sldId="282"/>
            <ac:picMk id="3" creationId="{00000000-0000-0000-0000-000000000000}"/>
          </ac:picMkLst>
        </pc:picChg>
        <pc:picChg chg="add mod">
          <ac:chgData name="João Pedro Giacometti de Souza" userId="S::joaopedrosouza@gec.inatel.br::600b8c5c-3bc1-4537-9fe3-67cf0869178d" providerId="AD" clId="Web-{3CBA1A2F-F01A-1FBD-5A4D-FD9211BFBB56}" dt="2020-10-14T01:40:28.538" v="260" actId="14100"/>
          <ac:picMkLst>
            <pc:docMk/>
            <pc:sldMk cId="1420115590" sldId="282"/>
            <ac:picMk id="4" creationId="{705BE22F-2E4D-41CA-B7F5-1081FE45B524}"/>
          </ac:picMkLst>
        </pc:picChg>
        <pc:picChg chg="add mod">
          <ac:chgData name="João Pedro Giacometti de Souza" userId="S::joaopedrosouza@gec.inatel.br::600b8c5c-3bc1-4537-9fe3-67cf0869178d" providerId="AD" clId="Web-{3CBA1A2F-F01A-1FBD-5A4D-FD9211BFBB56}" dt="2020-10-14T01:40:43.460" v="265" actId="14100"/>
          <ac:picMkLst>
            <pc:docMk/>
            <pc:sldMk cId="1420115590" sldId="282"/>
            <ac:picMk id="5" creationId="{CC28EE64-5BCC-4B84-BC10-EABB5906D584}"/>
          </ac:picMkLst>
        </pc:picChg>
        <pc:cxnChg chg="mod">
          <ac:chgData name="João Pedro Giacometti de Souza" userId="S::joaopedrosouza@gec.inatel.br::600b8c5c-3bc1-4537-9fe3-67cf0869178d" providerId="AD" clId="Web-{3CBA1A2F-F01A-1FBD-5A4D-FD9211BFBB56}" dt="2020-10-14T01:40:32.085" v="262" actId="1076"/>
          <ac:cxnSpMkLst>
            <pc:docMk/>
            <pc:sldMk cId="1420115590" sldId="282"/>
            <ac:cxnSpMk id="6" creationId="{00000000-0000-0000-0000-000000000000}"/>
          </ac:cxnSpMkLst>
        </pc:cxnChg>
      </pc:sldChg>
      <pc:sldChg chg="addSp delSp modSp">
        <pc:chgData name="João Pedro Giacometti de Souza" userId="S::joaopedrosouza@gec.inatel.br::600b8c5c-3bc1-4537-9fe3-67cf0869178d" providerId="AD" clId="Web-{3CBA1A2F-F01A-1FBD-5A4D-FD9211BFBB56}" dt="2020-10-14T01:47:54.899" v="319" actId="20577"/>
        <pc:sldMkLst>
          <pc:docMk/>
          <pc:sldMk cId="1372188326" sldId="283"/>
        </pc:sldMkLst>
        <pc:spChg chg="del">
          <ac:chgData name="João Pedro Giacometti de Souza" userId="S::joaopedrosouza@gec.inatel.br::600b8c5c-3bc1-4537-9fe3-67cf0869178d" providerId="AD" clId="Web-{3CBA1A2F-F01A-1FBD-5A4D-FD9211BFBB56}" dt="2020-10-14T01:46:17.133" v="269"/>
          <ac:spMkLst>
            <pc:docMk/>
            <pc:sldMk cId="1372188326" sldId="283"/>
            <ac:spMk id="4" creationId="{00000000-0000-0000-0000-000000000000}"/>
          </ac:spMkLst>
        </pc:spChg>
        <pc:spChg chg="del">
          <ac:chgData name="João Pedro Giacometti de Souza" userId="S::joaopedrosouza@gec.inatel.br::600b8c5c-3bc1-4537-9fe3-67cf0869178d" providerId="AD" clId="Web-{3CBA1A2F-F01A-1FBD-5A4D-FD9211BFBB56}" dt="2020-10-14T01:46:15.805" v="267"/>
          <ac:spMkLst>
            <pc:docMk/>
            <pc:sldMk cId="1372188326" sldId="283"/>
            <ac:spMk id="5" creationId="{D45A6E84-C447-4CE0-9FA9-39E1CA8617D2}"/>
          </ac:spMkLst>
        </pc:spChg>
        <pc:spChg chg="del">
          <ac:chgData name="João Pedro Giacometti de Souza" userId="S::joaopedrosouza@gec.inatel.br::600b8c5c-3bc1-4537-9fe3-67cf0869178d" providerId="AD" clId="Web-{3CBA1A2F-F01A-1FBD-5A4D-FD9211BFBB56}" dt="2020-10-14T01:46:18.352" v="270"/>
          <ac:spMkLst>
            <pc:docMk/>
            <pc:sldMk cId="1372188326" sldId="283"/>
            <ac:spMk id="6" creationId="{D47980C4-640C-470F-A9BE-8E5C006B3D62}"/>
          </ac:spMkLst>
        </pc:spChg>
        <pc:spChg chg="add mod">
          <ac:chgData name="João Pedro Giacometti de Souza" userId="S::joaopedrosouza@gec.inatel.br::600b8c5c-3bc1-4537-9fe3-67cf0869178d" providerId="AD" clId="Web-{3CBA1A2F-F01A-1FBD-5A4D-FD9211BFBB56}" dt="2020-10-14T01:46:40.477" v="276" actId="14100"/>
          <ac:spMkLst>
            <pc:docMk/>
            <pc:sldMk cId="1372188326" sldId="283"/>
            <ac:spMk id="7" creationId="{ECB7383D-9309-4D40-8AAB-2A55754EBBEC}"/>
          </ac:spMkLst>
        </pc:spChg>
        <pc:spChg chg="del">
          <ac:chgData name="João Pedro Giacometti de Souza" userId="S::joaopedrosouza@gec.inatel.br::600b8c5c-3bc1-4537-9fe3-67cf0869178d" providerId="AD" clId="Web-{3CBA1A2F-F01A-1FBD-5A4D-FD9211BFBB56}" dt="2020-10-14T01:46:16.492" v="268"/>
          <ac:spMkLst>
            <pc:docMk/>
            <pc:sldMk cId="1372188326" sldId="283"/>
            <ac:spMk id="8" creationId="{00000000-0000-0000-0000-000000000000}"/>
          </ac:spMkLst>
        </pc:spChg>
        <pc:spChg chg="add mod">
          <ac:chgData name="João Pedro Giacometti de Souza" userId="S::joaopedrosouza@gec.inatel.br::600b8c5c-3bc1-4537-9fe3-67cf0869178d" providerId="AD" clId="Web-{3CBA1A2F-F01A-1FBD-5A4D-FD9211BFBB56}" dt="2020-10-14T01:47:23.711" v="290" actId="14100"/>
          <ac:spMkLst>
            <pc:docMk/>
            <pc:sldMk cId="1372188326" sldId="283"/>
            <ac:spMk id="9" creationId="{B872052D-6DFC-4015-9D33-E23986D55614}"/>
          </ac:spMkLst>
        </pc:spChg>
        <pc:spChg chg="add mod">
          <ac:chgData name="João Pedro Giacometti de Souza" userId="S::joaopedrosouza@gec.inatel.br::600b8c5c-3bc1-4537-9fe3-67cf0869178d" providerId="AD" clId="Web-{3CBA1A2F-F01A-1FBD-5A4D-FD9211BFBB56}" dt="2020-10-14T01:47:23.727" v="291" actId="14100"/>
          <ac:spMkLst>
            <pc:docMk/>
            <pc:sldMk cId="1372188326" sldId="283"/>
            <ac:spMk id="10" creationId="{9B28E157-F5C9-47BE-9F10-8C2EAB604442}"/>
          </ac:spMkLst>
        </pc:spChg>
        <pc:spChg chg="add mod">
          <ac:chgData name="João Pedro Giacometti de Souza" userId="S::joaopedrosouza@gec.inatel.br::600b8c5c-3bc1-4537-9fe3-67cf0869178d" providerId="AD" clId="Web-{3CBA1A2F-F01A-1FBD-5A4D-FD9211BFBB56}" dt="2020-10-14T01:47:23.758" v="292" actId="14100"/>
          <ac:spMkLst>
            <pc:docMk/>
            <pc:sldMk cId="1372188326" sldId="283"/>
            <ac:spMk id="11" creationId="{5F01D282-D950-4334-960E-D70A840FEBE7}"/>
          </ac:spMkLst>
        </pc:spChg>
        <pc:spChg chg="add mod">
          <ac:chgData name="João Pedro Giacometti de Souza" userId="S::joaopedrosouza@gec.inatel.br::600b8c5c-3bc1-4537-9fe3-67cf0869178d" providerId="AD" clId="Web-{3CBA1A2F-F01A-1FBD-5A4D-FD9211BFBB56}" dt="2020-10-14T01:47:23.774" v="293" actId="14100"/>
          <ac:spMkLst>
            <pc:docMk/>
            <pc:sldMk cId="1372188326" sldId="283"/>
            <ac:spMk id="12" creationId="{662D419E-6DEB-4510-91F8-C5D3B15CD05E}"/>
          </ac:spMkLst>
        </pc:spChg>
        <pc:spChg chg="add mod">
          <ac:chgData name="João Pedro Giacometti de Souza" userId="S::joaopedrosouza@gec.inatel.br::600b8c5c-3bc1-4537-9fe3-67cf0869178d" providerId="AD" clId="Web-{3CBA1A2F-F01A-1FBD-5A4D-FD9211BFBB56}" dt="2020-10-14T01:47:23.789" v="294" actId="14100"/>
          <ac:spMkLst>
            <pc:docMk/>
            <pc:sldMk cId="1372188326" sldId="283"/>
            <ac:spMk id="13" creationId="{A58BC212-18D9-48C3-9CD9-C248EEFDDB10}"/>
          </ac:spMkLst>
        </pc:spChg>
        <pc:spChg chg="add mod">
          <ac:chgData name="João Pedro Giacometti de Souza" userId="S::joaopedrosouza@gec.inatel.br::600b8c5c-3bc1-4537-9fe3-67cf0869178d" providerId="AD" clId="Web-{3CBA1A2F-F01A-1FBD-5A4D-FD9211BFBB56}" dt="2020-10-14T01:47:23.820" v="295" actId="14100"/>
          <ac:spMkLst>
            <pc:docMk/>
            <pc:sldMk cId="1372188326" sldId="283"/>
            <ac:spMk id="14" creationId="{9A2C026F-243F-4691-89A7-D32E5D11746E}"/>
          </ac:spMkLst>
        </pc:spChg>
        <pc:spChg chg="add mod">
          <ac:chgData name="João Pedro Giacometti de Souza" userId="S::joaopedrosouza@gec.inatel.br::600b8c5c-3bc1-4537-9fe3-67cf0869178d" providerId="AD" clId="Web-{3CBA1A2F-F01A-1FBD-5A4D-FD9211BFBB56}" dt="2020-10-14T01:47:34.867" v="302" actId="20577"/>
          <ac:spMkLst>
            <pc:docMk/>
            <pc:sldMk cId="1372188326" sldId="283"/>
            <ac:spMk id="15" creationId="{22DCD9D1-CC51-4622-B9FC-81B04FE0E4BA}"/>
          </ac:spMkLst>
        </pc:spChg>
        <pc:spChg chg="add mod">
          <ac:chgData name="João Pedro Giacometti de Souza" userId="S::joaopedrosouza@gec.inatel.br::600b8c5c-3bc1-4537-9fe3-67cf0869178d" providerId="AD" clId="Web-{3CBA1A2F-F01A-1FBD-5A4D-FD9211BFBB56}" dt="2020-10-14T01:47:48.821" v="312" actId="20577"/>
          <ac:spMkLst>
            <pc:docMk/>
            <pc:sldMk cId="1372188326" sldId="283"/>
            <ac:spMk id="16" creationId="{07EE3D4D-A80C-473D-A095-54DEE11B3155}"/>
          </ac:spMkLst>
        </pc:spChg>
        <pc:spChg chg="add mod">
          <ac:chgData name="João Pedro Giacometti de Souza" userId="S::joaopedrosouza@gec.inatel.br::600b8c5c-3bc1-4537-9fe3-67cf0869178d" providerId="AD" clId="Web-{3CBA1A2F-F01A-1FBD-5A4D-FD9211BFBB56}" dt="2020-10-14T01:47:40.539" v="309" actId="20577"/>
          <ac:spMkLst>
            <pc:docMk/>
            <pc:sldMk cId="1372188326" sldId="283"/>
            <ac:spMk id="19" creationId="{F5E8FC54-0D4F-4E9B-AB2D-545B00510014}"/>
          </ac:spMkLst>
        </pc:spChg>
        <pc:spChg chg="add mod">
          <ac:chgData name="João Pedro Giacometti de Souza" userId="S::joaopedrosouza@gec.inatel.br::600b8c5c-3bc1-4537-9fe3-67cf0869178d" providerId="AD" clId="Web-{3CBA1A2F-F01A-1FBD-5A4D-FD9211BFBB56}" dt="2020-10-14T01:47:54.899" v="319" actId="20577"/>
          <ac:spMkLst>
            <pc:docMk/>
            <pc:sldMk cId="1372188326" sldId="283"/>
            <ac:spMk id="20" creationId="{D08F6EA2-35C3-413B-977D-0C89E4B94F36}"/>
          </ac:spMkLst>
        </pc:spChg>
        <pc:spChg chg="del">
          <ac:chgData name="João Pedro Giacometti de Souza" userId="S::joaopedrosouza@gec.inatel.br::600b8c5c-3bc1-4537-9fe3-67cf0869178d" providerId="AD" clId="Web-{3CBA1A2F-F01A-1FBD-5A4D-FD9211BFBB56}" dt="2020-10-14T01:46:14.789" v="266"/>
          <ac:spMkLst>
            <pc:docMk/>
            <pc:sldMk cId="1372188326" sldId="283"/>
            <ac:spMk id="113" creationId="{00000000-0000-0000-0000-000000000000}"/>
          </ac:spMkLst>
        </pc:spChg>
        <pc:cxnChg chg="add mod">
          <ac:chgData name="João Pedro Giacometti de Souza" userId="S::joaopedrosouza@gec.inatel.br::600b8c5c-3bc1-4537-9fe3-67cf0869178d" providerId="AD" clId="Web-{3CBA1A2F-F01A-1FBD-5A4D-FD9211BFBB56}" dt="2020-10-14T01:47:23.883" v="298" actId="14100"/>
          <ac:cxnSpMkLst>
            <pc:docMk/>
            <pc:sldMk cId="1372188326" sldId="283"/>
            <ac:cxnSpMk id="17" creationId="{227403E5-9A04-4D4A-8ED1-423C6E23C18F}"/>
          </ac:cxnSpMkLst>
        </pc:cxnChg>
        <pc:cxnChg chg="add mod">
          <ac:chgData name="João Pedro Giacometti de Souza" userId="S::joaopedrosouza@gec.inatel.br::600b8c5c-3bc1-4537-9fe3-67cf0869178d" providerId="AD" clId="Web-{3CBA1A2F-F01A-1FBD-5A4D-FD9211BFBB56}" dt="2020-10-14T01:47:23.899" v="299" actId="14100"/>
          <ac:cxnSpMkLst>
            <pc:docMk/>
            <pc:sldMk cId="1372188326" sldId="283"/>
            <ac:cxnSpMk id="18" creationId="{DB4EA23E-96D7-4041-8CF0-EB8CB55016F4}"/>
          </ac:cxnSpMkLst>
        </pc:cxnChg>
      </pc:sldChg>
      <pc:sldChg chg="addSp delSp modSp">
        <pc:chgData name="João Pedro Giacometti de Souza" userId="S::joaopedrosouza@gec.inatel.br::600b8c5c-3bc1-4537-9fe3-67cf0869178d" providerId="AD" clId="Web-{3CBA1A2F-F01A-1FBD-5A4D-FD9211BFBB56}" dt="2020-10-14T01:59:11.932" v="398"/>
        <pc:sldMkLst>
          <pc:docMk/>
          <pc:sldMk cId="494178106" sldId="284"/>
        </pc:sldMkLst>
        <pc:spChg chg="add mod">
          <ac:chgData name="João Pedro Giacometti de Souza" userId="S::joaopedrosouza@gec.inatel.br::600b8c5c-3bc1-4537-9fe3-67cf0869178d" providerId="AD" clId="Web-{3CBA1A2F-F01A-1FBD-5A4D-FD9211BFBB56}" dt="2020-10-14T01:50:33.446" v="330" actId="14100"/>
          <ac:spMkLst>
            <pc:docMk/>
            <pc:sldMk cId="494178106" sldId="284"/>
            <ac:spMk id="4" creationId="{BD79D4E2-06B7-473F-82C2-E465F0E42C5A}"/>
          </ac:spMkLst>
        </pc:spChg>
        <pc:spChg chg="del">
          <ac:chgData name="João Pedro Giacometti de Souza" userId="S::joaopedrosouza@gec.inatel.br::600b8c5c-3bc1-4537-9fe3-67cf0869178d" providerId="AD" clId="Web-{3CBA1A2F-F01A-1FBD-5A4D-FD9211BFBB56}" dt="2020-10-14T01:48:29.133" v="322"/>
          <ac:spMkLst>
            <pc:docMk/>
            <pc:sldMk cId="494178106" sldId="284"/>
            <ac:spMk id="6" creationId="{EA5AD5E9-88D4-4C01-9681-0722CD269AA4}"/>
          </ac:spMkLst>
        </pc:spChg>
        <pc:spChg chg="add mod">
          <ac:chgData name="João Pedro Giacometti de Souza" userId="S::joaopedrosouza@gec.inatel.br::600b8c5c-3bc1-4537-9fe3-67cf0869178d" providerId="AD" clId="Web-{3CBA1A2F-F01A-1FBD-5A4D-FD9211BFBB56}" dt="2020-10-14T01:51:03.806" v="335" actId="20577"/>
          <ac:spMkLst>
            <pc:docMk/>
            <pc:sldMk cId="494178106" sldId="284"/>
            <ac:spMk id="9" creationId="{F8E78F5A-54E6-4667-996D-3B0ECD255A3F}"/>
          </ac:spMkLst>
        </pc:spChg>
        <pc:spChg chg="add del mod">
          <ac:chgData name="João Pedro Giacometti de Souza" userId="S::joaopedrosouza@gec.inatel.br::600b8c5c-3bc1-4537-9fe3-67cf0869178d" providerId="AD" clId="Web-{3CBA1A2F-F01A-1FBD-5A4D-FD9211BFBB56}" dt="2020-10-14T01:59:11.932" v="398"/>
          <ac:spMkLst>
            <pc:docMk/>
            <pc:sldMk cId="494178106" sldId="284"/>
            <ac:spMk id="10" creationId="{36449A9F-0BC6-462E-AC78-E5DE9E07BD7F}"/>
          </ac:spMkLst>
        </pc:spChg>
        <pc:spChg chg="add del mod">
          <ac:chgData name="João Pedro Giacometti de Souza" userId="S::joaopedrosouza@gec.inatel.br::600b8c5c-3bc1-4537-9fe3-67cf0869178d" providerId="AD" clId="Web-{3CBA1A2F-F01A-1FBD-5A4D-FD9211BFBB56}" dt="2020-10-14T01:58:00.291" v="380"/>
          <ac:spMkLst>
            <pc:docMk/>
            <pc:sldMk cId="494178106" sldId="284"/>
            <ac:spMk id="12" creationId="{01BEA334-9501-4639-A1A1-7BA97FBD7CF2}"/>
          </ac:spMkLst>
        </pc:spChg>
        <pc:spChg chg="mod">
          <ac:chgData name="João Pedro Giacometti de Souza" userId="S::joaopedrosouza@gec.inatel.br::600b8c5c-3bc1-4537-9fe3-67cf0869178d" providerId="AD" clId="Web-{3CBA1A2F-F01A-1FBD-5A4D-FD9211BFBB56}" dt="2020-10-14T01:48:34.571" v="325" actId="20577"/>
          <ac:spMkLst>
            <pc:docMk/>
            <pc:sldMk cId="494178106" sldId="284"/>
            <ac:spMk id="113" creationId="{00000000-0000-0000-0000-000000000000}"/>
          </ac:spMkLst>
        </pc:spChg>
        <pc:picChg chg="del">
          <ac:chgData name="João Pedro Giacometti de Souza" userId="S::joaopedrosouza@gec.inatel.br::600b8c5c-3bc1-4537-9fe3-67cf0869178d" providerId="AD" clId="Web-{3CBA1A2F-F01A-1FBD-5A4D-FD9211BFBB56}" dt="2020-10-14T01:48:29.727" v="323"/>
          <ac:picMkLst>
            <pc:docMk/>
            <pc:sldMk cId="494178106" sldId="284"/>
            <ac:picMk id="2" creationId="{00000000-0000-0000-0000-000000000000}"/>
          </ac:picMkLst>
        </pc:picChg>
        <pc:picChg chg="add">
          <ac:chgData name="João Pedro Giacometti de Souza" userId="S::joaopedrosouza@gec.inatel.br::600b8c5c-3bc1-4537-9fe3-67cf0869178d" providerId="AD" clId="Web-{3CBA1A2F-F01A-1FBD-5A4D-FD9211BFBB56}" dt="2020-10-14T01:50:14.134" v="326"/>
          <ac:picMkLst>
            <pc:docMk/>
            <pc:sldMk cId="494178106" sldId="284"/>
            <ac:picMk id="3" creationId="{B13D6E6D-3196-4CE5-B844-F7A68B34B992}"/>
          </ac:picMkLst>
        </pc:picChg>
        <pc:picChg chg="add del mod">
          <ac:chgData name="João Pedro Giacometti de Souza" userId="S::joaopedrosouza@gec.inatel.br::600b8c5c-3bc1-4537-9fe3-67cf0869178d" providerId="AD" clId="Web-{3CBA1A2F-F01A-1FBD-5A4D-FD9211BFBB56}" dt="2020-10-14T01:58:00.291" v="381"/>
          <ac:picMkLst>
            <pc:docMk/>
            <pc:sldMk cId="494178106" sldId="284"/>
            <ac:picMk id="8" creationId="{6B2D5DA5-3112-4A00-90EB-2C063C65F146}"/>
          </ac:picMkLst>
        </pc:picChg>
      </pc:sldChg>
      <pc:sldChg chg="del">
        <pc:chgData name="João Pedro Giacometti de Souza" userId="S::joaopedrosouza@gec.inatel.br::600b8c5c-3bc1-4537-9fe3-67cf0869178d" providerId="AD" clId="Web-{3CBA1A2F-F01A-1FBD-5A4D-FD9211BFBB56}" dt="2020-10-14T01:51:13.212" v="336"/>
        <pc:sldMkLst>
          <pc:docMk/>
          <pc:sldMk cId="1810923509" sldId="288"/>
        </pc:sldMkLst>
      </pc:sldChg>
      <pc:sldChg chg="addSp delSp modSp add replId">
        <pc:chgData name="João Pedro Giacometti de Souza" userId="S::joaopedrosouza@gec.inatel.br::600b8c5c-3bc1-4537-9fe3-67cf0869178d" providerId="AD" clId="Web-{3CBA1A2F-F01A-1FBD-5A4D-FD9211BFBB56}" dt="2020-10-14T01:03:38.232" v="219" actId="1076"/>
        <pc:sldMkLst>
          <pc:docMk/>
          <pc:sldMk cId="3181927333" sldId="290"/>
        </pc:sldMkLst>
        <pc:spChg chg="add mod">
          <ac:chgData name="João Pedro Giacometti de Souza" userId="S::joaopedrosouza@gec.inatel.br::600b8c5c-3bc1-4537-9fe3-67cf0869178d" providerId="AD" clId="Web-{3CBA1A2F-F01A-1FBD-5A4D-FD9211BFBB56}" dt="2020-10-14T01:01:10.903" v="202" actId="20577"/>
          <ac:spMkLst>
            <pc:docMk/>
            <pc:sldMk cId="3181927333" sldId="290"/>
            <ac:spMk id="3" creationId="{4D97A3BA-08D6-401D-9689-12E9513C0BD8}"/>
          </ac:spMkLst>
        </pc:spChg>
        <pc:spChg chg="add mod">
          <ac:chgData name="João Pedro Giacometti de Souza" userId="S::joaopedrosouza@gec.inatel.br::600b8c5c-3bc1-4537-9fe3-67cf0869178d" providerId="AD" clId="Web-{3CBA1A2F-F01A-1FBD-5A4D-FD9211BFBB56}" dt="2020-10-14T00:56:51.856" v="137" actId="14100"/>
          <ac:spMkLst>
            <pc:docMk/>
            <pc:sldMk cId="3181927333" sldId="290"/>
            <ac:spMk id="7" creationId="{B367A7E0-1C79-495A-9C8B-2164E47E5BEA}"/>
          </ac:spMkLst>
        </pc:spChg>
        <pc:spChg chg="add mod">
          <ac:chgData name="João Pedro Giacometti de Souza" userId="S::joaopedrosouza@gec.inatel.br::600b8c5c-3bc1-4537-9fe3-67cf0869178d" providerId="AD" clId="Web-{3CBA1A2F-F01A-1FBD-5A4D-FD9211BFBB56}" dt="2020-10-14T00:57:10.919" v="144" actId="20577"/>
          <ac:spMkLst>
            <pc:docMk/>
            <pc:sldMk cId="3181927333" sldId="290"/>
            <ac:spMk id="8" creationId="{97DE5BA1-5562-4B8C-96D8-BFF5F88345C5}"/>
          </ac:spMkLst>
        </pc:spChg>
        <pc:spChg chg="del">
          <ac:chgData name="João Pedro Giacometti de Souza" userId="S::joaopedrosouza@gec.inatel.br::600b8c5c-3bc1-4537-9fe3-67cf0869178d" providerId="AD" clId="Web-{3CBA1A2F-F01A-1FBD-5A4D-FD9211BFBB56}" dt="2020-10-14T00:54:47.278" v="105"/>
          <ac:spMkLst>
            <pc:docMk/>
            <pc:sldMk cId="3181927333" sldId="290"/>
            <ac:spMk id="10" creationId="{00000000-0000-0000-0000-000000000000}"/>
          </ac:spMkLst>
        </pc:spChg>
        <pc:spChg chg="add del mod">
          <ac:chgData name="João Pedro Giacometti de Souza" userId="S::joaopedrosouza@gec.inatel.br::600b8c5c-3bc1-4537-9fe3-67cf0869178d" providerId="AD" clId="Web-{3CBA1A2F-F01A-1FBD-5A4D-FD9211BFBB56}" dt="2020-10-14T00:57:43.419" v="147"/>
          <ac:spMkLst>
            <pc:docMk/>
            <pc:sldMk cId="3181927333" sldId="290"/>
            <ac:spMk id="13" creationId="{951FDB18-7B20-468D-8449-857600383CBA}"/>
          </ac:spMkLst>
        </pc:spChg>
        <pc:spChg chg="add mod">
          <ac:chgData name="João Pedro Giacometti de Souza" userId="S::joaopedrosouza@gec.inatel.br::600b8c5c-3bc1-4537-9fe3-67cf0869178d" providerId="AD" clId="Web-{3CBA1A2F-F01A-1FBD-5A4D-FD9211BFBB56}" dt="2020-10-14T01:02:37.935" v="205" actId="1076"/>
          <ac:spMkLst>
            <pc:docMk/>
            <pc:sldMk cId="3181927333" sldId="290"/>
            <ac:spMk id="14" creationId="{13515C1B-FDD0-43FE-9AF1-332DC398955C}"/>
          </ac:spMkLst>
        </pc:spChg>
        <pc:picChg chg="del">
          <ac:chgData name="João Pedro Giacometti de Souza" userId="S::joaopedrosouza@gec.inatel.br::600b8c5c-3bc1-4537-9fe3-67cf0869178d" providerId="AD" clId="Web-{3CBA1A2F-F01A-1FBD-5A4D-FD9211BFBB56}" dt="2020-10-14T00:54:44.481" v="104"/>
          <ac:picMkLst>
            <pc:docMk/>
            <pc:sldMk cId="3181927333" sldId="290"/>
            <ac:picMk id="2" creationId="{18686100-E2BC-4D0D-B394-C57A9354F00F}"/>
          </ac:picMkLst>
        </pc:picChg>
        <pc:picChg chg="add mod">
          <ac:chgData name="João Pedro Giacometti de Souza" userId="S::joaopedrosouza@gec.inatel.br::600b8c5c-3bc1-4537-9fe3-67cf0869178d" providerId="AD" clId="Web-{3CBA1A2F-F01A-1FBD-5A4D-FD9211BFBB56}" dt="2020-10-14T00:56:17.544" v="127" actId="1076"/>
          <ac:picMkLst>
            <pc:docMk/>
            <pc:sldMk cId="3181927333" sldId="290"/>
            <ac:picMk id="4" creationId="{FEBBD98C-3E4E-47DE-9BEE-87FACE8D86E9}"/>
          </ac:picMkLst>
        </pc:picChg>
        <pc:picChg chg="add mod">
          <ac:chgData name="João Pedro Giacometti de Souza" userId="S::joaopedrosouza@gec.inatel.br::600b8c5c-3bc1-4537-9fe3-67cf0869178d" providerId="AD" clId="Web-{3CBA1A2F-F01A-1FBD-5A4D-FD9211BFBB56}" dt="2020-10-14T00:56:40.544" v="134" actId="1076"/>
          <ac:picMkLst>
            <pc:docMk/>
            <pc:sldMk cId="3181927333" sldId="290"/>
            <ac:picMk id="6" creationId="{3AFC4EEA-E674-4111-88AF-A8E1FAE453E5}"/>
          </ac:picMkLst>
        </pc:picChg>
        <pc:picChg chg="add mod modCrop">
          <ac:chgData name="João Pedro Giacometti de Souza" userId="S::joaopedrosouza@gec.inatel.br::600b8c5c-3bc1-4537-9fe3-67cf0869178d" providerId="AD" clId="Web-{3CBA1A2F-F01A-1FBD-5A4D-FD9211BFBB56}" dt="2020-10-14T01:03:13.435" v="214" actId="1076"/>
          <ac:picMkLst>
            <pc:docMk/>
            <pc:sldMk cId="3181927333" sldId="290"/>
            <ac:picMk id="12" creationId="{1932FFCE-72C2-43A8-8BA1-D24C1BAA9ACB}"/>
          </ac:picMkLst>
        </pc:picChg>
        <pc:picChg chg="add mod">
          <ac:chgData name="João Pedro Giacometti de Souza" userId="S::joaopedrosouza@gec.inatel.br::600b8c5c-3bc1-4537-9fe3-67cf0869178d" providerId="AD" clId="Web-{3CBA1A2F-F01A-1FBD-5A4D-FD9211BFBB56}" dt="2020-10-14T01:03:38.232" v="219" actId="1076"/>
          <ac:picMkLst>
            <pc:docMk/>
            <pc:sldMk cId="3181927333" sldId="290"/>
            <ac:picMk id="15" creationId="{EFAA87EE-5BFA-43DB-9BEB-D9AD7DDF8C9A}"/>
          </ac:picMkLst>
        </pc:picChg>
      </pc:sldChg>
      <pc:sldChg chg="addSp delSp modSp add replId">
        <pc:chgData name="João Pedro Giacometti de Souza" userId="S::joaopedrosouza@gec.inatel.br::600b8c5c-3bc1-4537-9fe3-67cf0869178d" providerId="AD" clId="Web-{3CBA1A2F-F01A-1FBD-5A4D-FD9211BFBB56}" dt="2020-10-14T01:59:38.386" v="408" actId="14100"/>
        <pc:sldMkLst>
          <pc:docMk/>
          <pc:sldMk cId="1390960171" sldId="291"/>
        </pc:sldMkLst>
        <pc:spChg chg="add mod">
          <ac:chgData name="João Pedro Giacometti de Souza" userId="S::joaopedrosouza@gec.inatel.br::600b8c5c-3bc1-4537-9fe3-67cf0869178d" providerId="AD" clId="Web-{3CBA1A2F-F01A-1FBD-5A4D-FD9211BFBB56}" dt="2020-10-14T01:59:38.386" v="408" actId="14100"/>
          <ac:spMkLst>
            <pc:docMk/>
            <pc:sldMk cId="1390960171" sldId="291"/>
            <ac:spMk id="2" creationId="{EB6AF3BB-4C3E-4BC7-9676-E7253CFDA927}"/>
          </ac:spMkLst>
        </pc:spChg>
        <pc:spChg chg="del">
          <ac:chgData name="João Pedro Giacometti de Souza" userId="S::joaopedrosouza@gec.inatel.br::600b8c5c-3bc1-4537-9fe3-67cf0869178d" providerId="AD" clId="Web-{3CBA1A2F-F01A-1FBD-5A4D-FD9211BFBB56}" dt="2020-10-14T01:58:09.573" v="386"/>
          <ac:spMkLst>
            <pc:docMk/>
            <pc:sldMk cId="1390960171" sldId="291"/>
            <ac:spMk id="4" creationId="{BD79D4E2-06B7-473F-82C2-E465F0E42C5A}"/>
          </ac:spMkLst>
        </pc:spChg>
        <pc:spChg chg="add mod">
          <ac:chgData name="João Pedro Giacometti de Souza" userId="S::joaopedrosouza@gec.inatel.br::600b8c5c-3bc1-4537-9fe3-67cf0869178d" providerId="AD" clId="Web-{3CBA1A2F-F01A-1FBD-5A4D-FD9211BFBB56}" dt="2020-10-14T01:59:28.214" v="404" actId="1076"/>
          <ac:spMkLst>
            <pc:docMk/>
            <pc:sldMk cId="1390960171" sldId="291"/>
            <ac:spMk id="8" creationId="{9E1B66AE-1BE4-4808-8407-2A8A2D48543C}"/>
          </ac:spMkLst>
        </pc:spChg>
        <pc:spChg chg="del">
          <ac:chgData name="João Pedro Giacometti de Souza" userId="S::joaopedrosouza@gec.inatel.br::600b8c5c-3bc1-4537-9fe3-67cf0869178d" providerId="AD" clId="Web-{3CBA1A2F-F01A-1FBD-5A4D-FD9211BFBB56}" dt="2020-10-14T01:58:08.823" v="385"/>
          <ac:spMkLst>
            <pc:docMk/>
            <pc:sldMk cId="1390960171" sldId="291"/>
            <ac:spMk id="9" creationId="{F8E78F5A-54E6-4667-996D-3B0ECD255A3F}"/>
          </ac:spMkLst>
        </pc:spChg>
        <pc:spChg chg="del">
          <ac:chgData name="João Pedro Giacometti de Souza" userId="S::joaopedrosouza@gec.inatel.br::600b8c5c-3bc1-4537-9fe3-67cf0869178d" providerId="AD" clId="Web-{3CBA1A2F-F01A-1FBD-5A4D-FD9211BFBB56}" dt="2020-10-14T01:58:06.932" v="383"/>
          <ac:spMkLst>
            <pc:docMk/>
            <pc:sldMk cId="1390960171" sldId="291"/>
            <ac:spMk id="10" creationId="{36449A9F-0BC6-462E-AC78-E5DE9E07BD7F}"/>
          </ac:spMkLst>
        </pc:spChg>
        <pc:spChg chg="add mod">
          <ac:chgData name="João Pedro Giacometti de Souza" userId="S::joaopedrosouza@gec.inatel.br::600b8c5c-3bc1-4537-9fe3-67cf0869178d" providerId="AD" clId="Web-{3CBA1A2F-F01A-1FBD-5A4D-FD9211BFBB56}" dt="2020-10-14T01:59:19.135" v="401" actId="14100"/>
          <ac:spMkLst>
            <pc:docMk/>
            <pc:sldMk cId="1390960171" sldId="291"/>
            <ac:spMk id="11" creationId="{9DEDC097-398B-457E-8685-68362548E6D2}"/>
          </ac:spMkLst>
        </pc:spChg>
        <pc:picChg chg="del">
          <ac:chgData name="João Pedro Giacometti de Souza" userId="S::joaopedrosouza@gec.inatel.br::600b8c5c-3bc1-4537-9fe3-67cf0869178d" providerId="AD" clId="Web-{3CBA1A2F-F01A-1FBD-5A4D-FD9211BFBB56}" dt="2020-10-14T01:58:08.088" v="384"/>
          <ac:picMkLst>
            <pc:docMk/>
            <pc:sldMk cId="1390960171" sldId="291"/>
            <ac:picMk id="3" creationId="{B13D6E6D-3196-4CE5-B844-F7A68B34B992}"/>
          </ac:picMkLst>
        </pc:picChg>
        <pc:picChg chg="add mod">
          <ac:chgData name="João Pedro Giacometti de Souza" userId="S::joaopedrosouza@gec.inatel.br::600b8c5c-3bc1-4537-9fe3-67cf0869178d" providerId="AD" clId="Web-{3CBA1A2F-F01A-1FBD-5A4D-FD9211BFBB56}" dt="2020-10-14T01:59:24.432" v="402" actId="1076"/>
          <ac:picMkLst>
            <pc:docMk/>
            <pc:sldMk cId="1390960171" sldId="291"/>
            <ac:picMk id="7" creationId="{D5DC1ED7-C6F2-4A50-A03F-5BA7966C0F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Imagem 71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73" name="Imagem 72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5314950" y="415440"/>
            <a:ext cx="526617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31360" y="1506774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1360" y="3344537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314950" y="415440"/>
            <a:ext cx="526617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31360" y="14461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31360" y="345708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97040" y="2556000"/>
            <a:ext cx="9034200" cy="17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Herança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, </a:t>
            </a:r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reescrita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e </a:t>
            </a:r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polimorfismo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593720" y="4664160"/>
            <a:ext cx="7440480" cy="20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algn="ctr">
              <a:lnSpc>
                <a:spcPct val="100000"/>
              </a:lnSpc>
            </a:pP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Capítulo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VI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47520" y="6410960"/>
            <a:ext cx="746760" cy="465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95360" y="1447920"/>
            <a:ext cx="301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Herança em Java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95360" y="2144357"/>
            <a:ext cx="81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As classes filhas também podem ter seus atributos específicos, como a seguir: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0" y="2753550"/>
            <a:ext cx="3919361" cy="234945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029200" y="3466610"/>
            <a:ext cx="4647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Não é necessário criar </a:t>
            </a:r>
            <a:r>
              <a:rPr lang="pt-BR" dirty="0" err="1" smtClean="0"/>
              <a:t>getters</a:t>
            </a:r>
            <a:r>
              <a:rPr lang="pt-BR" dirty="0" smtClean="0"/>
              <a:t> e </a:t>
            </a:r>
            <a:r>
              <a:rPr lang="pt-BR" dirty="0" err="1" smtClean="0"/>
              <a:t>setters</a:t>
            </a:r>
            <a:endParaRPr lang="pt-BR" dirty="0" smtClean="0"/>
          </a:p>
          <a:p>
            <a:pPr algn="ctr"/>
            <a:r>
              <a:rPr lang="pt-BR" dirty="0" smtClean="0"/>
              <a:t>para idade, nome e salário,</a:t>
            </a:r>
          </a:p>
          <a:p>
            <a:pPr algn="ctr"/>
            <a:r>
              <a:rPr lang="pt-BR" dirty="0" smtClean="0"/>
              <a:t>já que foram implementados na classe mãe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60" y="5514861"/>
            <a:ext cx="4753638" cy="225774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698" y="5928866"/>
            <a:ext cx="3943928" cy="11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17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47520" y="6410960"/>
            <a:ext cx="746760" cy="465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95360" y="1447920"/>
            <a:ext cx="301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Herança em Java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57682" y="2129882"/>
            <a:ext cx="97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Agora, tentaremos utilizar o método </a:t>
            </a:r>
            <a:r>
              <a:rPr lang="pt-BR" dirty="0" err="1" smtClean="0"/>
              <a:t>mostraInfo</a:t>
            </a:r>
            <a:r>
              <a:rPr lang="pt-BR" dirty="0" smtClean="0"/>
              <a:t>() para mostrar as informações do Engenheiro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67" y="3099379"/>
            <a:ext cx="3714629" cy="208540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184" y="3728621"/>
            <a:ext cx="3769471" cy="85276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35990" y="5810795"/>
            <a:ext cx="8956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Podemos perceber que apesar de termos preenchido o campo ramo do engenheiro, </a:t>
            </a:r>
          </a:p>
          <a:p>
            <a:pPr algn="ctr"/>
            <a:r>
              <a:rPr lang="pt-BR" dirty="0" smtClean="0"/>
              <a:t>ele não apareceu quando fizemos a chamada do </a:t>
            </a:r>
            <a:r>
              <a:rPr lang="pt-BR" dirty="0" err="1" smtClean="0"/>
              <a:t>mostraInfo</a:t>
            </a:r>
            <a:r>
              <a:rPr lang="pt-BR" dirty="0" smtClean="0"/>
              <a:t>(). Isso aconteceu porque</a:t>
            </a:r>
          </a:p>
          <a:p>
            <a:pPr algn="ctr"/>
            <a:r>
              <a:rPr lang="pt-BR" dirty="0" smtClean="0"/>
              <a:t>o </a:t>
            </a:r>
            <a:r>
              <a:rPr lang="pt-BR" dirty="0" err="1" smtClean="0"/>
              <a:t>mostraInfo</a:t>
            </a:r>
            <a:r>
              <a:rPr lang="pt-BR" dirty="0" smtClean="0"/>
              <a:t>() está implementado na classe mãe, e se quisermos mostrar atributos</a:t>
            </a:r>
          </a:p>
          <a:p>
            <a:pPr algn="ctr"/>
            <a:r>
              <a:rPr lang="pt-BR" dirty="0"/>
              <a:t>e</a:t>
            </a:r>
            <a:r>
              <a:rPr lang="pt-BR" dirty="0" smtClean="0"/>
              <a:t>specíficos, precisamos fazer a reescrita do método.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99956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47520" y="6410960"/>
            <a:ext cx="746760" cy="465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95360" y="1447920"/>
            <a:ext cx="301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Herança em Java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95360" y="2285999"/>
            <a:ext cx="647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Para fazer a reescrita do método, utilizaremos do @</a:t>
            </a:r>
            <a:r>
              <a:rPr lang="pt-BR" dirty="0" err="1" smtClean="0"/>
              <a:t>Override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0" y="2961690"/>
            <a:ext cx="3600953" cy="144800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433924" y="3085526"/>
            <a:ext cx="5698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Queremos mostrar todos os atributos do engenheiro,</a:t>
            </a:r>
          </a:p>
          <a:p>
            <a:pPr algn="ctr"/>
            <a:r>
              <a:rPr lang="pt-BR" dirty="0" smtClean="0"/>
              <a:t>mas para isso não é necessário escrever o método </a:t>
            </a:r>
          </a:p>
          <a:p>
            <a:pPr algn="ctr"/>
            <a:r>
              <a:rPr lang="pt-BR" dirty="0" smtClean="0"/>
              <a:t>por inteiro. Podemos usar da palavra reservada </a:t>
            </a:r>
            <a:r>
              <a:rPr lang="pt-BR" dirty="0" err="1" smtClean="0">
                <a:solidFill>
                  <a:schemeClr val="accent1"/>
                </a:solidFill>
              </a:rPr>
              <a:t>super</a:t>
            </a:r>
            <a:endParaRPr lang="pt-BR" dirty="0" smtClean="0">
              <a:solidFill>
                <a:schemeClr val="accent1"/>
              </a:solidFill>
            </a:endParaRPr>
          </a:p>
          <a:p>
            <a:pPr algn="ctr"/>
            <a:r>
              <a:rPr lang="pt-BR" dirty="0" smtClean="0"/>
              <a:t>para nos ajudar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47" y="5010162"/>
            <a:ext cx="5251792" cy="186634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215483" y="6233532"/>
            <a:ext cx="532037" cy="17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731739" y="5424483"/>
            <a:ext cx="4737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 palavra </a:t>
            </a:r>
            <a:r>
              <a:rPr lang="pt-BR" dirty="0" err="1" smtClean="0"/>
              <a:t>super</a:t>
            </a:r>
            <a:r>
              <a:rPr lang="pt-BR" dirty="0" smtClean="0"/>
              <a:t> faz referência à classe </a:t>
            </a:r>
          </a:p>
          <a:p>
            <a:pPr algn="ctr"/>
            <a:r>
              <a:rPr lang="pt-BR" dirty="0" smtClean="0"/>
              <a:t>mãe, desta forma, estamos chamando o</a:t>
            </a:r>
          </a:p>
          <a:p>
            <a:pPr algn="ctr"/>
            <a:r>
              <a:rPr lang="pt-BR" dirty="0" smtClean="0"/>
              <a:t>método da classe mãe e complementando-o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9625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47520" y="6410960"/>
            <a:ext cx="746760" cy="465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95360" y="1447920"/>
            <a:ext cx="301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Herança em Java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766280" y="1762151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Outro exemplo de reescrita: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24" y="2548966"/>
            <a:ext cx="3552532" cy="207026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34" y="2693801"/>
            <a:ext cx="4373818" cy="178059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60" y="5467853"/>
            <a:ext cx="5249008" cy="188621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0060" y="5706095"/>
            <a:ext cx="3969137" cy="14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109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47520" y="6410960"/>
            <a:ext cx="746760" cy="465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95360" y="1447920"/>
            <a:ext cx="301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Herança em Java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766280" y="1762151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Outro exemplo de reescrita: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0" y="2147894"/>
            <a:ext cx="5121826" cy="185046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03" y="4198217"/>
            <a:ext cx="5369873" cy="153721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16" y="5935292"/>
            <a:ext cx="5424045" cy="145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239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47520" y="6410960"/>
            <a:ext cx="746760" cy="465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95360" y="1447920"/>
            <a:ext cx="301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Herança em Java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766280" y="1762151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Outro exemplo de reescrita: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0" y="2529562"/>
            <a:ext cx="4579342" cy="250996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60" y="5741287"/>
            <a:ext cx="5016090" cy="10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83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47520" y="6410960"/>
            <a:ext cx="746760" cy="465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95360" y="1447920"/>
            <a:ext cx="301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Herança em Java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95360" y="1961836"/>
            <a:ext cx="554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Vamos agora criar construtores em todas as classes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1" y="2526152"/>
            <a:ext cx="5540812" cy="16186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60" y="4339800"/>
            <a:ext cx="5905440" cy="160502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60" y="6160107"/>
            <a:ext cx="581106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444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47520" y="6410960"/>
            <a:ext cx="746760" cy="465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95360" y="1447920"/>
            <a:ext cx="301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Herança em Java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95360" y="197964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Na </a:t>
            </a:r>
            <a:r>
              <a:rPr lang="pt-BR" dirty="0" err="1" smtClean="0"/>
              <a:t>main</a:t>
            </a:r>
            <a:r>
              <a:rPr lang="pt-BR" dirty="0" smtClean="0"/>
              <a:t>, podemos instanciar objetos da seguinte forma: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0" y="2599227"/>
            <a:ext cx="6842829" cy="231145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60" y="5032804"/>
            <a:ext cx="3469152" cy="275631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86144" y="5720401"/>
            <a:ext cx="6301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Até aqui, nenhuma novidade. Porém, podemos criar</a:t>
            </a:r>
          </a:p>
          <a:p>
            <a:pPr algn="ctr"/>
            <a:r>
              <a:rPr lang="pt-BR" dirty="0" smtClean="0"/>
              <a:t>várias referências de </a:t>
            </a:r>
            <a:r>
              <a:rPr lang="pt-BR" dirty="0" err="1" smtClean="0"/>
              <a:t>Funcionarios</a:t>
            </a:r>
            <a:r>
              <a:rPr lang="pt-BR" dirty="0" smtClean="0"/>
              <a:t> com atributos diferentes.</a:t>
            </a:r>
          </a:p>
          <a:p>
            <a:pPr algn="ctr"/>
            <a:r>
              <a:rPr lang="pt-BR" dirty="0" smtClean="0"/>
              <a:t>Isso é possível através do polimorfismo.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6025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7">
            <a:extLst>
              <a:ext uri="{FF2B5EF4-FFF2-40B4-BE49-F238E27FC236}">
                <a16:creationId xmlns:a16="http://schemas.microsoft.com/office/drawing/2014/main" id="{ECB7383D-9309-4D40-8AAB-2A55754EBBEC}"/>
              </a:ext>
            </a:extLst>
          </p:cNvPr>
          <p:cNvSpPr/>
          <p:nvPr/>
        </p:nvSpPr>
        <p:spPr>
          <a:xfrm>
            <a:off x="627988" y="1799616"/>
            <a:ext cx="8400983" cy="230832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pt-BR" sz="2400" spc="-5">
                <a:latin typeface="Montserrat Light"/>
              </a:rPr>
              <a:t>Polimorfismo:</a:t>
            </a:r>
            <a:endParaRPr lang="pt-BR" sz="2400" spc="-10">
              <a:latin typeface="Montserrat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pt-BR" sz="2000">
              <a:latin typeface="Montserrat Light" panose="00000400000000000000" pitchFamily="2" charset="0"/>
              <a:cs typeface="Times New Roman"/>
            </a:endParaRPr>
          </a:p>
          <a:p>
            <a:pPr marL="355600" indent="-342900">
              <a:buFont typeface="Wingdings" pitchFamily="2" charset="2"/>
              <a:buChar char="§"/>
              <a:tabLst>
                <a:tab pos="241300" algn="l"/>
              </a:tabLst>
            </a:pPr>
            <a:r>
              <a:rPr lang="pt-BR" sz="2000" spc="-10">
                <a:latin typeface="Montserrat Light"/>
              </a:rPr>
              <a:t>É um recurso que permite que variáveis de um mesmo tipo genérico possam apontar para objetos de tipo específico.  </a:t>
            </a:r>
          </a:p>
          <a:p>
            <a:pPr marL="355600" indent="-342900">
              <a:buFont typeface="Wingdings" pitchFamily="2" charset="2"/>
              <a:buChar char="§"/>
              <a:tabLst>
                <a:tab pos="241300" algn="l"/>
              </a:tabLst>
            </a:pPr>
            <a:r>
              <a:rPr lang="pt-BR" sz="2000" spc="-10">
                <a:latin typeface="Montserrat Light"/>
              </a:rPr>
              <a:t>Quando a instanciação do tipo específico com o tipo genérico acontece, isso é chamado de </a:t>
            </a:r>
            <a:r>
              <a:rPr lang="pt-BR" sz="2000" i="1" spc="-10" err="1">
                <a:latin typeface="Montserrat Light"/>
              </a:rPr>
              <a:t>upcasting</a:t>
            </a:r>
            <a:r>
              <a:rPr lang="pt-BR" sz="2000" spc="-10">
                <a:latin typeface="Montserrat Light"/>
              </a:rPr>
              <a:t>.</a:t>
            </a:r>
            <a:endParaRPr lang="pt-BR" sz="2000" spc="-10">
              <a:latin typeface="Montserrat Light" panose="000004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72052D-6DFC-4015-9D33-E23986D55614}"/>
              </a:ext>
            </a:extLst>
          </p:cNvPr>
          <p:cNvSpPr/>
          <p:nvPr/>
        </p:nvSpPr>
        <p:spPr bwMode="auto">
          <a:xfrm>
            <a:off x="2720222" y="5065287"/>
            <a:ext cx="4996422" cy="22145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B28E157-F5C9-47BE-9F10-8C2EAB604442}"/>
              </a:ext>
            </a:extLst>
          </p:cNvPr>
          <p:cNvSpPr txBox="1"/>
          <p:nvPr/>
        </p:nvSpPr>
        <p:spPr>
          <a:xfrm>
            <a:off x="4519080" y="5141441"/>
            <a:ext cx="95960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sz="1400" err="1">
                <a:latin typeface="Times New Roman"/>
                <a:cs typeface="Times New Roman"/>
              </a:rPr>
              <a:t>Memória</a:t>
            </a:r>
            <a:endParaRPr lang="en-US" sz="1400">
              <a:cs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1D282-D950-4334-960E-D70A840FEBE7}"/>
              </a:ext>
            </a:extLst>
          </p:cNvPr>
          <p:cNvSpPr/>
          <p:nvPr/>
        </p:nvSpPr>
        <p:spPr bwMode="auto">
          <a:xfrm>
            <a:off x="2863781" y="5515103"/>
            <a:ext cx="1755136" cy="15918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662D419E-6DEB-4510-91F8-C5D3B15CD05E}"/>
              </a:ext>
            </a:extLst>
          </p:cNvPr>
          <p:cNvSpPr txBox="1"/>
          <p:nvPr/>
        </p:nvSpPr>
        <p:spPr>
          <a:xfrm>
            <a:off x="3370611" y="5557077"/>
            <a:ext cx="95960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sz="1400">
                <a:latin typeface="Times New Roman"/>
                <a:cs typeface="Times New Roman"/>
              </a:rPr>
              <a:t>Stack</a:t>
            </a:r>
            <a:endParaRPr lang="en-US" sz="1400">
              <a:cs typeface="Times New Roman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8BC212-18D9-48C3-9CD9-C248EEFDDB10}"/>
              </a:ext>
            </a:extLst>
          </p:cNvPr>
          <p:cNvSpPr/>
          <p:nvPr/>
        </p:nvSpPr>
        <p:spPr bwMode="auto">
          <a:xfrm>
            <a:off x="5456038" y="5515103"/>
            <a:ext cx="1881463" cy="15918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9A2C026F-243F-4691-89A7-D32E5D11746E}"/>
              </a:ext>
            </a:extLst>
          </p:cNvPr>
          <p:cNvSpPr txBox="1"/>
          <p:nvPr/>
        </p:nvSpPr>
        <p:spPr>
          <a:xfrm>
            <a:off x="6006620" y="5557077"/>
            <a:ext cx="95960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sz="1400">
                <a:latin typeface="Times New Roman"/>
                <a:cs typeface="Times New Roman"/>
              </a:rPr>
              <a:t>Heap</a:t>
            </a:r>
            <a:endParaRPr lang="en-US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22DCD9D1-CC51-4622-B9FC-81B04FE0E4BA}"/>
              </a:ext>
            </a:extLst>
          </p:cNvPr>
          <p:cNvSpPr txBox="1"/>
          <p:nvPr/>
        </p:nvSpPr>
        <p:spPr>
          <a:xfrm>
            <a:off x="3066585" y="5994588"/>
            <a:ext cx="115424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err="1" smtClean="0">
                <a:latin typeface="Times New Roman"/>
                <a:cs typeface="Times New Roman"/>
              </a:rPr>
              <a:t>engenheiro</a:t>
            </a:r>
            <a:endParaRPr lang="en-US" dirty="0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07EE3D4D-A80C-473D-A095-54DEE11B3155}"/>
              </a:ext>
            </a:extLst>
          </p:cNvPr>
          <p:cNvSpPr txBox="1"/>
          <p:nvPr/>
        </p:nvSpPr>
        <p:spPr>
          <a:xfrm>
            <a:off x="3261232" y="6508664"/>
            <a:ext cx="95960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err="1" smtClean="0">
                <a:latin typeface="Times New Roman"/>
                <a:cs typeface="Times New Roman"/>
              </a:rPr>
              <a:t>arquiteto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7403E5-9A04-4D4A-8ED1-423C6E23C18F}"/>
              </a:ext>
            </a:extLst>
          </p:cNvPr>
          <p:cNvCxnSpPr/>
          <p:nvPr/>
        </p:nvCxnSpPr>
        <p:spPr bwMode="auto">
          <a:xfrm flipV="1">
            <a:off x="4253565" y="6145804"/>
            <a:ext cx="1430686" cy="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4EA23E-96D7-4041-8CF0-EB8CB55016F4}"/>
              </a:ext>
            </a:extLst>
          </p:cNvPr>
          <p:cNvCxnSpPr>
            <a:cxnSpLocks/>
          </p:cNvCxnSpPr>
          <p:nvPr/>
        </p:nvCxnSpPr>
        <p:spPr bwMode="auto">
          <a:xfrm flipV="1">
            <a:off x="4253565" y="6670818"/>
            <a:ext cx="1430686" cy="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1">
            <a:extLst>
              <a:ext uri="{FF2B5EF4-FFF2-40B4-BE49-F238E27FC236}">
                <a16:creationId xmlns:a16="http://schemas.microsoft.com/office/drawing/2014/main" id="{F5E8FC54-0D4F-4E9B-AB2D-545B00510014}"/>
              </a:ext>
            </a:extLst>
          </p:cNvPr>
          <p:cNvSpPr txBox="1"/>
          <p:nvPr/>
        </p:nvSpPr>
        <p:spPr>
          <a:xfrm>
            <a:off x="5755050" y="5994588"/>
            <a:ext cx="158245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/>
                <a:cs typeface="Times New Roman"/>
              </a:rPr>
              <a:t>new </a:t>
            </a:r>
            <a:r>
              <a:rPr lang="en-US" sz="1400" dirty="0" err="1" smtClean="0">
                <a:latin typeface="Times New Roman"/>
                <a:cs typeface="Times New Roman"/>
              </a:rPr>
              <a:t>Engenheiro</a:t>
            </a:r>
            <a:r>
              <a:rPr lang="en-US" sz="1400" dirty="0" smtClean="0">
                <a:latin typeface="Times New Roman"/>
                <a:cs typeface="Times New Roman"/>
              </a:rPr>
              <a:t>()</a:t>
            </a:r>
            <a:endParaRPr lang="en-US" sz="1400" dirty="0">
              <a:cs typeface="Times New Roman"/>
            </a:endParaRP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D08F6EA2-35C3-413B-977D-0C89E4B94F36}"/>
              </a:ext>
            </a:extLst>
          </p:cNvPr>
          <p:cNvSpPr txBox="1"/>
          <p:nvPr/>
        </p:nvSpPr>
        <p:spPr>
          <a:xfrm>
            <a:off x="5755050" y="6508664"/>
            <a:ext cx="14627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/>
                <a:cs typeface="Times New Roman"/>
              </a:rPr>
              <a:t>new </a:t>
            </a:r>
            <a:r>
              <a:rPr lang="en-US" sz="1400" dirty="0" err="1" smtClean="0">
                <a:latin typeface="Times New Roman"/>
                <a:cs typeface="Times New Roman"/>
              </a:rPr>
              <a:t>Arquiteto</a:t>
            </a:r>
            <a:r>
              <a:rPr lang="en-US" sz="1400" dirty="0" smtClean="0">
                <a:latin typeface="Times New Roman"/>
                <a:cs typeface="Times New Roman"/>
              </a:rPr>
              <a:t>()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21883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47520" y="6410960"/>
            <a:ext cx="746760" cy="465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95360" y="1447920"/>
            <a:ext cx="301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Herança em Java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95360" y="197964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Na </a:t>
            </a:r>
            <a:r>
              <a:rPr lang="pt-BR" dirty="0" err="1" smtClean="0"/>
              <a:t>main</a:t>
            </a:r>
            <a:r>
              <a:rPr lang="pt-BR" dirty="0" smtClean="0"/>
              <a:t>, podemos instanciar objetos da seguinte forma: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2" y="2485146"/>
            <a:ext cx="6497192" cy="220798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60" y="5110959"/>
            <a:ext cx="3301728" cy="2561685"/>
          </a:xfrm>
          <a:prstGeom prst="rect">
            <a:avLst/>
          </a:prstGeom>
        </p:spPr>
      </p:pic>
      <p:cxnSp>
        <p:nvCxnSpPr>
          <p:cNvPr id="10" name="Conector de Seta Reta 9"/>
          <p:cNvCxnSpPr>
            <a:stCxn id="5" idx="2"/>
          </p:cNvCxnSpPr>
          <p:nvPr/>
        </p:nvCxnSpPr>
        <p:spPr>
          <a:xfrm>
            <a:off x="3797088" y="4693135"/>
            <a:ext cx="2380688" cy="1239314"/>
          </a:xfrm>
          <a:prstGeom prst="straightConnector1">
            <a:avLst/>
          </a:prstGeom>
          <a:ln w="38100">
            <a:solidFill>
              <a:srgbClr val="BA68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177776" y="593244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Upcasting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1327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Pilares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da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Programação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Orientada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à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C30511-C21A-458B-9A58-3B555AEE3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43" y="2692068"/>
            <a:ext cx="5788593" cy="40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2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47520" y="6410960"/>
            <a:ext cx="746760" cy="465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95360" y="1447920"/>
            <a:ext cx="301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Herança em Java</a:t>
            </a: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0" y="2244771"/>
            <a:ext cx="5849166" cy="487748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523463" y="2244771"/>
            <a:ext cx="4006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Desta forma, podemos criar um </a:t>
            </a:r>
            <a:r>
              <a:rPr lang="pt-BR" dirty="0" err="1" smtClean="0"/>
              <a:t>array</a:t>
            </a:r>
            <a:endParaRPr lang="pt-BR" dirty="0" smtClean="0"/>
          </a:p>
          <a:p>
            <a:pPr algn="ctr"/>
            <a:r>
              <a:rPr lang="pt-BR" dirty="0" smtClean="0"/>
              <a:t>da classe mãe e guardar objetos </a:t>
            </a:r>
          </a:p>
          <a:p>
            <a:pPr algn="ctr"/>
            <a:r>
              <a:rPr lang="pt-BR" dirty="0" smtClean="0"/>
              <a:t>das classes filhas 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58283" y="3612995"/>
            <a:ext cx="1906858" cy="646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stCxn id="9" idx="3"/>
          </p:cNvCxnSpPr>
          <p:nvPr/>
        </p:nvCxnSpPr>
        <p:spPr>
          <a:xfrm flipV="1">
            <a:off x="2665141" y="3168101"/>
            <a:ext cx="4549698" cy="768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758283" y="2509024"/>
            <a:ext cx="3836019" cy="401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>
            <a:stCxn id="13" idx="3"/>
            <a:endCxn id="8" idx="1"/>
          </p:cNvCxnSpPr>
          <p:nvPr/>
        </p:nvCxnSpPr>
        <p:spPr>
          <a:xfrm flipV="1">
            <a:off x="4594302" y="2706436"/>
            <a:ext cx="1929161" cy="3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888166" y="4683511"/>
            <a:ext cx="825190" cy="211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300761" y="5196468"/>
            <a:ext cx="869795" cy="223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6561902" y="4705812"/>
            <a:ext cx="39293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Ao percorrer o </a:t>
            </a:r>
            <a:r>
              <a:rPr lang="pt-BR" dirty="0" err="1" smtClean="0"/>
              <a:t>array</a:t>
            </a:r>
            <a:r>
              <a:rPr lang="pt-BR" dirty="0" smtClean="0"/>
              <a:t>, verificamos a</a:t>
            </a:r>
          </a:p>
          <a:p>
            <a:pPr algn="ctr"/>
            <a:r>
              <a:rPr lang="pt-BR" dirty="0" smtClean="0"/>
              <a:t>instancia de cada objeto através do</a:t>
            </a:r>
          </a:p>
          <a:p>
            <a:pPr algn="ctr"/>
            <a:r>
              <a:rPr lang="pt-BR" dirty="0" err="1" smtClean="0">
                <a:solidFill>
                  <a:schemeClr val="accent1"/>
                </a:solidFill>
              </a:rPr>
              <a:t>instanceof</a:t>
            </a:r>
            <a:r>
              <a:rPr lang="pt-BR" dirty="0" smtClean="0"/>
              <a:t>. Assim, podemos acessar</a:t>
            </a:r>
          </a:p>
          <a:p>
            <a:pPr algn="ctr"/>
            <a:r>
              <a:rPr lang="pt-BR" dirty="0"/>
              <a:t>o</a:t>
            </a:r>
            <a:r>
              <a:rPr lang="pt-BR" dirty="0" smtClean="0"/>
              <a:t>s atributos e métodos específicos </a:t>
            </a:r>
          </a:p>
          <a:p>
            <a:pPr algn="ctr"/>
            <a:r>
              <a:rPr lang="pt-BR" dirty="0" smtClean="0"/>
              <a:t>de cada classe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1711712" y="5731727"/>
            <a:ext cx="1589049" cy="223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>
            <a:stCxn id="19" idx="3"/>
            <a:endCxn id="18" idx="1"/>
          </p:cNvCxnSpPr>
          <p:nvPr/>
        </p:nvCxnSpPr>
        <p:spPr>
          <a:xfrm flipV="1">
            <a:off x="3300761" y="5444476"/>
            <a:ext cx="3261141" cy="398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756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Exercício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FA942F0-63CA-4618-8D18-8B178C6130C5}"/>
              </a:ext>
            </a:extLst>
          </p:cNvPr>
          <p:cNvSpPr txBox="1"/>
          <p:nvPr/>
        </p:nvSpPr>
        <p:spPr>
          <a:xfrm>
            <a:off x="420124" y="2216309"/>
            <a:ext cx="8430354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pt-BR" sz="1600">
                <a:latin typeface="Montserrat Light"/>
              </a:rPr>
              <a:t>Fazer um programa para criar no mínimo 2 produtos. Ao final, mostrar a etiqueta de preço de </a:t>
            </a:r>
            <a:r>
              <a:rPr lang="pt-BR" sz="1600" dirty="0">
                <a:latin typeface="Montserrat Light"/>
              </a:rPr>
              <a:t>cada produto na mesma ordem em que foram digitados.</a:t>
            </a:r>
          </a:p>
          <a:p>
            <a:r>
              <a:rPr lang="pt-BR" sz="1600" dirty="0">
                <a:latin typeface="Montserrat Light"/>
              </a:rPr>
              <a:t>Todo produto possui nome e preço. Notebook possui armazenamento, </a:t>
            </a:r>
            <a:r>
              <a:rPr lang="pt-BR" sz="1600" err="1">
                <a:latin typeface="Montserrat Light"/>
              </a:rPr>
              <a:t>gpu</a:t>
            </a:r>
            <a:r>
              <a:rPr lang="pt-BR" sz="1600" dirty="0">
                <a:latin typeface="Montserrat Light"/>
              </a:rPr>
              <a:t> e um processador e camiseta possui tamanho e cor. Estes dados específicos dever ser acrescentados na etiqueta de preço conforme o exemplo. </a:t>
            </a:r>
            <a:endParaRPr lang="pt-BR" sz="1600" dirty="0">
              <a:latin typeface="Montserrat Light" panose="00000400000000000000" pitchFamily="2" charset="0"/>
            </a:endParaRP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1CB31F90-5627-4B68-A683-2E2D70C7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726" y="3907139"/>
            <a:ext cx="6171870" cy="40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97040" y="2556000"/>
            <a:ext cx="9034200" cy="17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Obrigado!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593720" y="4664160"/>
            <a:ext cx="7440480" cy="20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01" y="2290234"/>
            <a:ext cx="3962953" cy="2286319"/>
          </a:xfrm>
          <a:prstGeom prst="rect">
            <a:avLst/>
          </a:prstGeom>
        </p:spPr>
      </p:pic>
      <p:sp>
        <p:nvSpPr>
          <p:cNvPr id="113" name="CustomShape 1"/>
          <p:cNvSpPr/>
          <p:nvPr/>
        </p:nvSpPr>
        <p:spPr>
          <a:xfrm>
            <a:off x="417301" y="1450646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47520" y="6410960"/>
            <a:ext cx="746760" cy="465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495360" y="1447920"/>
            <a:ext cx="273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Herança em Java</a:t>
            </a:r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061" y="2285471"/>
            <a:ext cx="3896269" cy="229584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01" y="5543440"/>
            <a:ext cx="3877216" cy="2200582"/>
          </a:xfrm>
          <a:prstGeom prst="rect">
            <a:avLst/>
          </a:prstGeom>
        </p:spPr>
      </p:pic>
      <p:cxnSp>
        <p:nvCxnSpPr>
          <p:cNvPr id="16" name="Conector de Seta Reta 15"/>
          <p:cNvCxnSpPr/>
          <p:nvPr/>
        </p:nvCxnSpPr>
        <p:spPr>
          <a:xfrm>
            <a:off x="4380254" y="4576553"/>
            <a:ext cx="844747" cy="812028"/>
          </a:xfrm>
          <a:prstGeom prst="straightConnector1">
            <a:avLst/>
          </a:prstGeom>
          <a:ln w="38100">
            <a:solidFill>
              <a:srgbClr val="BA68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8" idx="2"/>
            <a:endCxn id="21" idx="0"/>
          </p:cNvCxnSpPr>
          <p:nvPr/>
        </p:nvCxnSpPr>
        <p:spPr>
          <a:xfrm flipH="1">
            <a:off x="7499195" y="4581316"/>
            <a:ext cx="1" cy="807265"/>
          </a:xfrm>
          <a:prstGeom prst="straightConnector1">
            <a:avLst/>
          </a:prstGeom>
          <a:ln w="38100">
            <a:solidFill>
              <a:srgbClr val="BA68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5261114" y="5388581"/>
            <a:ext cx="4476161" cy="2510300"/>
          </a:xfrm>
          <a:prstGeom prst="rect">
            <a:avLst/>
          </a:prstGeom>
          <a:noFill/>
          <a:ln w="57150">
            <a:solidFill>
              <a:srgbClr val="BA6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450692" y="5689793"/>
            <a:ext cx="4097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 três classes possuem os mesmos </a:t>
            </a:r>
          </a:p>
          <a:p>
            <a:pPr algn="ctr"/>
            <a:r>
              <a:rPr lang="pt-BR" dirty="0"/>
              <a:t>a</a:t>
            </a:r>
            <a:r>
              <a:rPr lang="pt-BR" dirty="0" smtClean="0"/>
              <a:t>tributos e métodos. Desta forma, </a:t>
            </a:r>
          </a:p>
          <a:p>
            <a:pPr algn="ctr"/>
            <a:r>
              <a:rPr lang="pt-BR" dirty="0"/>
              <a:t>p</a:t>
            </a:r>
            <a:r>
              <a:rPr lang="pt-BR" dirty="0" smtClean="0"/>
              <a:t>odemos usar da herança e criar uma </a:t>
            </a:r>
          </a:p>
          <a:p>
            <a:pPr algn="ctr"/>
            <a:r>
              <a:rPr lang="pt-BR" dirty="0"/>
              <a:t>c</a:t>
            </a:r>
            <a:r>
              <a:rPr lang="pt-BR" dirty="0" smtClean="0"/>
              <a:t>lasse Mãe, ou superclasse, que terá</a:t>
            </a:r>
          </a:p>
          <a:p>
            <a:pPr algn="ctr"/>
            <a:r>
              <a:rPr lang="pt-BR" dirty="0" smtClean="0"/>
              <a:t>seus atributos e métodos herdados </a:t>
            </a:r>
          </a:p>
          <a:p>
            <a:pPr algn="ctr"/>
            <a:r>
              <a:rPr lang="pt-BR" dirty="0"/>
              <a:t>p</a:t>
            </a:r>
            <a:r>
              <a:rPr lang="pt-BR" dirty="0" smtClean="0"/>
              <a:t>elas classes filhas, ou subclasses</a:t>
            </a:r>
          </a:p>
        </p:txBody>
      </p:sp>
      <p:cxnSp>
        <p:nvCxnSpPr>
          <p:cNvPr id="41" name="Conector de Seta Reta 40"/>
          <p:cNvCxnSpPr>
            <a:stCxn id="9" idx="3"/>
            <a:endCxn id="21" idx="1"/>
          </p:cNvCxnSpPr>
          <p:nvPr/>
        </p:nvCxnSpPr>
        <p:spPr>
          <a:xfrm>
            <a:off x="4294517" y="6643731"/>
            <a:ext cx="966597" cy="0"/>
          </a:xfrm>
          <a:prstGeom prst="straightConnector1">
            <a:avLst/>
          </a:prstGeom>
          <a:ln w="38100">
            <a:solidFill>
              <a:srgbClr val="BA68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3165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47520" y="6410960"/>
            <a:ext cx="746760" cy="465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0" y="3009902"/>
            <a:ext cx="7130819" cy="363382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95360" y="1447920"/>
            <a:ext cx="301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Herança em Java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94280" y="2441730"/>
            <a:ext cx="78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Utilizaremos a classe Funcionário como classe mãe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494280" y="6876502"/>
            <a:ext cx="591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As demais classes irão herdar seus atributos e métodos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1722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47520" y="6410960"/>
            <a:ext cx="746760" cy="465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95360" y="1447920"/>
            <a:ext cx="301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Herança em Java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0" y="2382713"/>
            <a:ext cx="4881061" cy="9626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60" y="3773800"/>
            <a:ext cx="4881061" cy="104658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61" y="5329884"/>
            <a:ext cx="4902424" cy="1081076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016531" y="2382713"/>
            <a:ext cx="875245" cy="3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038834" y="3748439"/>
            <a:ext cx="875245" cy="3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094590" y="5329884"/>
            <a:ext cx="875245" cy="3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345044" y="3671566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 palavra reservada </a:t>
            </a:r>
            <a:r>
              <a:rPr lang="pt-BR" dirty="0" err="1" smtClean="0">
                <a:solidFill>
                  <a:srgbClr val="FF0000"/>
                </a:solidFill>
              </a:rPr>
              <a:t>extends</a:t>
            </a:r>
            <a:endParaRPr lang="pt-BR" dirty="0" smtClean="0">
              <a:solidFill>
                <a:srgbClr val="FF0000"/>
              </a:solidFill>
            </a:endParaRPr>
          </a:p>
          <a:p>
            <a:pPr algn="ctr"/>
            <a:r>
              <a:rPr lang="pt-BR" dirty="0" smtClean="0"/>
              <a:t>permite que todos os atributos </a:t>
            </a:r>
          </a:p>
          <a:p>
            <a:pPr algn="ctr"/>
            <a:r>
              <a:rPr lang="pt-BR" dirty="0" smtClean="0"/>
              <a:t>e métodos da classe mãe sejam</a:t>
            </a:r>
          </a:p>
          <a:p>
            <a:pPr algn="ctr"/>
            <a:r>
              <a:rPr lang="pt-BR" dirty="0"/>
              <a:t>u</a:t>
            </a:r>
            <a:r>
              <a:rPr lang="pt-BR" dirty="0" smtClean="0"/>
              <a:t>tilizados nas classes filhas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6188927" y="3512634"/>
            <a:ext cx="3824868" cy="155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8972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47520" y="6410960"/>
            <a:ext cx="746760" cy="465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95360" y="1447920"/>
            <a:ext cx="301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Herança em Java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76" y="2657140"/>
            <a:ext cx="7418327" cy="435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311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47520" y="6410960"/>
            <a:ext cx="746760" cy="465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95360" y="1447920"/>
            <a:ext cx="301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Herança em Java</a:t>
            </a:r>
            <a:endParaRPr lang="pt-BR" sz="2400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28" y="2210097"/>
            <a:ext cx="4902424" cy="108107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928" y="3749184"/>
            <a:ext cx="4902424" cy="243653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620" y="6643731"/>
            <a:ext cx="4991040" cy="11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904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47520" y="6410960"/>
            <a:ext cx="746760" cy="465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95360" y="1447920"/>
            <a:ext cx="301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Herança em Java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0" y="2797874"/>
            <a:ext cx="4473158" cy="254356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95361" y="2259683"/>
            <a:ext cx="4098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Agora os atributos de </a:t>
            </a:r>
            <a:r>
              <a:rPr lang="pt-BR" sz="1400" dirty="0" err="1" smtClean="0"/>
              <a:t>Funcionario</a:t>
            </a:r>
            <a:r>
              <a:rPr lang="pt-BR" sz="1400" dirty="0" smtClean="0"/>
              <a:t> estão privados</a:t>
            </a:r>
            <a:endParaRPr lang="pt-BR" sz="1400" dirty="0"/>
          </a:p>
        </p:txBody>
      </p:sp>
      <p:sp>
        <p:nvSpPr>
          <p:cNvPr id="8" name="Retângulo 7"/>
          <p:cNvSpPr/>
          <p:nvPr/>
        </p:nvSpPr>
        <p:spPr>
          <a:xfrm>
            <a:off x="769434" y="3144644"/>
            <a:ext cx="769434" cy="71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302" y="2797874"/>
            <a:ext cx="4622618" cy="2432378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977054" y="2259683"/>
            <a:ext cx="3259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Na </a:t>
            </a:r>
            <a:r>
              <a:rPr lang="pt-BR" sz="1400" dirty="0" err="1" smtClean="0"/>
              <a:t>main</a:t>
            </a:r>
            <a:r>
              <a:rPr lang="pt-BR" sz="1400" dirty="0" smtClean="0"/>
              <a:t>, não será possível acessá-los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54151" y="6125553"/>
            <a:ext cx="8661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Para corrigir este problema, podemos colocar o modificador de acesso </a:t>
            </a:r>
            <a:r>
              <a:rPr lang="pt-BR" dirty="0" err="1" smtClean="0"/>
              <a:t>protected</a:t>
            </a:r>
            <a:endParaRPr lang="pt-BR" dirty="0" smtClean="0"/>
          </a:p>
          <a:p>
            <a:pPr algn="ctr"/>
            <a:r>
              <a:rPr lang="pt-BR" dirty="0" smtClean="0"/>
              <a:t>nos atributos da classe mãe, ou ainda criar </a:t>
            </a:r>
            <a:r>
              <a:rPr lang="pt-BR" dirty="0" err="1" smtClean="0"/>
              <a:t>getters</a:t>
            </a:r>
            <a:r>
              <a:rPr lang="pt-BR" dirty="0" smtClean="0"/>
              <a:t> e </a:t>
            </a:r>
            <a:r>
              <a:rPr lang="pt-BR" dirty="0" err="1" smtClean="0"/>
              <a:t>setters</a:t>
            </a:r>
            <a:r>
              <a:rPr lang="pt-BR" dirty="0" smtClean="0"/>
              <a:t> na classe mãe. Assim,</a:t>
            </a:r>
          </a:p>
          <a:p>
            <a:pPr algn="ctr"/>
            <a:r>
              <a:rPr lang="pt-BR" dirty="0"/>
              <a:t>a</a:t>
            </a:r>
            <a:r>
              <a:rPr lang="pt-BR" dirty="0" smtClean="0"/>
              <a:t>s classes filhas herdarão os métodos de </a:t>
            </a:r>
            <a:r>
              <a:rPr lang="pt-BR" dirty="0" err="1" smtClean="0"/>
              <a:t>get</a:t>
            </a:r>
            <a:r>
              <a:rPr lang="pt-BR" dirty="0" smtClean="0"/>
              <a:t> e set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380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47520" y="6410960"/>
            <a:ext cx="746760" cy="465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95360" y="1447920"/>
            <a:ext cx="301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Herança em Java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0" y="2284725"/>
            <a:ext cx="3639058" cy="49536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467" y="2284725"/>
            <a:ext cx="4246262" cy="209770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384" y="5482861"/>
            <a:ext cx="4625632" cy="121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963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23610</TotalTime>
  <Words>587</Words>
  <Application>Microsoft Office PowerPoint</Application>
  <PresentationFormat>Personalizar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33" baseType="lpstr">
      <vt:lpstr>ＭＳ Ｐゴシック</vt:lpstr>
      <vt:lpstr>ＭＳ Ｐゴシック</vt:lpstr>
      <vt:lpstr>Arial</vt:lpstr>
      <vt:lpstr>DejaVu Sans</vt:lpstr>
      <vt:lpstr>Montserrat Light</vt:lpstr>
      <vt:lpstr>Symbol</vt:lpstr>
      <vt:lpstr>Tahoma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subject/>
  <dc:creator>Felipe Miranda</dc:creator>
  <dc:description/>
  <cp:lastModifiedBy>Gabriel Pivoto</cp:lastModifiedBy>
  <cp:revision>3979</cp:revision>
  <cp:lastPrinted>1999-09-01T13:45:01Z</cp:lastPrinted>
  <dcterms:created xsi:type="dcterms:W3CDTF">1998-03-25T00:18:48Z</dcterms:created>
  <dcterms:modified xsi:type="dcterms:W3CDTF">2021-04-18T18:07:19Z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DECOM - FEEC - UNICAMP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