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295" r:id="rId3"/>
    <p:sldId id="296" r:id="rId4"/>
    <p:sldId id="298" r:id="rId5"/>
    <p:sldId id="299" r:id="rId6"/>
    <p:sldId id="300" r:id="rId7"/>
    <p:sldId id="301" r:id="rId8"/>
    <p:sldId id="308" r:id="rId9"/>
    <p:sldId id="302" r:id="rId10"/>
    <p:sldId id="303" r:id="rId11"/>
    <p:sldId id="309" r:id="rId12"/>
    <p:sldId id="304" r:id="rId13"/>
    <p:sldId id="305" r:id="rId14"/>
    <p:sldId id="307" r:id="rId15"/>
    <p:sldId id="306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631B-CC38-4F2D-9CED-6E1EB5E9158A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4824-92A7-408A-820D-42FB10C00B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845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4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013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627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第五章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445805" y="3081783"/>
            <a:ext cx="71096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和</a:t>
            </a:r>
            <a:endParaRPr lang="en-US" altLang="zh-CN" sz="54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54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IntentFilter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进行通信</a:t>
            </a:r>
            <a:endParaRPr lang="zh-CN" altLang="en-US" sz="54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368141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1128687" y="1911350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用于向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属性提供操作的数据，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属性接受一个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7297713" y="1807488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用于指定该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属性所指定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对应的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类型，可以是任何自定义的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弧形 26"/>
          <p:cNvSpPr/>
          <p:nvPr/>
        </p:nvSpPr>
        <p:spPr bwMode="auto">
          <a:xfrm rot="13500000">
            <a:off x="7018314" y="2287767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167812" y="2638484"/>
            <a:ext cx="2845740" cy="2075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/>
        </p:nvSpPr>
        <p:spPr bwMode="auto">
          <a:xfrm rot="2642406">
            <a:off x="3342883" y="225443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7070" y="22383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相互覆盖</a:t>
            </a:r>
            <a:endParaRPr lang="zh-CN" altLang="en-US" sz="2000" dirty="0">
              <a:solidFill>
                <a:srgbClr val="FE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40239" y="4249738"/>
            <a:ext cx="306686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:mimeType=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:host=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:port=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:pathPrefix=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:pathPattern=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148" y="4615160"/>
            <a:ext cx="3141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AndroidManifest.xml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组件声明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都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&lt;data…/&gt;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元素。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786953" y="4908550"/>
            <a:ext cx="1413838" cy="270456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4191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Intent Match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144" y="2070077"/>
            <a:ext cx="10108603" cy="231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302" y="4436903"/>
            <a:ext cx="10050446" cy="205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824535" y="914400"/>
            <a:ext cx="2" cy="510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29423" y="2563416"/>
            <a:ext cx="3995603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属性通常用于在多个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Intent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属性值应该是一个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对象就是一个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对象，它可以存入多个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对，这样就可以通过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之间进行数据交换了。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2226" y="5267191"/>
            <a:ext cx="3262312" cy="7434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5824535" y="914400"/>
            <a:ext cx="3261600" cy="7452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/>
          </a:p>
        </p:txBody>
      </p:sp>
      <p:sp>
        <p:nvSpPr>
          <p:cNvPr id="37" name="文本框 37"/>
          <p:cNvSpPr txBox="1">
            <a:spLocks noChangeArrowheads="1"/>
          </p:cNvSpPr>
          <p:nvPr/>
        </p:nvSpPr>
        <p:spPr bwMode="auto">
          <a:xfrm>
            <a:off x="6460968" y="2023979"/>
            <a:ext cx="369109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属性用于为该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添加一些额外的控制旗帜，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addFlags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方法来添加控制旗帜。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2638709" y="5241165"/>
            <a:ext cx="3269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Extra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5387" y="869215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Flag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5318" y="3448684"/>
            <a:ext cx="3822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FLAG_ACTIVITY_CLEAR_TOP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FLAG_ACTIVITY_NEW_TASK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FLAG_ACTIVITY_NO_ANIMATION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FLAG_ACTIVITY_NO_HISTORY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1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82669" y="4736904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502275" y="5152403"/>
            <a:ext cx="2680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94587" y="5151548"/>
            <a:ext cx="2697865" cy="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37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68362" y="137155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939547" y="2415954"/>
            <a:ext cx="3235325" cy="2819027"/>
            <a:chOff x="711764" y="1900387"/>
            <a:chExt cx="9514810" cy="1062512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757616" y="1900387"/>
              <a:ext cx="9391427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：直接将指定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组件设置成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711764" y="2614889"/>
              <a:ext cx="9514810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设置成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2834939" y="411627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2188" y="2029996"/>
            <a:ext cx="2369198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TabActivity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990302" y="3955854"/>
            <a:ext cx="1874275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Intent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3058725"/>
            <a:ext cx="3725214" cy="22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0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5.4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56461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smtClean="0"/>
              <a:t>Intent</a:t>
            </a:r>
            <a:r>
              <a:rPr lang="zh-CN" altLang="en-US" sz="2000" dirty="0" smtClean="0"/>
              <a:t>和</a:t>
            </a:r>
            <a:r>
              <a:rPr lang="en-US" altLang="zh-CN" sz="2800" b="1" dirty="0" smtClean="0"/>
              <a:t>intent-filter</a:t>
            </a:r>
            <a:r>
              <a:rPr lang="zh-CN" altLang="en-US" sz="2000" dirty="0" smtClean="0"/>
              <a:t>进行通信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74215" y="3000501"/>
            <a:ext cx="556904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Category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&lt;intent-filter…/&gt;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83874" y="2191203"/>
            <a:ext cx="2231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0317" y="4672130"/>
            <a:ext cx="2877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启动系统组件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71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各个属性的作用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48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为指定的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ntent-filter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36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5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5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69037" y="4724826"/>
            <a:ext cx="4493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对象简述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8062575" y="5140325"/>
            <a:ext cx="3112744" cy="36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4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3195638" cy="4214813"/>
            <a:chOff x="2460975" y="2328015"/>
            <a:chExt cx="3195141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5" idx="4"/>
            </p:cNvCxnSpPr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00568" y="5088093"/>
              <a:ext cx="255548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3" y="3960813"/>
            <a:ext cx="73580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对象大致包含了</a:t>
            </a:r>
            <a:r>
              <a:rPr lang="en-US" altLang="zh-CN" dirty="0"/>
              <a:t>Component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Extra</a:t>
            </a:r>
            <a:r>
              <a:rPr lang="zh-CN" altLang="en-US" dirty="0"/>
              <a:t>和</a:t>
            </a:r>
            <a:r>
              <a:rPr lang="en-US" altLang="zh-CN" dirty="0"/>
              <a:t>Flag</a:t>
            </a:r>
            <a:r>
              <a:rPr lang="zh-CN" altLang="en-US" dirty="0"/>
              <a:t>这</a:t>
            </a:r>
            <a:r>
              <a:rPr lang="en-US" altLang="zh-CN" dirty="0"/>
              <a:t>7</a:t>
            </a:r>
            <a:r>
              <a:rPr lang="zh-CN" altLang="en-US" dirty="0"/>
              <a:t>种属性。</a:t>
            </a:r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不仅封装</a:t>
            </a:r>
            <a:r>
              <a:rPr lang="en-US" altLang="zh-CN" dirty="0"/>
              <a:t>Android</a:t>
            </a:r>
            <a:r>
              <a:rPr lang="zh-CN" altLang="en-US" dirty="0"/>
              <a:t>应用程序需要启动哪个组件的“意图”，还是应用程序组件之间通信的重要媒介（</a:t>
            </a:r>
            <a:r>
              <a:rPr lang="en-US" altLang="zh-CN" dirty="0"/>
              <a:t>Activity</a:t>
            </a:r>
            <a:r>
              <a:rPr lang="zh-CN" altLang="en-US" dirty="0"/>
              <a:t>将数据封装成</a:t>
            </a:r>
            <a:r>
              <a:rPr lang="en-US" altLang="zh-CN" dirty="0"/>
              <a:t>Bundle</a:t>
            </a:r>
            <a:r>
              <a:rPr lang="zh-CN" altLang="en-US" dirty="0"/>
              <a:t>对象，</a:t>
            </a:r>
            <a:r>
              <a:rPr lang="en-US" altLang="zh-CN" dirty="0"/>
              <a:t>Intent</a:t>
            </a:r>
            <a:r>
              <a:rPr lang="zh-CN" altLang="en-US" dirty="0"/>
              <a:t>携带</a:t>
            </a:r>
            <a:r>
              <a:rPr lang="en-US" altLang="zh-CN" dirty="0"/>
              <a:t>Bundle</a:t>
            </a:r>
            <a:r>
              <a:rPr lang="zh-CN" altLang="en-US" dirty="0"/>
              <a:t>对象）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27675" y="5338763"/>
            <a:ext cx="5969000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Component</a:t>
            </a:r>
            <a:r>
              <a:rPr lang="zh-CN" altLang="en-US" dirty="0" smtClean="0"/>
              <a:t>用于指定需要启动的目标组件；</a:t>
            </a:r>
            <a:r>
              <a:rPr lang="en-US" altLang="zh-CN" dirty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用于“携带”需要交换的数据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73647" y="2582863"/>
            <a:ext cx="923330" cy="15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1639888" y="996795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来封装程序的“调用意图”，不管程序想启动哪一个组件，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使用统一的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对象来封装这种“启动意图”，使用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提供了一致的编程模型。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639888" y="769782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95875" y="185087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263718" y="4711522"/>
            <a:ext cx="9725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的属性及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intent-filter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配置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25757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9700" idx="3"/>
          </p:cNvCxnSpPr>
          <p:nvPr/>
        </p:nvCxnSpPr>
        <p:spPr>
          <a:xfrm flipH="1">
            <a:off x="1098945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71596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37179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omponent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指定需要启动的目标组件。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750" y="2527815"/>
            <a:ext cx="6249988" cy="3491985"/>
            <a:chOff x="710753" y="2653720"/>
            <a:chExt cx="6249988" cy="3491985"/>
          </a:xfrm>
        </p:grpSpPr>
        <p:sp>
          <p:nvSpPr>
            <p:cNvPr id="23" name="椭圆 22"/>
            <p:cNvSpPr/>
            <p:nvPr/>
          </p:nvSpPr>
          <p:spPr bwMode="auto">
            <a:xfrm>
              <a:off x="710753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571428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文本框 14"/>
            <p:cNvSpPr txBox="1">
              <a:spLocks noChangeArrowheads="1"/>
            </p:cNvSpPr>
            <p:nvPr/>
          </p:nvSpPr>
          <p:spPr bwMode="auto">
            <a:xfrm>
              <a:off x="1568409" y="3767383"/>
              <a:ext cx="162750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属性，明确指出将要启动的组件。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16"/>
            <p:cNvSpPr txBox="1">
              <a:spLocks noChangeArrowheads="1"/>
            </p:cNvSpPr>
            <p:nvPr/>
          </p:nvSpPr>
          <p:spPr bwMode="auto">
            <a:xfrm>
              <a:off x="4347408" y="3720651"/>
              <a:ext cx="226884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没有指定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根据规则去启动符合条件的组件，但具体是哪一个组件不确定。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264894" y="2658482"/>
              <a:ext cx="1158875" cy="1158876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15"/>
            <p:cNvSpPr txBox="1">
              <a:spLocks noChangeArrowheads="1"/>
            </p:cNvSpPr>
            <p:nvPr/>
          </p:nvSpPr>
          <p:spPr bwMode="auto">
            <a:xfrm>
              <a:off x="3227200" y="2868554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显隐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弦形 32"/>
            <p:cNvSpPr/>
            <p:nvPr/>
          </p:nvSpPr>
          <p:spPr bwMode="auto">
            <a:xfrm rot="10800000">
              <a:off x="3264894" y="2653720"/>
              <a:ext cx="1173163" cy="1173162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5175" y="1134442"/>
            <a:ext cx="3705225" cy="1962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5815" y="3745002"/>
            <a:ext cx="375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4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90313" y="987425"/>
            <a:ext cx="334962" cy="33496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3950" y="1812925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>
            <a:stCxn id="80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3188" y="2270125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46138" y="3721100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7" idx="6"/>
          </p:cNvCxnSpPr>
          <p:nvPr/>
        </p:nvCxnSpPr>
        <p:spPr>
          <a:xfrm>
            <a:off x="2774950" y="2270125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12"/>
          <p:cNvSpPr>
            <a:spLocks noChangeArrowheads="1"/>
          </p:cNvSpPr>
          <p:nvPr/>
        </p:nvSpPr>
        <p:spPr bwMode="auto">
          <a:xfrm>
            <a:off x="5398798" y="2516346"/>
            <a:ext cx="29527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是一个普通的字符串，代表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所要完成的一个抽象“动作”；一个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对象只能包含一个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setAction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5" name="矩形 13"/>
          <p:cNvSpPr>
            <a:spLocks noChangeArrowheads="1"/>
          </p:cNvSpPr>
          <p:nvPr/>
        </p:nvSpPr>
        <p:spPr bwMode="auto">
          <a:xfrm>
            <a:off x="992188" y="4001611"/>
            <a:ext cx="31940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是一个普通的字符串，用于为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增加额外的附加类别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信息；一个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对象可以包含多个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Category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addCategory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73600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682750" y="1817688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示例</a:t>
            </a:r>
          </a:p>
        </p:txBody>
      </p:sp>
      <p:sp>
        <p:nvSpPr>
          <p:cNvPr id="77" name="椭圆 76"/>
          <p:cNvSpPr/>
          <p:nvPr/>
        </p:nvSpPr>
        <p:spPr>
          <a:xfrm>
            <a:off x="1497013" y="1630363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9" name="椭圆 78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80" name="椭圆 79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1741481" y="20697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Action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24180" y="5577165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Category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" name="直接连接符 81"/>
          <p:cNvCxnSpPr>
            <a:endCxn id="4" idx="0"/>
          </p:cNvCxnSpPr>
          <p:nvPr/>
        </p:nvCxnSpPr>
        <p:spPr bwMode="auto">
          <a:xfrm flipH="1">
            <a:off x="3759622" y="2287946"/>
            <a:ext cx="235244" cy="52697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 flipH="1">
            <a:off x="3230450" y="3301486"/>
            <a:ext cx="247114" cy="43461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84886" y="281491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&lt;intent-filter…/&gt;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3816" y="4554538"/>
            <a:ext cx="3714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1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870" y="1929380"/>
            <a:ext cx="95009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0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28082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499214" y="251678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调用系统的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214" y="1212850"/>
            <a:ext cx="5753100" cy="5505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2939" y="1870075"/>
            <a:ext cx="6038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873</Words>
  <Application>Microsoft Office PowerPoint</Application>
  <PresentationFormat>自定义</PresentationFormat>
  <Paragraphs>74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Action、Category属性与intent-filter配置</vt:lpstr>
      <vt:lpstr>幻灯片 9</vt:lpstr>
      <vt:lpstr>幻灯片 10</vt:lpstr>
      <vt:lpstr>Intent Match Rules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234</cp:revision>
  <dcterms:created xsi:type="dcterms:W3CDTF">2014-03-11T02:58:27Z</dcterms:created>
  <dcterms:modified xsi:type="dcterms:W3CDTF">2018-10-24T06:48:10Z</dcterms:modified>
</cp:coreProperties>
</file>