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A920A-B48F-478C-9AFA-2A8BD7C03CE7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946E9-3954-494E-AE52-268021CCC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3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在上例中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程序运行一段时间后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程序打印出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"Object has been collected."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weak reference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指向的对象的被回收了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946E9-3954-494E-AE52-268021CCC2D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48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weak reference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就不会被回收了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因为还有一个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 reference 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WeakReference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的一个特点是它何时被回收是不可确定的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因为这是由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运行的不确定性所确定的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 reference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引用的对象是有价值被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而且很容易被重新被构建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且很消耗内存的对象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946E9-3954-494E-AE52-268021CCC2D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491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EB3F-6F0D-484F-BFFC-6B512982F219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4B7-C682-4D76-BACB-343E741DC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64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EB3F-6F0D-484F-BFFC-6B512982F219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4B7-C682-4D76-BACB-343E741DC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53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EB3F-6F0D-484F-BFFC-6B512982F219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4B7-C682-4D76-BACB-343E741DC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8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EB3F-6F0D-484F-BFFC-6B512982F219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4B7-C682-4D76-BACB-343E741DC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38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EB3F-6F0D-484F-BFFC-6B512982F219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4B7-C682-4D76-BACB-343E741DC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14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EB3F-6F0D-484F-BFFC-6B512982F219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4B7-C682-4D76-BACB-343E741DC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68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EB3F-6F0D-484F-BFFC-6B512982F219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4B7-C682-4D76-BACB-343E741DC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1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EB3F-6F0D-484F-BFFC-6B512982F219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4B7-C682-4D76-BACB-343E741DC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94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EB3F-6F0D-484F-BFFC-6B512982F219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4B7-C682-4D76-BACB-343E741DC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EB3F-6F0D-484F-BFFC-6B512982F219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4B7-C682-4D76-BACB-343E741DC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67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EB3F-6F0D-484F-BFFC-6B512982F219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4B7-C682-4D76-BACB-343E741DC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50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FEB3F-6F0D-484F-BFFC-6B512982F219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024B7-C682-4D76-BACB-343E741DC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5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Memory </a:t>
            </a:r>
            <a:r>
              <a:rPr lang="en-US" altLang="zh-CN" dirty="0"/>
              <a:t>leaks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Liyun</a:t>
            </a:r>
            <a:r>
              <a:rPr lang="en-US" altLang="zh-CN" dirty="0" smtClean="0"/>
              <a:t> Dai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129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Object </a:t>
            </a:r>
            <a:r>
              <a:rPr lang="zh-CN" altLang="en-US" dirty="0" smtClean="0"/>
              <a:t>不被主动回收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5177"/>
            <a:ext cx="9132277" cy="471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4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我们能做什么？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建立一个模型检查是否有这种情况的</a:t>
            </a:r>
            <a:r>
              <a:rPr lang="en-US" altLang="zh-CN" dirty="0" smtClean="0"/>
              <a:t>Memory Leak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怎么把原代码直接自动转为我们的模型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47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Scenes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9101"/>
            <a:ext cx="9418797" cy="35756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200" y="1514226"/>
            <a:ext cx="4387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Android </a:t>
            </a:r>
            <a:r>
              <a:rPr lang="zh-CN" altLang="en-US" sz="2400" dirty="0" smtClean="0">
                <a:solidFill>
                  <a:srgbClr val="FF0000"/>
                </a:solidFill>
              </a:rPr>
              <a:t>中常用的操作</a:t>
            </a:r>
            <a:r>
              <a:rPr lang="en-US" altLang="zh-CN" sz="2400" dirty="0" smtClean="0">
                <a:solidFill>
                  <a:srgbClr val="FF0000"/>
                </a:solidFill>
              </a:rPr>
              <a:t>UI</a:t>
            </a:r>
            <a:r>
              <a:rPr lang="zh-CN" altLang="en-US" sz="2400" dirty="0" smtClean="0">
                <a:solidFill>
                  <a:srgbClr val="FF0000"/>
                </a:solidFill>
              </a:rPr>
              <a:t>的机制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7418" y="26629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C000"/>
                </a:solidFill>
              </a:rPr>
              <a:t>内部类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25396" y="196515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C000"/>
                </a:solidFill>
              </a:rPr>
              <a:t>外</a:t>
            </a:r>
            <a:r>
              <a:rPr lang="zh-CN" altLang="en-US" sz="2000" dirty="0" smtClean="0">
                <a:solidFill>
                  <a:srgbClr val="FFC000"/>
                </a:solidFill>
              </a:rPr>
              <a:t>部类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4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447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6" y="1267326"/>
            <a:ext cx="10391274" cy="510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0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Memeory</a:t>
            </a:r>
            <a:r>
              <a:rPr lang="en-US" altLang="zh-CN" dirty="0" smtClean="0"/>
              <a:t> Leak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MyLeakHander</a:t>
            </a:r>
            <a:r>
              <a:rPr lang="en-US" altLang="zh-CN" dirty="0" smtClean="0"/>
              <a:t> has a </a:t>
            </a:r>
            <a:r>
              <a:rPr lang="en-US" altLang="zh-CN" dirty="0" smtClean="0">
                <a:solidFill>
                  <a:srgbClr val="00B050"/>
                </a:solidFill>
              </a:rPr>
              <a:t>implicit  reference </a:t>
            </a:r>
            <a:r>
              <a:rPr lang="en-US" altLang="zh-CN" dirty="0" smtClean="0"/>
              <a:t>to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SampleAcitivity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Anonymous class  Runnable has a </a:t>
            </a:r>
            <a:r>
              <a:rPr lang="en-US" altLang="zh-CN" smtClean="0">
                <a:solidFill>
                  <a:srgbClr val="00B050"/>
                </a:solidFill>
              </a:rPr>
              <a:t>reference</a:t>
            </a:r>
            <a:r>
              <a:rPr lang="en-US" altLang="zh-CN" smtClean="0"/>
              <a:t> </a:t>
            </a:r>
            <a:r>
              <a:rPr lang="en-US" altLang="zh-CN" smtClean="0"/>
              <a:t>to</a:t>
            </a:r>
            <a:r>
              <a:rPr lang="en-US" altLang="zh-CN" smtClean="0"/>
              <a:t> </a:t>
            </a:r>
            <a:r>
              <a:rPr lang="en-US" altLang="zh-CN" dirty="0" err="1" smtClean="0"/>
              <a:t>MyLeakHander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Anonymous class  Runnable want to run after 10 minutes of </a:t>
            </a:r>
            <a:r>
              <a:rPr lang="en-US" altLang="zh-CN" dirty="0" err="1" smtClean="0"/>
              <a:t>SampleAcitivity</a:t>
            </a:r>
            <a:r>
              <a:rPr lang="en-US" altLang="zh-CN" dirty="0" smtClean="0"/>
              <a:t>  destroy</a:t>
            </a:r>
          </a:p>
          <a:p>
            <a:endParaRPr lang="en-US" altLang="zh-CN" dirty="0"/>
          </a:p>
          <a:p>
            <a:r>
              <a:rPr lang="en-US" altLang="zh-CN" dirty="0" smtClean="0"/>
              <a:t>So, all the source of </a:t>
            </a:r>
            <a:r>
              <a:rPr lang="en-US" altLang="zh-CN" dirty="0" err="1" smtClean="0"/>
              <a:t>SampleAcitivity</a:t>
            </a:r>
            <a:r>
              <a:rPr lang="en-US" altLang="zh-CN" dirty="0" smtClean="0"/>
              <a:t> will keep </a:t>
            </a:r>
            <a:r>
              <a:rPr lang="en-US" altLang="zh-CN" dirty="0" smtClean="0">
                <a:solidFill>
                  <a:srgbClr val="FF0000"/>
                </a:solidFill>
              </a:rPr>
              <a:t>10 minutes after it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die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7063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Why?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里</a:t>
            </a:r>
            <a:r>
              <a:rPr lang="en-US" altLang="zh-CN" dirty="0"/>
              <a:t>, </a:t>
            </a:r>
            <a:r>
              <a:rPr lang="zh-CN" altLang="en-US" dirty="0"/>
              <a:t>当一个对象</a:t>
            </a:r>
            <a:r>
              <a:rPr lang="en-US" altLang="zh-CN" dirty="0"/>
              <a:t>o</a:t>
            </a:r>
            <a:r>
              <a:rPr lang="zh-CN" altLang="en-US" dirty="0"/>
              <a:t>被创建时</a:t>
            </a:r>
            <a:r>
              <a:rPr lang="en-US" altLang="zh-CN" dirty="0"/>
              <a:t>, </a:t>
            </a:r>
            <a:r>
              <a:rPr lang="zh-CN" altLang="en-US" dirty="0"/>
              <a:t>它被放在</a:t>
            </a:r>
            <a:r>
              <a:rPr lang="en-US" altLang="zh-CN" dirty="0"/>
              <a:t>Heap</a:t>
            </a:r>
            <a:r>
              <a:rPr lang="zh-CN" altLang="en-US" dirty="0"/>
              <a:t>里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</a:t>
            </a:r>
            <a:r>
              <a:rPr lang="zh-CN" altLang="en-US" dirty="0"/>
              <a:t>当</a:t>
            </a:r>
            <a:r>
              <a:rPr lang="en-US" altLang="zh-CN" dirty="0"/>
              <a:t>GC</a:t>
            </a:r>
            <a:r>
              <a:rPr lang="zh-CN" altLang="en-US" dirty="0"/>
              <a:t>运行的时候</a:t>
            </a:r>
            <a:r>
              <a:rPr lang="en-US" altLang="zh-CN" dirty="0"/>
              <a:t>, </a:t>
            </a:r>
            <a:r>
              <a:rPr lang="zh-CN" altLang="en-US" dirty="0"/>
              <a:t>如果发现没有任何引用指向</a:t>
            </a:r>
            <a:r>
              <a:rPr lang="en-US" altLang="zh-CN" dirty="0"/>
              <a:t>o, o</a:t>
            </a:r>
            <a:r>
              <a:rPr lang="zh-CN" altLang="en-US" dirty="0"/>
              <a:t>就会被回收以腾出内存空间</a:t>
            </a:r>
            <a:r>
              <a:rPr lang="en-US" altLang="zh-CN" dirty="0"/>
              <a:t>. </a:t>
            </a:r>
            <a:r>
              <a:rPr lang="zh-CN" altLang="en-US" dirty="0"/>
              <a:t>或者换句话说</a:t>
            </a:r>
            <a:r>
              <a:rPr lang="en-US" altLang="zh-CN" dirty="0"/>
              <a:t>, </a:t>
            </a:r>
            <a:r>
              <a:rPr lang="zh-CN" altLang="en-US" dirty="0"/>
              <a:t>一个对象被回收</a:t>
            </a:r>
            <a:r>
              <a:rPr lang="en-US" altLang="zh-CN" dirty="0"/>
              <a:t>, </a:t>
            </a:r>
            <a:r>
              <a:rPr lang="zh-CN" altLang="en-US" dirty="0"/>
              <a:t>必须满足两个条件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1)</a:t>
            </a:r>
            <a:r>
              <a:rPr lang="zh-CN" altLang="en-US" dirty="0"/>
              <a:t>没有</a:t>
            </a:r>
            <a:r>
              <a:rPr lang="zh-CN" altLang="en-US" dirty="0">
                <a:solidFill>
                  <a:srgbClr val="FF0000"/>
                </a:solidFill>
              </a:rPr>
              <a:t>任何引用指向它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2)GC</a:t>
            </a:r>
            <a:r>
              <a:rPr lang="zh-CN" altLang="en-US" dirty="0"/>
              <a:t>被运行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793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solve above example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5899"/>
            <a:ext cx="8850923" cy="508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4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GC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 当使用</a:t>
            </a:r>
            <a:r>
              <a:rPr lang="en-US" altLang="zh-CN" dirty="0"/>
              <a:t>cache</a:t>
            </a:r>
            <a:r>
              <a:rPr lang="zh-CN" altLang="en-US" dirty="0"/>
              <a:t>的时候</a:t>
            </a:r>
            <a:r>
              <a:rPr lang="en-US" altLang="zh-CN" dirty="0"/>
              <a:t>, </a:t>
            </a:r>
            <a:r>
              <a:rPr lang="zh-CN" altLang="en-US" dirty="0"/>
              <a:t>由于</a:t>
            </a:r>
            <a:r>
              <a:rPr lang="en-US" altLang="zh-CN" dirty="0"/>
              <a:t>cache</a:t>
            </a:r>
            <a:r>
              <a:rPr lang="zh-CN" altLang="en-US" dirty="0"/>
              <a:t>的对象正是程序运行需要的</a:t>
            </a:r>
            <a:r>
              <a:rPr lang="en-US" altLang="zh-CN" dirty="0"/>
              <a:t>, </a:t>
            </a:r>
            <a:r>
              <a:rPr lang="zh-CN" altLang="en-US" dirty="0"/>
              <a:t>那么只要程序正在运行</a:t>
            </a:r>
            <a:r>
              <a:rPr lang="en-US" altLang="zh-CN" dirty="0"/>
              <a:t>, cache</a:t>
            </a:r>
            <a:r>
              <a:rPr lang="zh-CN" altLang="en-US" dirty="0"/>
              <a:t>中的引用就不会被</a:t>
            </a:r>
            <a:r>
              <a:rPr lang="en-US" altLang="zh-CN" dirty="0"/>
              <a:t>GC</a:t>
            </a:r>
            <a:r>
              <a:rPr lang="zh-CN" altLang="en-US" dirty="0"/>
              <a:t>给</a:t>
            </a:r>
            <a:r>
              <a:rPr lang="en-US" altLang="zh-CN" dirty="0"/>
              <a:t>(</a:t>
            </a:r>
            <a:r>
              <a:rPr lang="zh-CN" altLang="en-US" dirty="0"/>
              <a:t>或者说</a:t>
            </a:r>
            <a:r>
              <a:rPr lang="en-US" altLang="zh-CN" dirty="0"/>
              <a:t>, cache</a:t>
            </a:r>
            <a:r>
              <a:rPr lang="zh-CN" altLang="en-US" dirty="0"/>
              <a:t>中的</a:t>
            </a:r>
            <a:r>
              <a:rPr lang="en-US" altLang="zh-CN" dirty="0"/>
              <a:t>reference</a:t>
            </a:r>
            <a:r>
              <a:rPr lang="zh-CN" altLang="en-US" dirty="0"/>
              <a:t>拥有了和主程序一样的</a:t>
            </a:r>
            <a:r>
              <a:rPr lang="en-US" altLang="zh-CN" dirty="0"/>
              <a:t>life cycle).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那么</a:t>
            </a:r>
            <a:r>
              <a:rPr lang="zh-CN" altLang="en-US" dirty="0"/>
              <a:t>随着</a:t>
            </a:r>
            <a:r>
              <a:rPr lang="en-US" altLang="zh-CN" dirty="0"/>
              <a:t>cache</a:t>
            </a:r>
            <a:r>
              <a:rPr lang="zh-CN" altLang="en-US" dirty="0"/>
              <a:t>中的</a:t>
            </a:r>
            <a:r>
              <a:rPr lang="en-US" altLang="zh-CN" dirty="0"/>
              <a:t>reference</a:t>
            </a:r>
            <a:r>
              <a:rPr lang="zh-CN" altLang="en-US" dirty="0"/>
              <a:t>越来越多</a:t>
            </a:r>
            <a:r>
              <a:rPr lang="en-US" altLang="zh-CN" dirty="0"/>
              <a:t>, GC</a:t>
            </a:r>
            <a:r>
              <a:rPr lang="zh-CN" altLang="en-US" dirty="0"/>
              <a:t>无法回收的</a:t>
            </a:r>
            <a:r>
              <a:rPr lang="en-US" altLang="zh-CN" dirty="0"/>
              <a:t>object</a:t>
            </a:r>
            <a:r>
              <a:rPr lang="zh-CN" altLang="en-US" dirty="0"/>
              <a:t>也越来越多</a:t>
            </a:r>
            <a:r>
              <a:rPr lang="en-US" altLang="zh-CN" dirty="0"/>
              <a:t>, </a:t>
            </a:r>
            <a:r>
              <a:rPr lang="zh-CN" altLang="en-US" dirty="0"/>
              <a:t>无法被自动回收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这些</a:t>
            </a:r>
            <a:r>
              <a:rPr lang="en-US" altLang="zh-CN" dirty="0"/>
              <a:t>object</a:t>
            </a:r>
            <a:r>
              <a:rPr lang="zh-CN" altLang="en-US" dirty="0"/>
              <a:t>需要被回收时</a:t>
            </a:r>
            <a:r>
              <a:rPr lang="en-US" altLang="zh-CN" dirty="0"/>
              <a:t>, </a:t>
            </a:r>
            <a:r>
              <a:rPr lang="zh-CN" altLang="en-US" dirty="0"/>
              <a:t>回收这些</a:t>
            </a:r>
            <a:r>
              <a:rPr lang="en-US" altLang="zh-CN" dirty="0"/>
              <a:t>object</a:t>
            </a:r>
            <a:r>
              <a:rPr lang="zh-CN" altLang="en-US" dirty="0"/>
              <a:t>的任务只有交给程序编写者了</a:t>
            </a:r>
            <a:r>
              <a:rPr lang="en-US" altLang="zh-CN" dirty="0"/>
              <a:t>. </a:t>
            </a:r>
            <a:r>
              <a:rPr lang="zh-CN" altLang="en-US" dirty="0"/>
              <a:t>然而这却违背了</a:t>
            </a:r>
            <a:r>
              <a:rPr lang="en-US" altLang="zh-CN" dirty="0"/>
              <a:t>GC</a:t>
            </a:r>
            <a:r>
              <a:rPr lang="zh-CN" altLang="en-US" dirty="0"/>
              <a:t>的本质</a:t>
            </a:r>
            <a:r>
              <a:rPr lang="en-US" altLang="zh-CN" dirty="0"/>
              <a:t>(</a:t>
            </a:r>
            <a:r>
              <a:rPr lang="zh-CN" altLang="en-US" dirty="0"/>
              <a:t>自动回收可以回收的</a:t>
            </a:r>
            <a:r>
              <a:rPr lang="en-US" altLang="zh-CN" dirty="0"/>
              <a:t>objects).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76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</a:t>
            </a:r>
            <a:r>
              <a:rPr lang="en-US" altLang="zh-CN" dirty="0" smtClean="0"/>
              <a:t>ava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weak </a:t>
            </a:r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WeakReference</a:t>
            </a:r>
            <a:r>
              <a:rPr lang="en-US" altLang="zh-CN" dirty="0" smtClean="0"/>
              <a:t>&lt;Car&gt; </a:t>
            </a:r>
            <a:r>
              <a:rPr lang="en-US" altLang="zh-CN" dirty="0" err="1" smtClean="0"/>
              <a:t>weakCar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WeakReference</a:t>
            </a:r>
            <a:r>
              <a:rPr lang="en-US" altLang="zh-CN" dirty="0" smtClean="0"/>
              <a:t>(Car)(car);</a:t>
            </a:r>
          </a:p>
          <a:p>
            <a:endParaRPr lang="en-US" altLang="zh-CN" dirty="0"/>
          </a:p>
          <a:p>
            <a:r>
              <a:rPr lang="zh-CN" altLang="en-US" dirty="0" smtClean="0"/>
              <a:t> 当要获得</a:t>
            </a:r>
            <a:r>
              <a:rPr lang="en-US" altLang="zh-CN" dirty="0" smtClean="0"/>
              <a:t>weak reference</a:t>
            </a:r>
            <a:r>
              <a:rPr lang="zh-CN" altLang="en-US" dirty="0" smtClean="0"/>
              <a:t>引用的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首先需要判断它是否已经被回收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weakCar.get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88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Example2</a:t>
            </a:r>
            <a:r>
              <a:rPr lang="zh-CN" altLang="en-US" dirty="0"/>
              <a:t>：</a:t>
            </a:r>
            <a:r>
              <a:rPr lang="en-US" altLang="zh-CN" dirty="0" smtClean="0"/>
              <a:t> Object </a:t>
            </a:r>
            <a:r>
              <a:rPr lang="zh-CN" altLang="en-US" dirty="0" smtClean="0"/>
              <a:t>被主动回收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4257"/>
            <a:ext cx="9000392" cy="435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2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251</Words>
  <Application>Microsoft Macintosh PowerPoint</Application>
  <PresentationFormat>宽屏</PresentationFormat>
  <Paragraphs>45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等线</vt:lpstr>
      <vt:lpstr>等线 Light</vt:lpstr>
      <vt:lpstr>Office 主题​​</vt:lpstr>
      <vt:lpstr>Memory leaks</vt:lpstr>
      <vt:lpstr>Scenes</vt:lpstr>
      <vt:lpstr>Example</vt:lpstr>
      <vt:lpstr>Memeory Leak</vt:lpstr>
      <vt:lpstr>Why? </vt:lpstr>
      <vt:lpstr>How to solve above example</vt:lpstr>
      <vt:lpstr>Java GC</vt:lpstr>
      <vt:lpstr>Java中的 weak reference</vt:lpstr>
      <vt:lpstr>Example2： Object 被主动回收</vt:lpstr>
      <vt:lpstr>Example3： Object 不被主动回收</vt:lpstr>
      <vt:lpstr>我们能做什么？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leaks</dc:title>
  <dc:creator>dly</dc:creator>
  <cp:lastModifiedBy>Microsoft Office 用户</cp:lastModifiedBy>
  <cp:revision>63</cp:revision>
  <dcterms:created xsi:type="dcterms:W3CDTF">2018-10-15T01:01:14Z</dcterms:created>
  <dcterms:modified xsi:type="dcterms:W3CDTF">2018-11-15T08:11:24Z</dcterms:modified>
</cp:coreProperties>
</file>