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C81B8-97D2-4B4F-A58D-05D861D0BD7F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C985C-0BEA-4E4D-9F91-CCCBC4DAA4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68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3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98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68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51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53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66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12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33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7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0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9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9F78-CB5E-664D-8869-9BEFD3C49E14}" type="datetimeFigureOut">
              <a:rPr kumimoji="1" lang="zh-CN" altLang="en-US" smtClean="0"/>
              <a:t>2018/11/16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23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实验报告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代立云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79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后面要交的实验报告（</a:t>
            </a:r>
            <a:r>
              <a:rPr kumimoji="1" lang="zh-CN" altLang="en-US" dirty="0" smtClean="0">
                <a:solidFill>
                  <a:srgbClr val="00B050"/>
                </a:solidFill>
              </a:rPr>
              <a:t>绿色部分实验已</a:t>
            </a:r>
            <a:r>
              <a:rPr kumimoji="1" lang="zh-CN" altLang="en-US" smtClean="0">
                <a:solidFill>
                  <a:srgbClr val="00B050"/>
                </a:solidFill>
              </a:rPr>
              <a:t>做请尽快不</a:t>
            </a:r>
            <a:r>
              <a:rPr kumimoji="1" lang="zh-CN" altLang="en-US" dirty="0" smtClean="0">
                <a:solidFill>
                  <a:srgbClr val="00B050"/>
                </a:solidFill>
              </a:rPr>
              <a:t>齐实验报告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dirty="0">
                <a:solidFill>
                  <a:srgbClr val="00B050"/>
                </a:solidFill>
              </a:rPr>
              <a:t>Android</a:t>
            </a:r>
            <a:r>
              <a:rPr lang="zh-CN" altLang="zh-CN" dirty="0">
                <a:solidFill>
                  <a:srgbClr val="00B050"/>
                </a:solidFill>
              </a:rPr>
              <a:t>应用与开发</a:t>
            </a:r>
            <a:r>
              <a:rPr lang="zh-CN" altLang="zh-CN" dirty="0" smtClean="0">
                <a:solidFill>
                  <a:srgbClr val="00B050"/>
                </a:solidFill>
              </a:rPr>
              <a:t>环境</a:t>
            </a:r>
            <a:r>
              <a:rPr lang="en-US" altLang="zh-CN" dirty="0" smtClean="0">
                <a:solidFill>
                  <a:srgbClr val="00B050"/>
                </a:solidFill>
              </a:rPr>
              <a:t>/Android</a:t>
            </a:r>
            <a:r>
              <a:rPr lang="zh-CN" altLang="zh-CN" dirty="0">
                <a:solidFill>
                  <a:srgbClr val="00B050"/>
                </a:solidFill>
              </a:rPr>
              <a:t>应用的界面</a:t>
            </a:r>
            <a:r>
              <a:rPr lang="zh-CN" altLang="zh-CN" dirty="0" smtClean="0">
                <a:solidFill>
                  <a:srgbClr val="00B050"/>
                </a:solidFill>
              </a:rPr>
              <a:t>编程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dirty="0">
                <a:solidFill>
                  <a:srgbClr val="00B050"/>
                </a:solidFill>
              </a:rPr>
              <a:t>Intent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IntentFilter</a:t>
            </a:r>
            <a:r>
              <a:rPr lang="zh-CN" altLang="zh-CN" dirty="0">
                <a:solidFill>
                  <a:srgbClr val="00B050"/>
                </a:solidFill>
              </a:rPr>
              <a:t>进行</a:t>
            </a:r>
            <a:r>
              <a:rPr lang="zh-CN" altLang="zh-CN" dirty="0" smtClean="0">
                <a:solidFill>
                  <a:srgbClr val="00B050"/>
                </a:solidFill>
              </a:rPr>
              <a:t>通信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dirty="0" smtClean="0">
                <a:solidFill>
                  <a:srgbClr val="00B050"/>
                </a:solidFill>
              </a:rPr>
              <a:t>Android</a:t>
            </a:r>
            <a:r>
              <a:rPr lang="zh-CN" altLang="en-US" dirty="0" smtClean="0">
                <a:solidFill>
                  <a:srgbClr val="00B050"/>
                </a:solidFill>
              </a:rPr>
              <a:t> 应用资源、图形与图形处理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dirty="0" smtClean="0">
                <a:solidFill>
                  <a:srgbClr val="00B050"/>
                </a:solidFill>
              </a:rPr>
              <a:t>Android</a:t>
            </a:r>
            <a:r>
              <a:rPr lang="zh-CN" altLang="en-US" dirty="0" smtClean="0">
                <a:solidFill>
                  <a:srgbClr val="00B050"/>
                </a:solidFill>
              </a:rPr>
              <a:t>  数据存储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dirty="0" smtClean="0"/>
              <a:t>Service</a:t>
            </a:r>
            <a:r>
              <a:rPr lang="zh-CN" altLang="en-US" dirty="0"/>
              <a:t>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BroadcastReceiver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多媒体应用开发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dirty="0" smtClean="0"/>
              <a:t>GPS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61881" y="3356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96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</Words>
  <Application>Microsoft Macintosh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实验报告</vt:lpstr>
      <vt:lpstr>后面要交的实验报告（绿色部分实验已做请尽快不齐实验报告）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实验报告</dc:title>
  <dc:creator>Microsoft Office 用户</dc:creator>
  <cp:lastModifiedBy>Microsoft Office 用户</cp:lastModifiedBy>
  <cp:revision>16</cp:revision>
  <dcterms:created xsi:type="dcterms:W3CDTF">2018-11-16T06:37:57Z</dcterms:created>
  <dcterms:modified xsi:type="dcterms:W3CDTF">2018-11-16T06:53:45Z</dcterms:modified>
</cp:coreProperties>
</file>