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2" r:id="rId5"/>
    <p:sldId id="257" r:id="rId6"/>
    <p:sldId id="258" r:id="rId7"/>
    <p:sldId id="259"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09905CEA-3EA2-40F4-B7FC-EF360F2B0BDF}" type="datetimeFigureOut">
              <a:rPr lang="zh-CN" altLang="en-US" smtClean="0"/>
              <a:t>2018/10/15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7F353C-5928-4B3B-A80D-F6B50A4CDB39}" type="slidenum">
              <a:rPr lang="zh-CN" altLang="en-US" smtClean="0"/>
              <a:t>‹#›</a:t>
            </a:fld>
            <a:endParaRPr lang="zh-CN" altLang="en-US"/>
          </a:p>
        </p:txBody>
      </p:sp>
    </p:spTree>
    <p:extLst>
      <p:ext uri="{BB962C8B-B14F-4D97-AF65-F5344CB8AC3E}">
        <p14:creationId xmlns:p14="http://schemas.microsoft.com/office/powerpoint/2010/main" val="3539372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9905CEA-3EA2-40F4-B7FC-EF360F2B0BDF}" type="datetimeFigureOut">
              <a:rPr lang="zh-CN" altLang="en-US" smtClean="0"/>
              <a:t>2018/10/15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7F353C-5928-4B3B-A80D-F6B50A4CDB39}" type="slidenum">
              <a:rPr lang="zh-CN" altLang="en-US" smtClean="0"/>
              <a:t>‹#›</a:t>
            </a:fld>
            <a:endParaRPr lang="zh-CN" altLang="en-US"/>
          </a:p>
        </p:txBody>
      </p:sp>
    </p:spTree>
    <p:extLst>
      <p:ext uri="{BB962C8B-B14F-4D97-AF65-F5344CB8AC3E}">
        <p14:creationId xmlns:p14="http://schemas.microsoft.com/office/powerpoint/2010/main" val="2034264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9905CEA-3EA2-40F4-B7FC-EF360F2B0BDF}" type="datetimeFigureOut">
              <a:rPr lang="zh-CN" altLang="en-US" smtClean="0"/>
              <a:t>2018/10/15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7F353C-5928-4B3B-A80D-F6B50A4CDB39}" type="slidenum">
              <a:rPr lang="zh-CN" altLang="en-US" smtClean="0"/>
              <a:t>‹#›</a:t>
            </a:fld>
            <a:endParaRPr lang="zh-CN" altLang="en-US"/>
          </a:p>
        </p:txBody>
      </p:sp>
    </p:spTree>
    <p:extLst>
      <p:ext uri="{BB962C8B-B14F-4D97-AF65-F5344CB8AC3E}">
        <p14:creationId xmlns:p14="http://schemas.microsoft.com/office/powerpoint/2010/main" val="2925256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9905CEA-3EA2-40F4-B7FC-EF360F2B0BDF}" type="datetimeFigureOut">
              <a:rPr lang="zh-CN" altLang="en-US" smtClean="0"/>
              <a:t>2018/10/15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7F353C-5928-4B3B-A80D-F6B50A4CDB39}" type="slidenum">
              <a:rPr lang="zh-CN" altLang="en-US" smtClean="0"/>
              <a:t>‹#›</a:t>
            </a:fld>
            <a:endParaRPr lang="zh-CN" altLang="en-US"/>
          </a:p>
        </p:txBody>
      </p:sp>
    </p:spTree>
    <p:extLst>
      <p:ext uri="{BB962C8B-B14F-4D97-AF65-F5344CB8AC3E}">
        <p14:creationId xmlns:p14="http://schemas.microsoft.com/office/powerpoint/2010/main" val="2491518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09905CEA-3EA2-40F4-B7FC-EF360F2B0BDF}" type="datetimeFigureOut">
              <a:rPr lang="zh-CN" altLang="en-US" smtClean="0"/>
              <a:t>2018/10/15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7F353C-5928-4B3B-A80D-F6B50A4CDB39}" type="slidenum">
              <a:rPr lang="zh-CN" altLang="en-US" smtClean="0"/>
              <a:t>‹#›</a:t>
            </a:fld>
            <a:endParaRPr lang="zh-CN" altLang="en-US"/>
          </a:p>
        </p:txBody>
      </p:sp>
    </p:spTree>
    <p:extLst>
      <p:ext uri="{BB962C8B-B14F-4D97-AF65-F5344CB8AC3E}">
        <p14:creationId xmlns:p14="http://schemas.microsoft.com/office/powerpoint/2010/main" val="730137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9905CEA-3EA2-40F4-B7FC-EF360F2B0BDF}" type="datetimeFigureOut">
              <a:rPr lang="zh-CN" altLang="en-US" smtClean="0"/>
              <a:t>2018/10/15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07F353C-5928-4B3B-A80D-F6B50A4CDB39}" type="slidenum">
              <a:rPr lang="zh-CN" altLang="en-US" smtClean="0"/>
              <a:t>‹#›</a:t>
            </a:fld>
            <a:endParaRPr lang="zh-CN" altLang="en-US"/>
          </a:p>
        </p:txBody>
      </p:sp>
    </p:spTree>
    <p:extLst>
      <p:ext uri="{BB962C8B-B14F-4D97-AF65-F5344CB8AC3E}">
        <p14:creationId xmlns:p14="http://schemas.microsoft.com/office/powerpoint/2010/main" val="689614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9905CEA-3EA2-40F4-B7FC-EF360F2B0BDF}" type="datetimeFigureOut">
              <a:rPr lang="zh-CN" altLang="en-US" smtClean="0"/>
              <a:t>2018/10/15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07F353C-5928-4B3B-A80D-F6B50A4CDB39}" type="slidenum">
              <a:rPr lang="zh-CN" altLang="en-US" smtClean="0"/>
              <a:t>‹#›</a:t>
            </a:fld>
            <a:endParaRPr lang="zh-CN" altLang="en-US"/>
          </a:p>
        </p:txBody>
      </p:sp>
    </p:spTree>
    <p:extLst>
      <p:ext uri="{BB962C8B-B14F-4D97-AF65-F5344CB8AC3E}">
        <p14:creationId xmlns:p14="http://schemas.microsoft.com/office/powerpoint/2010/main" val="3673842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9905CEA-3EA2-40F4-B7FC-EF360F2B0BDF}" type="datetimeFigureOut">
              <a:rPr lang="zh-CN" altLang="en-US" smtClean="0"/>
              <a:t>2018/10/15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7F353C-5928-4B3B-A80D-F6B50A4CDB39}" type="slidenum">
              <a:rPr lang="zh-CN" altLang="en-US" smtClean="0"/>
              <a:t>‹#›</a:t>
            </a:fld>
            <a:endParaRPr lang="zh-CN" altLang="en-US"/>
          </a:p>
        </p:txBody>
      </p:sp>
    </p:spTree>
    <p:extLst>
      <p:ext uri="{BB962C8B-B14F-4D97-AF65-F5344CB8AC3E}">
        <p14:creationId xmlns:p14="http://schemas.microsoft.com/office/powerpoint/2010/main" val="25223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9905CEA-3EA2-40F4-B7FC-EF360F2B0BDF}" type="datetimeFigureOut">
              <a:rPr lang="zh-CN" altLang="en-US" smtClean="0"/>
              <a:t>2018/10/15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07F353C-5928-4B3B-A80D-F6B50A4CDB39}" type="slidenum">
              <a:rPr lang="zh-CN" altLang="en-US" smtClean="0"/>
              <a:t>‹#›</a:t>
            </a:fld>
            <a:endParaRPr lang="zh-CN" altLang="en-US"/>
          </a:p>
        </p:txBody>
      </p:sp>
    </p:spTree>
    <p:extLst>
      <p:ext uri="{BB962C8B-B14F-4D97-AF65-F5344CB8AC3E}">
        <p14:creationId xmlns:p14="http://schemas.microsoft.com/office/powerpoint/2010/main" val="2025971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9905CEA-3EA2-40F4-B7FC-EF360F2B0BDF}" type="datetimeFigureOut">
              <a:rPr lang="zh-CN" altLang="en-US" smtClean="0"/>
              <a:t>2018/10/15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07F353C-5928-4B3B-A80D-F6B50A4CDB39}" type="slidenum">
              <a:rPr lang="zh-CN" altLang="en-US" smtClean="0"/>
              <a:t>‹#›</a:t>
            </a:fld>
            <a:endParaRPr lang="zh-CN" altLang="en-US"/>
          </a:p>
        </p:txBody>
      </p:sp>
    </p:spTree>
    <p:extLst>
      <p:ext uri="{BB962C8B-B14F-4D97-AF65-F5344CB8AC3E}">
        <p14:creationId xmlns:p14="http://schemas.microsoft.com/office/powerpoint/2010/main" val="1489128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9905CEA-3EA2-40F4-B7FC-EF360F2B0BDF}" type="datetimeFigureOut">
              <a:rPr lang="zh-CN" altLang="en-US" smtClean="0"/>
              <a:t>2018/10/15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07F353C-5928-4B3B-A80D-F6B50A4CDB39}" type="slidenum">
              <a:rPr lang="zh-CN" altLang="en-US" smtClean="0"/>
              <a:t>‹#›</a:t>
            </a:fld>
            <a:endParaRPr lang="zh-CN" altLang="en-US"/>
          </a:p>
        </p:txBody>
      </p:sp>
    </p:spTree>
    <p:extLst>
      <p:ext uri="{BB962C8B-B14F-4D97-AF65-F5344CB8AC3E}">
        <p14:creationId xmlns:p14="http://schemas.microsoft.com/office/powerpoint/2010/main" val="4128414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905CEA-3EA2-40F4-B7FC-EF360F2B0BDF}" type="datetimeFigureOut">
              <a:rPr lang="zh-CN" altLang="en-US" smtClean="0"/>
              <a:t>2018/10/15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7F353C-5928-4B3B-A80D-F6B50A4CDB39}" type="slidenum">
              <a:rPr lang="zh-CN" altLang="en-US" smtClean="0"/>
              <a:t>‹#›</a:t>
            </a:fld>
            <a:endParaRPr lang="zh-CN" altLang="en-US"/>
          </a:p>
        </p:txBody>
      </p:sp>
    </p:spTree>
    <p:extLst>
      <p:ext uri="{BB962C8B-B14F-4D97-AF65-F5344CB8AC3E}">
        <p14:creationId xmlns:p14="http://schemas.microsoft.com/office/powerpoint/2010/main" val="2586862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Project</a:t>
            </a:r>
            <a:endParaRPr lang="zh-CN" altLang="en-US" dirty="0"/>
          </a:p>
        </p:txBody>
      </p:sp>
      <p:sp>
        <p:nvSpPr>
          <p:cNvPr id="3" name="副标题 2"/>
          <p:cNvSpPr>
            <a:spLocks noGrp="1"/>
          </p:cNvSpPr>
          <p:nvPr>
            <p:ph type="subTitle" idx="1"/>
          </p:nvPr>
        </p:nvSpPr>
        <p:spPr/>
        <p:txBody>
          <a:bodyPr/>
          <a:lstStyle/>
          <a:p>
            <a:r>
              <a:rPr lang="en-US" altLang="zh-CN" dirty="0" smtClean="0"/>
              <a:t>Android  development</a:t>
            </a:r>
          </a:p>
          <a:p>
            <a:r>
              <a:rPr lang="en-US" altLang="zh-CN" dirty="0" err="1" smtClean="0"/>
              <a:t>Liyun</a:t>
            </a:r>
            <a:r>
              <a:rPr lang="en-US" altLang="zh-CN" dirty="0" smtClean="0"/>
              <a:t>  Dai</a:t>
            </a:r>
          </a:p>
        </p:txBody>
      </p:sp>
    </p:spTree>
    <p:extLst>
      <p:ext uri="{BB962C8B-B14F-4D97-AF65-F5344CB8AC3E}">
        <p14:creationId xmlns:p14="http://schemas.microsoft.com/office/powerpoint/2010/main" val="564513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打分原则</a:t>
            </a:r>
            <a:endParaRPr lang="zh-CN" altLang="en-US" dirty="0"/>
          </a:p>
        </p:txBody>
      </p:sp>
      <p:sp>
        <p:nvSpPr>
          <p:cNvPr id="3" name="内容占位符 2"/>
          <p:cNvSpPr>
            <a:spLocks noGrp="1"/>
          </p:cNvSpPr>
          <p:nvPr>
            <p:ph idx="1"/>
          </p:nvPr>
        </p:nvSpPr>
        <p:spPr/>
        <p:txBody>
          <a:bodyPr/>
          <a:lstStyle/>
          <a:p>
            <a:endParaRPr lang="en-US" altLang="zh-CN" dirty="0"/>
          </a:p>
          <a:p>
            <a:endParaRPr lang="en-US" altLang="zh-CN" dirty="0" smtClean="0"/>
          </a:p>
          <a:p>
            <a:endParaRPr lang="en-US" altLang="zh-CN" dirty="0"/>
          </a:p>
          <a:p>
            <a:r>
              <a:rPr lang="en-US" altLang="zh-CN" dirty="0" smtClean="0"/>
              <a:t>70</a:t>
            </a:r>
            <a:r>
              <a:rPr lang="zh-CN" altLang="en-US" dirty="0" smtClean="0"/>
              <a:t>分</a:t>
            </a:r>
            <a:r>
              <a:rPr lang="en-US" altLang="zh-CN" dirty="0" smtClean="0"/>
              <a:t>(G)</a:t>
            </a:r>
            <a:r>
              <a:rPr lang="zh-CN" altLang="en-US" dirty="0" smtClean="0"/>
              <a:t>  </a:t>
            </a:r>
            <a:endParaRPr lang="en-US" altLang="zh-CN" dirty="0" smtClean="0"/>
          </a:p>
          <a:p>
            <a:endParaRPr lang="zh-CN" altLang="en-US" dirty="0"/>
          </a:p>
        </p:txBody>
      </p:sp>
      <p:sp>
        <p:nvSpPr>
          <p:cNvPr id="4" name="左大括号 3"/>
          <p:cNvSpPr/>
          <p:nvPr/>
        </p:nvSpPr>
        <p:spPr>
          <a:xfrm>
            <a:off x="2106173" y="1806513"/>
            <a:ext cx="1063870" cy="353194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文本框 4"/>
          <p:cNvSpPr txBox="1"/>
          <p:nvPr/>
        </p:nvSpPr>
        <p:spPr>
          <a:xfrm>
            <a:off x="3170043" y="1621847"/>
            <a:ext cx="2675732" cy="369332"/>
          </a:xfrm>
          <a:prstGeom prst="rect">
            <a:avLst/>
          </a:prstGeom>
          <a:noFill/>
        </p:spPr>
        <p:txBody>
          <a:bodyPr wrap="none" rtlCol="0">
            <a:spAutoFit/>
          </a:bodyPr>
          <a:lstStyle/>
          <a:p>
            <a:r>
              <a:rPr lang="zh-CN" altLang="en-US" dirty="0" smtClean="0"/>
              <a:t>老师打分占</a:t>
            </a:r>
            <a:r>
              <a:rPr lang="en-US" altLang="zh-CN" dirty="0" smtClean="0"/>
              <a:t>40</a:t>
            </a:r>
            <a:r>
              <a:rPr lang="zh-CN" altLang="en-US" dirty="0" smtClean="0"/>
              <a:t>分 （</a:t>
            </a:r>
            <a:r>
              <a:rPr lang="en-US" altLang="zh-CN" dirty="0" smtClean="0"/>
              <a:t>GT</a:t>
            </a:r>
            <a:r>
              <a:rPr lang="zh-CN" altLang="en-US" dirty="0" smtClean="0"/>
              <a:t>） </a:t>
            </a:r>
            <a:endParaRPr lang="zh-CN" altLang="en-US" dirty="0"/>
          </a:p>
        </p:txBody>
      </p:sp>
      <p:sp>
        <p:nvSpPr>
          <p:cNvPr id="6" name="文本框 5"/>
          <p:cNvSpPr txBox="1"/>
          <p:nvPr/>
        </p:nvSpPr>
        <p:spPr>
          <a:xfrm>
            <a:off x="3170043" y="3414248"/>
            <a:ext cx="2638864" cy="369332"/>
          </a:xfrm>
          <a:prstGeom prst="rect">
            <a:avLst/>
          </a:prstGeom>
          <a:noFill/>
        </p:spPr>
        <p:txBody>
          <a:bodyPr wrap="none" rtlCol="0">
            <a:spAutoFit/>
          </a:bodyPr>
          <a:lstStyle/>
          <a:p>
            <a:r>
              <a:rPr lang="zh-CN" altLang="en-US" dirty="0"/>
              <a:t>同学</a:t>
            </a:r>
            <a:r>
              <a:rPr lang="zh-CN" altLang="en-US" dirty="0" smtClean="0"/>
              <a:t>打分占</a:t>
            </a:r>
            <a:r>
              <a:rPr lang="en-US" altLang="zh-CN" dirty="0"/>
              <a:t>2</a:t>
            </a:r>
            <a:r>
              <a:rPr lang="en-US" altLang="zh-CN" dirty="0" smtClean="0"/>
              <a:t>0</a:t>
            </a:r>
            <a:r>
              <a:rPr lang="zh-CN" altLang="en-US" dirty="0" smtClean="0"/>
              <a:t>分  （</a:t>
            </a:r>
            <a:r>
              <a:rPr lang="en-US" altLang="zh-CN" dirty="0" smtClean="0"/>
              <a:t>TS</a:t>
            </a:r>
            <a:r>
              <a:rPr lang="zh-CN" altLang="en-US" dirty="0" smtClean="0"/>
              <a:t>）</a:t>
            </a:r>
            <a:endParaRPr lang="zh-CN" altLang="en-US" dirty="0"/>
          </a:p>
        </p:txBody>
      </p:sp>
      <p:sp>
        <p:nvSpPr>
          <p:cNvPr id="7" name="文本框 6"/>
          <p:cNvSpPr txBox="1"/>
          <p:nvPr/>
        </p:nvSpPr>
        <p:spPr>
          <a:xfrm>
            <a:off x="3137807" y="5061338"/>
            <a:ext cx="3156633" cy="369332"/>
          </a:xfrm>
          <a:prstGeom prst="rect">
            <a:avLst/>
          </a:prstGeom>
          <a:noFill/>
        </p:spPr>
        <p:txBody>
          <a:bodyPr wrap="none" rtlCol="0">
            <a:spAutoFit/>
          </a:bodyPr>
          <a:lstStyle/>
          <a:p>
            <a:r>
              <a:rPr lang="zh-CN" altLang="en-US" dirty="0" smtClean="0"/>
              <a:t>自己的打分质量</a:t>
            </a:r>
            <a:r>
              <a:rPr lang="en-US" altLang="zh-CN" dirty="0" smtClean="0"/>
              <a:t>10</a:t>
            </a:r>
            <a:r>
              <a:rPr lang="zh-CN" altLang="en-US" dirty="0" smtClean="0"/>
              <a:t>分  （</a:t>
            </a:r>
            <a:r>
              <a:rPr lang="en-US" altLang="zh-CN" dirty="0" smtClean="0"/>
              <a:t>TO</a:t>
            </a:r>
            <a:r>
              <a:rPr lang="zh-CN" altLang="en-US" dirty="0" smtClean="0"/>
              <a:t>）</a:t>
            </a:r>
            <a:endParaRPr lang="zh-CN" altLang="en-US" dirty="0"/>
          </a:p>
        </p:txBody>
      </p:sp>
    </p:spTree>
    <p:extLst>
      <p:ext uri="{BB962C8B-B14F-4D97-AF65-F5344CB8AC3E}">
        <p14:creationId xmlns:p14="http://schemas.microsoft.com/office/powerpoint/2010/main" val="684671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学生打分规则</a:t>
            </a:r>
            <a:endParaRPr lang="zh-CN" altLang="en-US" dirty="0"/>
          </a:p>
        </p:txBody>
      </p:sp>
      <p:sp>
        <p:nvSpPr>
          <p:cNvPr id="3" name="内容占位符 2"/>
          <p:cNvSpPr>
            <a:spLocks noGrp="1"/>
          </p:cNvSpPr>
          <p:nvPr>
            <p:ph idx="1"/>
          </p:nvPr>
        </p:nvSpPr>
        <p:spPr>
          <a:xfrm>
            <a:off x="838200" y="1816833"/>
            <a:ext cx="10515600" cy="4351338"/>
          </a:xfrm>
        </p:spPr>
        <p:txBody>
          <a:bodyPr>
            <a:normAutofit fontScale="70000" lnSpcReduction="20000"/>
          </a:bodyPr>
          <a:lstStyle/>
          <a:p>
            <a:r>
              <a:rPr lang="zh-CN" altLang="en-US" dirty="0" smtClean="0"/>
              <a:t>每个同学只有</a:t>
            </a:r>
            <a:r>
              <a:rPr lang="en-US" altLang="zh-CN" dirty="0" smtClean="0"/>
              <a:t>2</a:t>
            </a:r>
            <a:r>
              <a:rPr lang="zh-CN" altLang="en-US" dirty="0" smtClean="0"/>
              <a:t>票。</a:t>
            </a:r>
            <a:endParaRPr lang="en-US" altLang="zh-CN" dirty="0" smtClean="0"/>
          </a:p>
          <a:p>
            <a:endParaRPr lang="en-US" altLang="zh-CN" dirty="0" smtClean="0"/>
          </a:p>
          <a:p>
            <a:r>
              <a:rPr lang="zh-CN" altLang="en-US" dirty="0" smtClean="0"/>
              <a:t>项目</a:t>
            </a:r>
            <a:r>
              <a:rPr lang="en-US" altLang="zh-CN" dirty="0" smtClean="0"/>
              <a:t>A </a:t>
            </a:r>
            <a:r>
              <a:rPr lang="zh-CN" altLang="en-US" dirty="0" smtClean="0"/>
              <a:t>的</a:t>
            </a:r>
            <a:r>
              <a:rPr lang="en-US" altLang="zh-CN" dirty="0" smtClean="0"/>
              <a:t>TS</a:t>
            </a:r>
            <a:r>
              <a:rPr lang="zh-CN" altLang="en-US" dirty="0" smtClean="0"/>
              <a:t>由下面公式计算</a:t>
            </a:r>
            <a:r>
              <a:rPr lang="en-US" altLang="zh-CN" dirty="0" smtClean="0"/>
              <a:t>:</a:t>
            </a:r>
          </a:p>
          <a:p>
            <a:pPr marL="0" indent="0">
              <a:buNone/>
            </a:pPr>
            <a:r>
              <a:rPr lang="en-US" altLang="zh-CN" dirty="0"/>
              <a:t>	</a:t>
            </a:r>
            <a:r>
              <a:rPr lang="en-US" altLang="zh-CN" dirty="0" smtClean="0"/>
              <a:t>	min(20, 2*n) </a:t>
            </a:r>
            <a:r>
              <a:rPr lang="zh-CN" altLang="en-US" dirty="0"/>
              <a:t>其中</a:t>
            </a:r>
            <a:r>
              <a:rPr lang="en-US" altLang="zh-CN" dirty="0" smtClean="0"/>
              <a:t>n</a:t>
            </a:r>
            <a:r>
              <a:rPr lang="zh-CN" altLang="en-US" dirty="0" smtClean="0"/>
              <a:t>为</a:t>
            </a:r>
            <a:r>
              <a:rPr lang="en-US" altLang="zh-CN" dirty="0" smtClean="0"/>
              <a:t>A</a:t>
            </a:r>
            <a:r>
              <a:rPr lang="zh-CN" altLang="en-US" dirty="0" smtClean="0"/>
              <a:t>的得票数</a:t>
            </a:r>
            <a:endParaRPr lang="en-US" altLang="zh-CN" dirty="0" smtClean="0"/>
          </a:p>
          <a:p>
            <a:endParaRPr lang="en-US" altLang="zh-CN" dirty="0" smtClean="0"/>
          </a:p>
          <a:p>
            <a:r>
              <a:rPr lang="zh-CN" altLang="en-US" dirty="0" smtClean="0"/>
              <a:t>如果同学</a:t>
            </a:r>
            <a:r>
              <a:rPr lang="en-US" altLang="zh-CN" dirty="0" smtClean="0"/>
              <a:t>A</a:t>
            </a:r>
            <a:r>
              <a:rPr lang="zh-CN" altLang="en-US" dirty="0" smtClean="0"/>
              <a:t>只给出</a:t>
            </a:r>
            <a:r>
              <a:rPr lang="en-US" altLang="zh-CN" dirty="0" smtClean="0"/>
              <a:t>1</a:t>
            </a:r>
            <a:r>
              <a:rPr lang="zh-CN" altLang="en-US" dirty="0" smtClean="0"/>
              <a:t>票则在他</a:t>
            </a:r>
            <a:r>
              <a:rPr lang="en-US" altLang="zh-CN" dirty="0" smtClean="0"/>
              <a:t>/</a:t>
            </a:r>
            <a:r>
              <a:rPr lang="zh-CN" altLang="en-US" dirty="0" smtClean="0"/>
              <a:t>她的总得分上扣</a:t>
            </a:r>
            <a:r>
              <a:rPr lang="en-US" altLang="zh-CN" dirty="0"/>
              <a:t>5</a:t>
            </a:r>
            <a:r>
              <a:rPr lang="zh-CN" altLang="en-US" dirty="0" smtClean="0"/>
              <a:t>分（</a:t>
            </a:r>
            <a:r>
              <a:rPr lang="en-US" altLang="zh-CN" dirty="0" smtClean="0"/>
              <a:t>70</a:t>
            </a:r>
            <a:r>
              <a:rPr lang="zh-CN" altLang="en-US" dirty="0" smtClean="0"/>
              <a:t>分中）；</a:t>
            </a:r>
            <a:endParaRPr lang="en-US" altLang="zh-CN" dirty="0" smtClean="0"/>
          </a:p>
          <a:p>
            <a:endParaRPr lang="en-US" altLang="zh-CN" dirty="0" smtClean="0"/>
          </a:p>
          <a:p>
            <a:r>
              <a:rPr lang="zh-CN" altLang="en-US" dirty="0" smtClean="0"/>
              <a:t>如果同学</a:t>
            </a:r>
            <a:r>
              <a:rPr lang="en-US" altLang="zh-CN" dirty="0" smtClean="0"/>
              <a:t>A</a:t>
            </a:r>
            <a:r>
              <a:rPr lang="zh-CN" altLang="en-US" dirty="0" smtClean="0"/>
              <a:t>给出</a:t>
            </a:r>
            <a:r>
              <a:rPr lang="en-US" altLang="zh-CN" dirty="0"/>
              <a:t>0</a:t>
            </a:r>
            <a:r>
              <a:rPr lang="zh-CN" altLang="en-US" dirty="0" smtClean="0"/>
              <a:t>票则在他</a:t>
            </a:r>
            <a:r>
              <a:rPr lang="en-US" altLang="zh-CN" dirty="0" smtClean="0"/>
              <a:t>/</a:t>
            </a:r>
            <a:r>
              <a:rPr lang="zh-CN" altLang="en-US" dirty="0" smtClean="0"/>
              <a:t>她的总得分上扣</a:t>
            </a:r>
            <a:r>
              <a:rPr lang="en-US" altLang="zh-CN" dirty="0" smtClean="0"/>
              <a:t>10</a:t>
            </a:r>
            <a:r>
              <a:rPr lang="zh-CN" altLang="en-US" dirty="0" smtClean="0"/>
              <a:t>分（</a:t>
            </a:r>
            <a:r>
              <a:rPr lang="en-US" altLang="zh-CN" dirty="0" smtClean="0"/>
              <a:t>70</a:t>
            </a:r>
            <a:r>
              <a:rPr lang="zh-CN" altLang="en-US" dirty="0" smtClean="0"/>
              <a:t>分中）；</a:t>
            </a:r>
            <a:endParaRPr lang="en-US" altLang="zh-CN" dirty="0" smtClean="0"/>
          </a:p>
          <a:p>
            <a:pPr marL="0" indent="0">
              <a:buNone/>
            </a:pPr>
            <a:endParaRPr lang="en-US" altLang="zh-CN" dirty="0" smtClean="0"/>
          </a:p>
          <a:p>
            <a:r>
              <a:rPr lang="zh-CN" altLang="en-US" dirty="0" smtClean="0"/>
              <a:t>如果同学</a:t>
            </a:r>
            <a:r>
              <a:rPr lang="en-US" altLang="zh-CN" dirty="0" smtClean="0"/>
              <a:t>A</a:t>
            </a:r>
            <a:r>
              <a:rPr lang="zh-CN" altLang="en-US" dirty="0" smtClean="0"/>
              <a:t>投出</a:t>
            </a:r>
            <a:r>
              <a:rPr lang="en-US" altLang="zh-CN" dirty="0" smtClean="0"/>
              <a:t>2</a:t>
            </a:r>
            <a:r>
              <a:rPr lang="zh-CN" altLang="en-US" dirty="0" smtClean="0"/>
              <a:t>票分别</a:t>
            </a:r>
            <a:r>
              <a:rPr lang="zh-CN" altLang="en-US" dirty="0"/>
              <a:t>项目</a:t>
            </a:r>
            <a:r>
              <a:rPr lang="en-US" altLang="zh-CN" dirty="0" smtClean="0"/>
              <a:t>B,C</a:t>
            </a:r>
            <a:r>
              <a:rPr lang="zh-CN" altLang="en-US" dirty="0" smtClean="0"/>
              <a:t>则他的得分为其投的同学的得分其投票给的同学的得分按下面的公式计算：</a:t>
            </a:r>
            <a:endParaRPr lang="en-US" altLang="zh-CN" dirty="0" smtClean="0"/>
          </a:p>
          <a:p>
            <a:pPr marL="0" indent="0">
              <a:buNone/>
            </a:pPr>
            <a:r>
              <a:rPr lang="en-US" altLang="zh-CN" dirty="0" smtClean="0"/>
              <a:t>		GO(A)=min(10, 10G(B)/B</a:t>
            </a:r>
            <a:r>
              <a:rPr lang="zh-CN" altLang="en-US" dirty="0" smtClean="0"/>
              <a:t>的总得票数</a:t>
            </a:r>
            <a:r>
              <a:rPr lang="en-US" altLang="zh-CN" dirty="0" smtClean="0"/>
              <a:t>+10G(C)/C</a:t>
            </a:r>
            <a:r>
              <a:rPr lang="zh-CN" altLang="en-US" dirty="0" smtClean="0"/>
              <a:t>的总得票数</a:t>
            </a:r>
            <a:r>
              <a:rPr lang="en-US" altLang="zh-CN" dirty="0" smtClean="0"/>
              <a:t>)</a:t>
            </a:r>
          </a:p>
          <a:p>
            <a:pPr marL="0" indent="0">
              <a:buNone/>
            </a:pPr>
            <a:r>
              <a:rPr lang="en-US" altLang="zh-CN" dirty="0"/>
              <a:t>	</a:t>
            </a:r>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2273752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得分</a:t>
            </a:r>
            <a:r>
              <a:rPr lang="en-US" altLang="zh-CN" dirty="0" smtClean="0"/>
              <a:t>App</a:t>
            </a:r>
            <a:endParaRPr lang="zh-CN" altLang="en-US" dirty="0"/>
          </a:p>
        </p:txBody>
      </p:sp>
      <p:sp>
        <p:nvSpPr>
          <p:cNvPr id="3" name="内容占位符 2"/>
          <p:cNvSpPr>
            <a:spLocks noGrp="1"/>
          </p:cNvSpPr>
          <p:nvPr>
            <p:ph idx="1"/>
          </p:nvPr>
        </p:nvSpPr>
        <p:spPr/>
        <p:txBody>
          <a:bodyPr/>
          <a:lstStyle/>
          <a:p>
            <a:r>
              <a:rPr lang="zh-CN" altLang="en-US" dirty="0" smtClean="0"/>
              <a:t>要求：</a:t>
            </a:r>
            <a:endParaRPr lang="en-US" altLang="zh-CN" dirty="0" smtClean="0"/>
          </a:p>
          <a:p>
            <a:pPr marL="0" indent="0">
              <a:buNone/>
            </a:pPr>
            <a:r>
              <a:rPr lang="en-US" altLang="zh-CN" dirty="0" smtClean="0"/>
              <a:t>	A.</a:t>
            </a:r>
            <a:r>
              <a:rPr lang="zh-CN" altLang="en-US" dirty="0" smtClean="0"/>
              <a:t>支持我们的在线打分过程</a:t>
            </a:r>
            <a:endParaRPr lang="en-US" altLang="zh-CN" dirty="0" smtClean="0"/>
          </a:p>
          <a:p>
            <a:pPr marL="0" indent="0">
              <a:buNone/>
            </a:pPr>
            <a:endParaRPr lang="en-US" altLang="zh-CN" dirty="0"/>
          </a:p>
          <a:p>
            <a:pPr marL="0" indent="0">
              <a:buNone/>
            </a:pPr>
            <a:endParaRPr lang="en-US" altLang="zh-CN" dirty="0"/>
          </a:p>
          <a:p>
            <a:pPr marL="0" indent="0">
              <a:buNone/>
            </a:pPr>
            <a:r>
              <a:rPr lang="en-US" altLang="zh-CN" dirty="0" smtClean="0"/>
              <a:t>1-3</a:t>
            </a:r>
            <a:r>
              <a:rPr lang="zh-CN" altLang="en-US" dirty="0" smtClean="0"/>
              <a:t>人完成，至少给</a:t>
            </a:r>
            <a:r>
              <a:rPr lang="en-US" altLang="zh-CN" dirty="0" smtClean="0"/>
              <a:t>60</a:t>
            </a:r>
            <a:r>
              <a:rPr lang="zh-CN" altLang="en-US" dirty="0" smtClean="0"/>
              <a:t>分</a:t>
            </a:r>
            <a:r>
              <a:rPr lang="en-US" altLang="zh-CN" dirty="0" smtClean="0"/>
              <a:t>(70)</a:t>
            </a:r>
          </a:p>
          <a:p>
            <a:pPr marL="0" indent="0">
              <a:buNone/>
            </a:pPr>
            <a:r>
              <a:rPr lang="en-US" altLang="zh-CN" dirty="0"/>
              <a:t> </a:t>
            </a:r>
            <a:endParaRPr lang="zh-CN" altLang="en-US" dirty="0"/>
          </a:p>
        </p:txBody>
      </p:sp>
    </p:spTree>
    <p:extLst>
      <p:ext uri="{BB962C8B-B14F-4D97-AF65-F5344CB8AC3E}">
        <p14:creationId xmlns:p14="http://schemas.microsoft.com/office/powerpoint/2010/main" val="2764129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Game</a:t>
            </a:r>
            <a:endParaRPr lang="zh-CN" altLang="en-US" dirty="0"/>
          </a:p>
        </p:txBody>
      </p:sp>
      <p:sp>
        <p:nvSpPr>
          <p:cNvPr id="3" name="内容占位符 2"/>
          <p:cNvSpPr>
            <a:spLocks noGrp="1"/>
          </p:cNvSpPr>
          <p:nvPr>
            <p:ph idx="1"/>
          </p:nvPr>
        </p:nvSpPr>
        <p:spPr/>
        <p:txBody>
          <a:bodyPr>
            <a:normAutofit fontScale="92500" lnSpcReduction="10000"/>
          </a:bodyPr>
          <a:lstStyle/>
          <a:p>
            <a:pPr marL="514350" indent="-514350">
              <a:buFont typeface="+mj-lt"/>
              <a:buAutoNum type="arabicPeriod"/>
            </a:pPr>
            <a:r>
              <a:rPr lang="zh-CN" altLang="en-US" dirty="0" smtClean="0"/>
              <a:t>五子棋</a:t>
            </a:r>
            <a:endParaRPr lang="en-US" altLang="zh-CN" dirty="0"/>
          </a:p>
          <a:p>
            <a:pPr marL="514350" indent="-514350">
              <a:buFont typeface="+mj-lt"/>
              <a:buAutoNum type="arabicPeriod"/>
            </a:pPr>
            <a:r>
              <a:rPr lang="zh-CN" altLang="en-US" dirty="0" smtClean="0"/>
              <a:t>拼图</a:t>
            </a:r>
            <a:endParaRPr lang="en-US" altLang="zh-CN" dirty="0"/>
          </a:p>
          <a:p>
            <a:pPr marL="514350" indent="-514350">
              <a:buFont typeface="+mj-lt"/>
              <a:buAutoNum type="arabicPeriod"/>
            </a:pPr>
            <a:r>
              <a:rPr lang="zh-CN" altLang="en-US" dirty="0" smtClean="0"/>
              <a:t>斗兽棋</a:t>
            </a:r>
            <a:endParaRPr lang="en-US" altLang="zh-CN" dirty="0"/>
          </a:p>
          <a:p>
            <a:pPr marL="514350" indent="-514350">
              <a:buAutoNum type="arabicPeriod" startAt="4"/>
            </a:pPr>
            <a:r>
              <a:rPr lang="zh-CN" altLang="en-US" dirty="0" smtClean="0"/>
              <a:t>斗</a:t>
            </a:r>
            <a:r>
              <a:rPr lang="zh-CN" altLang="en-US" dirty="0" smtClean="0"/>
              <a:t>地主</a:t>
            </a:r>
            <a:endParaRPr lang="en-US" altLang="zh-CN" dirty="0" smtClean="0"/>
          </a:p>
          <a:p>
            <a:pPr marL="514350" indent="-514350">
              <a:buAutoNum type="arabicPeriod" startAt="4"/>
            </a:pPr>
            <a:r>
              <a:rPr lang="zh-CN" altLang="en-US" smtClean="0"/>
              <a:t>雷霆战机</a:t>
            </a:r>
            <a:endParaRPr lang="en-US" altLang="zh-CN" dirty="0" smtClean="0"/>
          </a:p>
          <a:p>
            <a:pPr marL="0" indent="0">
              <a:buNone/>
            </a:pPr>
            <a:r>
              <a:rPr lang="zh-CN" altLang="en-US" dirty="0" smtClean="0"/>
              <a:t>要求：</a:t>
            </a:r>
            <a:endParaRPr lang="en-US" altLang="zh-CN" dirty="0" smtClean="0"/>
          </a:p>
          <a:p>
            <a:pPr marL="0" indent="0">
              <a:buNone/>
            </a:pPr>
            <a:r>
              <a:rPr lang="en-US" altLang="zh-CN" dirty="0"/>
              <a:t>	</a:t>
            </a:r>
            <a:r>
              <a:rPr lang="en-US" altLang="zh-CN" dirty="0" smtClean="0"/>
              <a:t>a. </a:t>
            </a:r>
            <a:r>
              <a:rPr lang="zh-CN" altLang="en-US" dirty="0" smtClean="0"/>
              <a:t>符合游戏规矩</a:t>
            </a:r>
            <a:endParaRPr lang="en-US" altLang="zh-CN" dirty="0" smtClean="0"/>
          </a:p>
          <a:p>
            <a:pPr marL="0" indent="0">
              <a:buNone/>
            </a:pPr>
            <a:r>
              <a:rPr lang="en-US" altLang="zh-CN" dirty="0"/>
              <a:t>	</a:t>
            </a:r>
            <a:r>
              <a:rPr lang="en-US" altLang="zh-CN" dirty="0" smtClean="0"/>
              <a:t>b. </a:t>
            </a:r>
            <a:r>
              <a:rPr lang="zh-CN" altLang="en-US" dirty="0" smtClean="0"/>
              <a:t>游戏具有可玩性，能支持一次演示</a:t>
            </a:r>
            <a:endParaRPr lang="en-US" altLang="zh-CN" dirty="0" smtClean="0"/>
          </a:p>
          <a:p>
            <a:pPr marL="0" indent="0">
              <a:buNone/>
            </a:pPr>
            <a:r>
              <a:rPr lang="en-US" altLang="zh-CN" dirty="0"/>
              <a:t> </a:t>
            </a:r>
            <a:r>
              <a:rPr lang="zh-CN" altLang="en-US" dirty="0" smtClean="0"/>
              <a:t>如果是单机游戏就</a:t>
            </a:r>
            <a:r>
              <a:rPr lang="en-US" altLang="zh-CN" dirty="0" smtClean="0"/>
              <a:t>1-2</a:t>
            </a:r>
            <a:r>
              <a:rPr lang="zh-CN" altLang="en-US" dirty="0" smtClean="0"/>
              <a:t>个同学完成，如果是在线游戏可以是</a:t>
            </a:r>
            <a:r>
              <a:rPr lang="en-US" altLang="zh-CN" dirty="0" smtClean="0"/>
              <a:t>1-3</a:t>
            </a:r>
            <a:r>
              <a:rPr lang="zh-CN" altLang="en-US" dirty="0" smtClean="0"/>
              <a:t>人完成。如果多人完成必须要在实验报告中说明各自分工。</a:t>
            </a:r>
            <a:endParaRPr lang="en-US" altLang="zh-CN" dirty="0" smtClean="0"/>
          </a:p>
          <a:p>
            <a:endParaRPr lang="zh-CN" altLang="en-US" dirty="0"/>
          </a:p>
        </p:txBody>
      </p:sp>
    </p:spTree>
    <p:extLst>
      <p:ext uri="{BB962C8B-B14F-4D97-AF65-F5344CB8AC3E}">
        <p14:creationId xmlns:p14="http://schemas.microsoft.com/office/powerpoint/2010/main" val="3230055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ActivityManagerService</a:t>
            </a:r>
            <a:endParaRPr lang="zh-CN" altLang="en-US" dirty="0"/>
          </a:p>
        </p:txBody>
      </p:sp>
      <p:sp>
        <p:nvSpPr>
          <p:cNvPr id="3" name="内容占位符 2"/>
          <p:cNvSpPr>
            <a:spLocks noGrp="1"/>
          </p:cNvSpPr>
          <p:nvPr>
            <p:ph idx="1"/>
          </p:nvPr>
        </p:nvSpPr>
        <p:spPr/>
        <p:txBody>
          <a:bodyPr/>
          <a:lstStyle/>
          <a:p>
            <a:r>
              <a:rPr lang="zh-CN" altLang="en-US" dirty="0" smtClean="0"/>
              <a:t>要求：</a:t>
            </a:r>
            <a:endParaRPr lang="en-US" altLang="zh-CN" dirty="0" smtClean="0"/>
          </a:p>
          <a:p>
            <a:pPr marL="0" indent="0">
              <a:buNone/>
            </a:pPr>
            <a:r>
              <a:rPr lang="en-US" altLang="zh-CN" dirty="0" smtClean="0"/>
              <a:t>1.</a:t>
            </a:r>
            <a:r>
              <a:rPr lang="zh-CN" altLang="en-US" dirty="0" smtClean="0"/>
              <a:t>自己实现</a:t>
            </a:r>
            <a:r>
              <a:rPr lang="en-US" altLang="zh-CN" dirty="0" smtClean="0"/>
              <a:t>App</a:t>
            </a:r>
            <a:r>
              <a:rPr lang="zh-CN" altLang="en-US" dirty="0" smtClean="0"/>
              <a:t>说明和演示</a:t>
            </a:r>
            <a:r>
              <a:rPr lang="en-US" altLang="zh-CN" dirty="0" smtClean="0"/>
              <a:t>hijacking</a:t>
            </a:r>
            <a:r>
              <a:rPr lang="zh-CN" altLang="en-US" dirty="0" smtClean="0"/>
              <a:t>现象</a:t>
            </a:r>
            <a:endParaRPr lang="en-US" altLang="zh-CN" dirty="0" smtClean="0"/>
          </a:p>
          <a:p>
            <a:pPr marL="0" indent="0">
              <a:buNone/>
            </a:pPr>
            <a:endParaRPr lang="en-US" altLang="zh-CN" dirty="0"/>
          </a:p>
          <a:p>
            <a:pPr marL="0" indent="0">
              <a:buNone/>
            </a:pPr>
            <a:endParaRPr lang="en-US" altLang="zh-CN" dirty="0" smtClean="0"/>
          </a:p>
          <a:p>
            <a:pPr marL="0" indent="0">
              <a:buNone/>
            </a:pPr>
            <a:r>
              <a:rPr lang="zh-CN" altLang="en-US" dirty="0" smtClean="0"/>
              <a:t>建议</a:t>
            </a:r>
            <a:r>
              <a:rPr lang="en-US" altLang="zh-CN" dirty="0" smtClean="0"/>
              <a:t>1-2</a:t>
            </a:r>
            <a:r>
              <a:rPr lang="zh-CN" altLang="en-US" dirty="0" smtClean="0"/>
              <a:t>人完成</a:t>
            </a:r>
            <a:endParaRPr lang="zh-CN" altLang="en-US" dirty="0"/>
          </a:p>
        </p:txBody>
      </p:sp>
    </p:spTree>
    <p:extLst>
      <p:ext uri="{BB962C8B-B14F-4D97-AF65-F5344CB8AC3E}">
        <p14:creationId xmlns:p14="http://schemas.microsoft.com/office/powerpoint/2010/main" val="2220565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邮件客服端</a:t>
            </a:r>
            <a:endParaRPr lang="zh-CN" altLang="en-US" dirty="0"/>
          </a:p>
        </p:txBody>
      </p:sp>
      <p:sp>
        <p:nvSpPr>
          <p:cNvPr id="3" name="内容占位符 2"/>
          <p:cNvSpPr>
            <a:spLocks noGrp="1"/>
          </p:cNvSpPr>
          <p:nvPr>
            <p:ph idx="1"/>
          </p:nvPr>
        </p:nvSpPr>
        <p:spPr/>
        <p:txBody>
          <a:bodyPr/>
          <a:lstStyle/>
          <a:p>
            <a:r>
              <a:rPr lang="zh-CN" altLang="en-US" dirty="0" smtClean="0"/>
              <a:t>要求：</a:t>
            </a:r>
            <a:endParaRPr lang="en-US" altLang="zh-CN" dirty="0" smtClean="0"/>
          </a:p>
          <a:p>
            <a:pPr marL="457200" lvl="1" indent="0">
              <a:buNone/>
            </a:pPr>
            <a:r>
              <a:rPr lang="en-US" altLang="zh-CN" dirty="0" smtClean="0"/>
              <a:t>A, </a:t>
            </a:r>
            <a:r>
              <a:rPr lang="zh-CN" altLang="en-US" dirty="0" smtClean="0"/>
              <a:t>能新建账号，导入已有</a:t>
            </a:r>
            <a:r>
              <a:rPr lang="en-US" altLang="zh-CN" dirty="0" smtClean="0"/>
              <a:t>email </a:t>
            </a:r>
            <a:r>
              <a:rPr lang="zh-CN" altLang="en-US" dirty="0" smtClean="0"/>
              <a:t>账号</a:t>
            </a:r>
            <a:endParaRPr lang="en-US" altLang="zh-CN" dirty="0" smtClean="0"/>
          </a:p>
          <a:p>
            <a:pPr marL="457200" lvl="1" indent="0">
              <a:buNone/>
            </a:pPr>
            <a:r>
              <a:rPr lang="en-US" altLang="zh-CN" dirty="0"/>
              <a:t>B</a:t>
            </a:r>
            <a:r>
              <a:rPr lang="en-US" altLang="zh-CN" dirty="0" smtClean="0"/>
              <a:t>, </a:t>
            </a:r>
            <a:r>
              <a:rPr lang="zh-CN" altLang="en-US" dirty="0" smtClean="0"/>
              <a:t>收发邮件</a:t>
            </a:r>
            <a:endParaRPr lang="en-US" altLang="zh-CN" dirty="0" smtClean="0"/>
          </a:p>
          <a:p>
            <a:pPr marL="457200" lvl="1" indent="0">
              <a:buNone/>
            </a:pPr>
            <a:endParaRPr lang="en-US" altLang="zh-CN" dirty="0"/>
          </a:p>
          <a:p>
            <a:pPr marL="457200" lvl="1" indent="0">
              <a:buNone/>
            </a:pPr>
            <a:endParaRPr lang="en-US" altLang="zh-CN" dirty="0" smtClean="0"/>
          </a:p>
          <a:p>
            <a:pPr marL="457200" lvl="1" indent="0">
              <a:buNone/>
            </a:pPr>
            <a:r>
              <a:rPr lang="zh-CN" altLang="en-US" dirty="0" smtClean="0"/>
              <a:t>建议</a:t>
            </a:r>
            <a:r>
              <a:rPr lang="en-US" altLang="zh-CN" dirty="0" smtClean="0"/>
              <a:t>1-2</a:t>
            </a:r>
            <a:r>
              <a:rPr lang="zh-CN" altLang="en-US" dirty="0" smtClean="0"/>
              <a:t>人完成</a:t>
            </a:r>
          </a:p>
          <a:p>
            <a:pPr marL="457200" lvl="1" indent="0">
              <a:buNone/>
            </a:pPr>
            <a:endParaRPr lang="zh-CN" altLang="en-US" dirty="0"/>
          </a:p>
        </p:txBody>
      </p:sp>
    </p:spTree>
    <p:extLst>
      <p:ext uri="{BB962C8B-B14F-4D97-AF65-F5344CB8AC3E}">
        <p14:creationId xmlns:p14="http://schemas.microsoft.com/office/powerpoint/2010/main" val="98788357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TotalTime>
  <Words>114</Words>
  <Application>Microsoft Office PowerPoint</Application>
  <PresentationFormat>宽屏</PresentationFormat>
  <Paragraphs>55</Paragraphs>
  <Slides>7</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7</vt:i4>
      </vt:variant>
    </vt:vector>
  </HeadingPairs>
  <TitlesOfParts>
    <vt:vector size="11" baseType="lpstr">
      <vt:lpstr>等线</vt:lpstr>
      <vt:lpstr>等线 Light</vt:lpstr>
      <vt:lpstr>Arial</vt:lpstr>
      <vt:lpstr>Office 主题​​</vt:lpstr>
      <vt:lpstr>Project</vt:lpstr>
      <vt:lpstr>打分原则</vt:lpstr>
      <vt:lpstr>学生打分规则</vt:lpstr>
      <vt:lpstr>得分App</vt:lpstr>
      <vt:lpstr>Game</vt:lpstr>
      <vt:lpstr>ActivityManagerService</vt:lpstr>
      <vt:lpstr>邮件客服端</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dc:title>
  <dc:creator>dly</dc:creator>
  <cp:lastModifiedBy>dly</cp:lastModifiedBy>
  <cp:revision>82</cp:revision>
  <dcterms:created xsi:type="dcterms:W3CDTF">2018-10-15T03:39:13Z</dcterms:created>
  <dcterms:modified xsi:type="dcterms:W3CDTF">2018-10-15T06:04:55Z</dcterms:modified>
</cp:coreProperties>
</file>