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69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 autoAdjust="0"/>
    <p:restoredTop sz="65035" autoAdjust="0"/>
  </p:normalViewPr>
  <p:slideViewPr>
    <p:cSldViewPr snapToGrid="0">
      <p:cViewPr>
        <p:scale>
          <a:sx n="66" d="100"/>
          <a:sy n="66" d="100"/>
        </p:scale>
        <p:origin x="19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C3B57-B12C-4BCE-975D-2EA5C21E90D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5C96-3A80-40A3-AD79-1B2F81501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components/tasks-and-back-stack#ActivityStat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components/tasks-and-back-stack#ManagingTask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topics/manifest/activity-element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google.cn/reference/android/app/Activity.html#startActivity(android.content.Intent)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reference/android/content/Intent.html#FLAG_ACTIVITY_CLEAR_TOP" TargetMode="External"/><Relationship Id="rId3" Type="http://schemas.openxmlformats.org/officeDocument/2006/relationships/hyperlink" Target="https://developer.android.google.cn/reference/android/content/Context.html#startActivity(android.content.Intent)" TargetMode="External"/><Relationship Id="rId7" Type="http://schemas.openxmlformats.org/officeDocument/2006/relationships/hyperlink" Target="https://developer.android.google.cn/training/implementing-navigation/ancestra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google.cn/reference/android/app/Activity.html#onNewIntent(android.content.Intent)" TargetMode="External"/><Relationship Id="rId5" Type="http://schemas.openxmlformats.org/officeDocument/2006/relationships/hyperlink" Target="https://developer.android.google.cn/guide/topics/manifest/activity-element#aff" TargetMode="External"/><Relationship Id="rId4" Type="http://schemas.openxmlformats.org/officeDocument/2006/relationships/hyperlink" Target="https://developer.android.google.cn/reference/android/content/Intent.html#FLAG_ACTIVITY_NEW_TASK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8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启动另一个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时，该新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会被推送到堆栈顶部，成为焦点所在。 前一个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仍保留在堆栈中，但是处于停止状态。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停止时，系统会保持其用户界面的当前状态。 用户按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“返回”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按钮时，当前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会从堆栈顶部弹出（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被销毁），而前一个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恢复执行（恢复其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的前一状态）。 堆栈中的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永远不会重新排列，仅推入和弹出堆栈：由当前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启动时推入堆栈；用户使用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“返回”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按钮退出时弹出堆栈。 因此，返回栈以“后进先出”对象结构运行。 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通过时间线显示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之间的进度以及每个时间点的当前返回栈，直观呈现了这种行为。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如果用户继续按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“返回”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，堆栈中的相应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就会弹出，以显示前一个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，直到用户返回主屏幕为止（或者，返回任务开始时正在运行的任意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 当所有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均从堆栈中移除后，任务即不复存在。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5C96-3A80-40A3-AD79-1B2F81501D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3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后台可以同时运行多个任务。但是，如果用户同时运行多个后台任务，则系统可能会开始销毁后台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，以回收内存资源，从而导致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状态丢失。请参阅下面有关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Activity 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状态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5C96-3A80-40A3-AD79-1B2F81501D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由于返回栈中的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永远不会重新排列，因此如果应用允许用户从多个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中启动特定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，则会创建该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的新实例并推入堆栈中（而不是将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的任一先前实例置于顶部）。 因此，应用中的一个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可能会多次实例化（即使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来自不同的任务），如图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所示。因此，如果用户使用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“返回”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按钮向后导航，则会按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每个实例的打开顺序显示这些实例（每个实例的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状态各不相同）。 但是，如果您不希望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多次实例化，则可修改此行为。 具体操作方法将在后面的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管理任务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部分中讨论。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5C96-3A80-40A3-AD79-1B2F81501D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7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通过使用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&lt;activity&gt;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清单文件元素中的属性和传递给 </a:t>
            </a:r>
            <a:r>
              <a:rPr lang="en-US" altLang="zh-CN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startActivity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中的标志，您可以执行所有这些操作以及其他操作。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5C96-3A80-40A3-AD79-1B2F81501D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如下表所示，这些模式分为两大类，“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singleTop”Activity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为一类，“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singleInstance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为另一类。使用“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启动模式的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可多次实例化。 实例可归属任何任务，并且可以位于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堆栈中的任何位置。 它们通常启动到名为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startActivity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的任务之中（除非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对象包含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FLAG_ACTIVITY_NEW_TASK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指令，在此情况下会选择其他任务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请参阅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taskAffinity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相比之下，“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singleInstance”Activity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只能启动任务。 它们始终位于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堆栈的根位置。此外，设备一次只能保留一个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只允许一个此类任务。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模式只在一个方面有差异： 每次“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standard”Activity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时，系统都会创建新的类实例来响应该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。每个实例处理单个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。同理，也可创建新的“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singleTop”Activity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实例来处理新的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不过，如果目标任务在其堆栈顶部已有一个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实例，那么该实例将接收新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（通过调用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onNewIntent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）；此时不会创建新实例。在其他情况下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例如，如果“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的一个现有实例虽在目标任务内，但未处于堆栈顶部，或者虽然位于堆栈顶部，但不在目标任务中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则系统会创建一个新实例并将其推送到堆栈上。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同理，如果您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向上导航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到当前堆栈上的某个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，该行为由父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的启动模式决定。 如果父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有启动模式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 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FLAG_ACTIVITY_CLEAR_TOP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），则系统会将该父项置于堆栈顶部，并保留其状态。 导航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onNewIntent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()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方法接收。 如果父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有启动模式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（并且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 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不包含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FLAG_ACTIVITY_CLEAR_TOP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），则系统会将当前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及其父项同时弹出堆栈，并创建一个新的父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实例来接收导航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singleInstance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模式同样只在一个方面有差异：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singleTask”Activity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允许其他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成为其任务的组成部分。 它始终位于其任务的根位置，但其他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（必然是“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singleTop”Activity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）可以启动到该任务中。 相反，“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singleInstance”Activity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则不允许其他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成为其任务的组成部分。它是任务中唯一的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如果它启动另一个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，系统会将该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分配给其他任务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就好像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中包含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FLAG_ACTIVITY_NEW_TASK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5C96-3A80-40A3-AD79-1B2F81501D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是在新任务中启动，还是在与启动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相同的任务中启动，用户按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“返回”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按钮始终会转到前一个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但是，如果启动指定 </a:t>
            </a:r>
            <a:r>
              <a:rPr lang="en-US" altLang="zh-CN" dirty="0" err="1" smtClean="0"/>
              <a:t>singleTask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启动模式的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，则当某后台任务中存在该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的实例时，整个任务都会转移到前台。此时，返回栈包括上移到堆栈顶部的任务中的所有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显示了这种情况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显示如何将启动模式为“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添加到返回栈。 如果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已经是某个拥有自己的返回栈的后台任务的一部分，则整个返回栈也会上移到当前任务的顶部。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5C96-3A80-40A3-AD79-1B2F81501D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9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因此，如果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可以在其清单文件中定义它应该如何与当前任务关联（如果可能），并且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还可以请求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应该如何与当前任务关联。如果这两个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均定义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应该如何与任务关联，则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的请求（如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中所定义）优先级要高于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的请求（如其清单文件中所定义）。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5C96-3A80-40A3-AD79-1B2F81501D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2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3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7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059623C-EF8A-481B-A960-E5459CE293E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770A9B3-9A6E-438D-A1E3-FA32D5D89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components/activitie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第二章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9" y="4946659"/>
            <a:ext cx="3331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3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9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375254" y="3309660"/>
            <a:ext cx="68329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</a:rPr>
              <a:t>ActivityManagerService</a:t>
            </a:r>
            <a:endParaRPr lang="zh-CN" alt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 </a:t>
            </a:r>
            <a:r>
              <a:rPr lang="en-US" altLang="zh-CN" dirty="0"/>
              <a:t>&lt;activity&gt; </a:t>
            </a:r>
            <a:r>
              <a:rPr lang="zh-CN" altLang="en-US" dirty="0"/>
              <a:t>属性包括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err="1" smtClean="0"/>
              <a:t>taskAffinity</a:t>
            </a:r>
            <a:endParaRPr lang="en-US" altLang="zh-CN" sz="4000" dirty="0"/>
          </a:p>
          <a:p>
            <a:r>
              <a:rPr lang="en-US" altLang="zh-CN" sz="4000" dirty="0" err="1" smtClean="0"/>
              <a:t>launchMode</a:t>
            </a:r>
            <a:endParaRPr lang="en-US" altLang="zh-CN" sz="4000" dirty="0"/>
          </a:p>
          <a:p>
            <a:r>
              <a:rPr lang="en-US" altLang="zh-CN" sz="4000" dirty="0" err="1" smtClean="0"/>
              <a:t>allowTaskReparenting</a:t>
            </a:r>
            <a:endParaRPr lang="en-US" altLang="zh-CN" sz="4000" dirty="0"/>
          </a:p>
          <a:p>
            <a:r>
              <a:rPr lang="en-US" altLang="zh-CN" sz="4000" dirty="0" err="1"/>
              <a:t>clearTaskOnLaunch</a:t>
            </a:r>
            <a:endParaRPr lang="en-US" altLang="zh-CN" sz="4000" dirty="0"/>
          </a:p>
          <a:p>
            <a:r>
              <a:rPr lang="en-US" altLang="zh-CN" sz="4000" dirty="0" err="1"/>
              <a:t>alwaysRetainTaskState</a:t>
            </a:r>
            <a:endParaRPr lang="en-US" altLang="zh-CN" sz="4000" dirty="0"/>
          </a:p>
          <a:p>
            <a:r>
              <a:rPr lang="en-US" altLang="zh-CN" sz="4000" dirty="0" err="1"/>
              <a:t>finishOnTaskLaunch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979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android:launchMode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模式有：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“</a:t>
            </a:r>
            <a:r>
              <a:rPr lang="en-US" altLang="zh-CN" sz="3200" dirty="0"/>
              <a:t>standard” </a:t>
            </a:r>
          </a:p>
          <a:p>
            <a:pPr marL="0" indent="0">
              <a:buNone/>
            </a:pPr>
            <a:r>
              <a:rPr lang="en-US" altLang="zh-CN" sz="3200" dirty="0" smtClean="0"/>
              <a:t>  “</a:t>
            </a:r>
            <a:r>
              <a:rPr lang="en-US" altLang="zh-CN" sz="3200" dirty="0" err="1"/>
              <a:t>singleTop</a:t>
            </a:r>
            <a:r>
              <a:rPr lang="en-US" altLang="zh-CN" sz="3200" dirty="0"/>
              <a:t>” </a:t>
            </a:r>
          </a:p>
          <a:p>
            <a:pPr marL="0" indent="0">
              <a:buNone/>
            </a:pPr>
            <a:r>
              <a:rPr lang="en-US" altLang="zh-CN" sz="3200" dirty="0" smtClean="0"/>
              <a:t>  “</a:t>
            </a:r>
            <a:r>
              <a:rPr lang="en-US" altLang="zh-CN" sz="3200" dirty="0" err="1"/>
              <a:t>singleTask</a:t>
            </a:r>
            <a:r>
              <a:rPr lang="en-US" altLang="zh-CN" sz="3200" dirty="0"/>
              <a:t>” </a:t>
            </a:r>
          </a:p>
          <a:p>
            <a:pPr marL="0" indent="0">
              <a:buNone/>
            </a:pPr>
            <a:r>
              <a:rPr lang="en-US" altLang="zh-CN" sz="3200" dirty="0" smtClean="0"/>
              <a:t>  “</a:t>
            </a:r>
            <a:r>
              <a:rPr lang="en-US" altLang="zh-CN" sz="3200" dirty="0" err="1"/>
              <a:t>singleInstance</a:t>
            </a:r>
            <a:r>
              <a:rPr lang="en-US" altLang="zh-CN" sz="3200" dirty="0"/>
              <a:t>”</a:t>
            </a:r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 默认</a:t>
            </a:r>
            <a:r>
              <a:rPr lang="zh-CN" altLang="en-US" sz="3200" dirty="0"/>
              <a:t>模式是“</a:t>
            </a:r>
            <a:r>
              <a:rPr lang="en-US" altLang="zh-CN" sz="3200" dirty="0"/>
              <a:t>standard”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843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不同启动模式的差别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6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2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键时不返回前一个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40" y="1690688"/>
            <a:ext cx="9774919" cy="50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0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定义启动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启动模式允许您定义 </a:t>
            </a:r>
            <a:r>
              <a:rPr lang="en-US" altLang="zh-CN" dirty="0"/>
              <a:t>Activity </a:t>
            </a:r>
            <a:r>
              <a:rPr lang="zh-CN" altLang="en-US" dirty="0"/>
              <a:t>的新实例如何与当前任务关联。 您可以通过两种方法定义不同的启动模式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使用清单文件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清单文件中声明 </a:t>
            </a:r>
            <a:r>
              <a:rPr lang="en-US" altLang="zh-CN" dirty="0"/>
              <a:t>Activity </a:t>
            </a:r>
            <a:r>
              <a:rPr lang="zh-CN" altLang="en-US" dirty="0"/>
              <a:t>时，您可以指定 </a:t>
            </a:r>
            <a:r>
              <a:rPr lang="en-US" altLang="zh-CN" dirty="0"/>
              <a:t>Activity </a:t>
            </a:r>
            <a:r>
              <a:rPr lang="zh-CN" altLang="en-US" dirty="0"/>
              <a:t>在启动</a:t>
            </a:r>
            <a:r>
              <a:rPr lang="zh-CN" altLang="en-US" dirty="0" smtClean="0"/>
              <a:t>时</a:t>
            </a:r>
            <a:r>
              <a:rPr lang="en-US" altLang="zh-CN" dirty="0" smtClean="0"/>
              <a:t>	</a:t>
            </a:r>
            <a:r>
              <a:rPr lang="zh-CN" altLang="en-US" dirty="0" smtClean="0"/>
              <a:t>应该</a:t>
            </a:r>
            <a:r>
              <a:rPr lang="zh-CN" altLang="en-US" dirty="0"/>
              <a:t>如何与任务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使用 </a:t>
            </a:r>
            <a:r>
              <a:rPr lang="en-US" altLang="zh-CN" dirty="0"/>
              <a:t>Intent 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	</a:t>
            </a:r>
            <a:r>
              <a:rPr lang="zh-CN" altLang="en-US" dirty="0"/>
              <a:t>调用 </a:t>
            </a:r>
            <a:r>
              <a:rPr lang="en-US" altLang="zh-CN" dirty="0" err="1"/>
              <a:t>startActivity</a:t>
            </a:r>
            <a:r>
              <a:rPr lang="en-US" altLang="zh-CN" dirty="0"/>
              <a:t>() </a:t>
            </a:r>
            <a:r>
              <a:rPr lang="zh-CN" altLang="en-US" dirty="0"/>
              <a:t>时，可以在 </a:t>
            </a:r>
            <a:r>
              <a:rPr lang="en-US" altLang="zh-CN" dirty="0"/>
              <a:t>Intent </a:t>
            </a:r>
            <a:r>
              <a:rPr lang="zh-CN" altLang="en-US" dirty="0"/>
              <a:t>中加入一个标志，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	</a:t>
            </a:r>
            <a:r>
              <a:rPr lang="zh-CN" altLang="en-US" dirty="0" smtClean="0"/>
              <a:t>声明</a:t>
            </a:r>
            <a:r>
              <a:rPr lang="zh-CN" altLang="en-US" dirty="0"/>
              <a:t>新 </a:t>
            </a:r>
            <a:r>
              <a:rPr lang="en-US" altLang="zh-CN" dirty="0"/>
              <a:t>Activity </a:t>
            </a:r>
            <a:r>
              <a:rPr lang="zh-CN" altLang="en-US" dirty="0"/>
              <a:t>如何（或是否）与当前任务关联。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7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 </a:t>
            </a:r>
            <a:r>
              <a:rPr lang="en-US" altLang="zh-CN" dirty="0"/>
              <a:t>Intent </a:t>
            </a:r>
            <a:r>
              <a:rPr lang="zh-CN" altLang="en-US" dirty="0"/>
              <a:t>标志包括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/>
              <a:t>FLAG_ACTIVITY_NEW_TASK</a:t>
            </a:r>
          </a:p>
          <a:p>
            <a:endParaRPr lang="en-US" altLang="zh-CN" sz="4400" dirty="0"/>
          </a:p>
          <a:p>
            <a:r>
              <a:rPr lang="en-US" altLang="zh-CN" sz="4400" dirty="0" smtClean="0"/>
              <a:t>FLAG_ACTIVITY_CLEAR_TOP</a:t>
            </a:r>
          </a:p>
          <a:p>
            <a:endParaRPr lang="en-US" altLang="zh-CN" sz="4400" dirty="0"/>
          </a:p>
          <a:p>
            <a:r>
              <a:rPr lang="en-US" altLang="zh-CN" sz="4400" dirty="0"/>
              <a:t>FLAG_ACTIVITY_SINGLE_TOP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910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应用通常包含多个 </a:t>
            </a:r>
            <a:r>
              <a:rPr lang="en-US" altLang="zh-CN" dirty="0">
                <a:hlinkClick r:id="rId3"/>
              </a:rPr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每个 </a:t>
            </a:r>
            <a:r>
              <a:rPr lang="en-US" altLang="zh-CN" sz="4000" dirty="0"/>
              <a:t>Activity </a:t>
            </a:r>
            <a:r>
              <a:rPr lang="zh-CN" altLang="en-US" sz="4000" dirty="0"/>
              <a:t>均应围绕用户可以执行的特定操作设计，并且能够启动其他 </a:t>
            </a:r>
            <a:r>
              <a:rPr lang="en-US" altLang="zh-CN" sz="4000" dirty="0"/>
              <a:t>Activity</a:t>
            </a:r>
            <a:r>
              <a:rPr lang="zh-CN" altLang="en-US" sz="4000" dirty="0"/>
              <a:t>。 例如，电子邮件应用可能有一个 </a:t>
            </a:r>
            <a:r>
              <a:rPr lang="en-US" altLang="zh-CN" sz="4000" dirty="0"/>
              <a:t>Activity </a:t>
            </a:r>
            <a:r>
              <a:rPr lang="zh-CN" altLang="en-US" sz="4000" dirty="0"/>
              <a:t>显示新邮件的列表。用户选择某邮件时，会打开一个新 </a:t>
            </a:r>
            <a:r>
              <a:rPr lang="en-US" altLang="zh-CN" sz="4000" dirty="0"/>
              <a:t>Activity </a:t>
            </a:r>
            <a:r>
              <a:rPr lang="zh-CN" altLang="en-US" sz="4000" dirty="0"/>
              <a:t>以查看该邮件。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1882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启动设备上其他应用中存在的 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例如，如果应用想要发送电子邮件，则可将 </a:t>
            </a:r>
            <a:r>
              <a:rPr lang="en-US" altLang="zh-CN" dirty="0"/>
              <a:t>Intent </a:t>
            </a:r>
            <a:r>
              <a:rPr lang="zh-CN" altLang="en-US" dirty="0"/>
              <a:t>定义为执行“发送”操作并加入一些数据，如电子邮件地址和电子邮件。 然后，系统将打开其他应用中声明自己处理此类 </a:t>
            </a:r>
            <a:r>
              <a:rPr lang="en-US" altLang="zh-CN" dirty="0"/>
              <a:t>Intent </a:t>
            </a:r>
            <a:r>
              <a:rPr lang="zh-CN" altLang="en-US" dirty="0"/>
              <a:t>的 </a:t>
            </a:r>
            <a:r>
              <a:rPr lang="en-US" altLang="zh-CN" dirty="0"/>
              <a:t>Activity</a:t>
            </a:r>
            <a:r>
              <a:rPr lang="zh-CN" altLang="en-US" dirty="0"/>
              <a:t>。在这种情况下，</a:t>
            </a:r>
            <a:r>
              <a:rPr lang="en-US" altLang="zh-CN" dirty="0"/>
              <a:t>Intent </a:t>
            </a:r>
            <a:r>
              <a:rPr lang="zh-CN" altLang="en-US" dirty="0"/>
              <a:t>是要发送电子邮件，因此将启动电子邮件应用的“撰写”</a:t>
            </a:r>
            <a:r>
              <a:rPr lang="en-US" altLang="zh-CN" dirty="0"/>
              <a:t>Activity</a:t>
            </a:r>
            <a:r>
              <a:rPr lang="zh-CN" altLang="en-US" dirty="0"/>
              <a:t>（如果多个 </a:t>
            </a:r>
            <a:r>
              <a:rPr lang="en-US" altLang="zh-CN" dirty="0"/>
              <a:t>Activity </a:t>
            </a:r>
            <a:r>
              <a:rPr lang="zh-CN" altLang="en-US" dirty="0"/>
              <a:t>支持相同 </a:t>
            </a:r>
            <a:r>
              <a:rPr lang="en-US" altLang="zh-CN" dirty="0"/>
              <a:t>Intent</a:t>
            </a:r>
            <a:r>
              <a:rPr lang="zh-CN" altLang="en-US" dirty="0"/>
              <a:t>，则系统会让用户选择要使用的 </a:t>
            </a:r>
            <a:r>
              <a:rPr lang="en-US" altLang="zh-CN" dirty="0"/>
              <a:t>Activity</a:t>
            </a:r>
            <a:r>
              <a:rPr lang="zh-CN" altLang="en-US" dirty="0"/>
              <a:t>）。发送电子邮件时，</a:t>
            </a:r>
            <a:r>
              <a:rPr lang="en-US" altLang="zh-CN" dirty="0"/>
              <a:t>Activity </a:t>
            </a:r>
            <a:r>
              <a:rPr lang="zh-CN" altLang="en-US" dirty="0"/>
              <a:t>将恢复，看起来好像电子邮件 </a:t>
            </a:r>
            <a:r>
              <a:rPr lang="en-US" altLang="zh-CN" dirty="0"/>
              <a:t>Activity </a:t>
            </a:r>
            <a:r>
              <a:rPr lang="zh-CN" altLang="en-US" dirty="0"/>
              <a:t>是您的应用的一部分。 即使这两个 </a:t>
            </a:r>
            <a:r>
              <a:rPr lang="en-US" altLang="zh-CN" dirty="0"/>
              <a:t>Activity </a:t>
            </a:r>
            <a:r>
              <a:rPr lang="zh-CN" altLang="en-US" dirty="0"/>
              <a:t>可能来自不同的应用，但是 </a:t>
            </a:r>
            <a:r>
              <a:rPr lang="en-US" altLang="zh-CN" dirty="0"/>
              <a:t>Android </a:t>
            </a:r>
            <a:r>
              <a:rPr lang="zh-CN" altLang="en-US" dirty="0"/>
              <a:t>仍会将 </a:t>
            </a:r>
            <a:r>
              <a:rPr lang="en-US" altLang="zh-CN" dirty="0"/>
              <a:t>Activity </a:t>
            </a:r>
            <a:r>
              <a:rPr lang="zh-CN" altLang="en-US" dirty="0"/>
              <a:t>保留在相同的</a:t>
            </a:r>
            <a:r>
              <a:rPr lang="zh-CN" altLang="en-US" i="1" dirty="0"/>
              <a:t>任务</a:t>
            </a:r>
            <a:r>
              <a:rPr lang="zh-CN" altLang="en-US" dirty="0"/>
              <a:t>中，以维护这种无缝的用户体验。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654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(Task)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任务是指在执行特定作业时与用户交互的一系列 </a:t>
            </a:r>
            <a:r>
              <a:rPr lang="en-US" altLang="zh-CN" sz="4000" dirty="0"/>
              <a:t>Activity</a:t>
            </a:r>
            <a:r>
              <a:rPr lang="zh-CN" altLang="en-US" sz="4000" dirty="0"/>
              <a:t>。 这些 </a:t>
            </a:r>
            <a:r>
              <a:rPr lang="en-US" altLang="zh-CN" sz="4000" dirty="0"/>
              <a:t>Activity </a:t>
            </a:r>
            <a:r>
              <a:rPr lang="zh-CN" altLang="en-US" sz="4000" dirty="0"/>
              <a:t>按照各自的打开顺序排列在堆栈（即</a:t>
            </a:r>
            <a:r>
              <a:rPr lang="zh-CN" altLang="en-US" sz="4000" i="1" dirty="0"/>
              <a:t>返回栈</a:t>
            </a:r>
            <a:r>
              <a:rPr lang="zh-CN" altLang="en-US" sz="4000" dirty="0"/>
              <a:t>）中。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36767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添状态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25" y="1553827"/>
            <a:ext cx="11120350" cy="41571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5887453"/>
            <a:ext cx="1049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 显示任务中的每个新 </a:t>
            </a:r>
            <a:r>
              <a:rPr lang="en-US" altLang="zh-CN" sz="2000" dirty="0"/>
              <a:t>Activity </a:t>
            </a:r>
            <a:r>
              <a:rPr lang="zh-CN" altLang="en-US" sz="2000" dirty="0"/>
              <a:t>如何向返回栈添加项目。 用户按</a:t>
            </a:r>
            <a:r>
              <a:rPr lang="zh-CN" altLang="en-US" sz="2000" i="1" dirty="0"/>
              <a:t>“返回”</a:t>
            </a:r>
            <a:r>
              <a:rPr lang="zh-CN" altLang="en-US" sz="2000" dirty="0"/>
              <a:t>按钮时，当前 </a:t>
            </a:r>
            <a:r>
              <a:rPr lang="en-US" altLang="zh-CN" sz="2000" dirty="0" smtClean="0"/>
              <a:t>Activity</a:t>
            </a:r>
          </a:p>
          <a:p>
            <a:r>
              <a:rPr lang="en-US" altLang="zh-CN" sz="2000" dirty="0" smtClean="0"/>
              <a:t> </a:t>
            </a:r>
            <a:r>
              <a:rPr lang="zh-CN" altLang="en-US" sz="2000" dirty="0"/>
              <a:t>随即被销毁，而前一个 </a:t>
            </a:r>
            <a:r>
              <a:rPr lang="en-US" altLang="zh-CN" sz="2000" dirty="0"/>
              <a:t>Activity </a:t>
            </a:r>
            <a:r>
              <a:rPr lang="zh-CN" altLang="en-US" sz="2000" dirty="0"/>
              <a:t>恢复执行。</a:t>
            </a:r>
          </a:p>
        </p:txBody>
      </p:sp>
    </p:spTree>
    <p:extLst>
      <p:ext uri="{BB962C8B-B14F-4D97-AF65-F5344CB8AC3E}">
        <p14:creationId xmlns:p14="http://schemas.microsoft.com/office/powerpoint/2010/main" val="419931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91" y="115743"/>
            <a:ext cx="10515600" cy="1325563"/>
          </a:xfrm>
        </p:spPr>
        <p:txBody>
          <a:bodyPr/>
          <a:lstStyle/>
          <a:p>
            <a:r>
              <a:rPr lang="zh-CN" altLang="en-US" sz="5400" dirty="0" smtClean="0"/>
              <a:t>多任务</a:t>
            </a:r>
            <a:endParaRPr lang="zh-CN" altLang="en-US" sz="5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06" y="1289635"/>
            <a:ext cx="9278354" cy="44056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2636" y="5695248"/>
            <a:ext cx="9174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两个任务：任务 </a:t>
            </a:r>
            <a:r>
              <a:rPr lang="en-US" altLang="zh-CN" sz="2800" dirty="0"/>
              <a:t>B </a:t>
            </a:r>
            <a:r>
              <a:rPr lang="zh-CN" altLang="en-US" sz="2800" dirty="0"/>
              <a:t>在前台接收用户交互，而任务 </a:t>
            </a:r>
            <a:r>
              <a:rPr lang="en-US" altLang="zh-CN" sz="2800" dirty="0"/>
              <a:t>A </a:t>
            </a:r>
            <a:r>
              <a:rPr lang="zh-CN" altLang="en-US" sz="2800" dirty="0"/>
              <a:t>则在</a:t>
            </a:r>
            <a:r>
              <a:rPr lang="zh-CN" altLang="en-US" sz="2800" dirty="0" smtClean="0"/>
              <a:t>后</a:t>
            </a:r>
            <a:endParaRPr lang="en-US" altLang="zh-CN" sz="2800" dirty="0" smtClean="0"/>
          </a:p>
          <a:p>
            <a:r>
              <a:rPr lang="zh-CN" altLang="en-US" sz="2800" dirty="0" smtClean="0"/>
              <a:t>台</a:t>
            </a:r>
            <a:r>
              <a:rPr lang="zh-CN" altLang="en-US" sz="2800" dirty="0"/>
              <a:t>等待恢复。</a:t>
            </a:r>
          </a:p>
        </p:txBody>
      </p:sp>
    </p:spTree>
    <p:extLst>
      <p:ext uri="{BB962C8B-B14F-4D97-AF65-F5344CB8AC3E}">
        <p14:creationId xmlns:p14="http://schemas.microsoft.com/office/powerpoint/2010/main" val="392051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Activity </a:t>
            </a:r>
            <a:r>
              <a:rPr lang="zh-CN" altLang="en-US" dirty="0"/>
              <a:t>将多次实例化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63" y="1690688"/>
            <a:ext cx="7684168" cy="44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6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46" y="157162"/>
            <a:ext cx="10515600" cy="1325563"/>
          </a:xfrm>
        </p:spPr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/>
              <a:t>和任务的默认行为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46" y="1377217"/>
            <a:ext cx="10515600" cy="5076337"/>
          </a:xfrm>
        </p:spPr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Activity A </a:t>
            </a:r>
            <a:r>
              <a:rPr lang="zh-CN" altLang="en-US" dirty="0"/>
              <a:t>启动 </a:t>
            </a:r>
            <a:r>
              <a:rPr lang="en-US" altLang="zh-CN" dirty="0"/>
              <a:t>Activity B </a:t>
            </a:r>
            <a:r>
              <a:rPr lang="zh-CN" altLang="en-US" dirty="0"/>
              <a:t>时，</a:t>
            </a:r>
            <a:r>
              <a:rPr lang="en-US" altLang="zh-CN" dirty="0"/>
              <a:t>Activity A </a:t>
            </a:r>
            <a:r>
              <a:rPr lang="zh-CN" altLang="en-US" dirty="0"/>
              <a:t>将会停止，但系统会保留其状态（例如，滚动位置和已输入表单中的文本）。如果用户在处于 </a:t>
            </a:r>
            <a:r>
              <a:rPr lang="en-US" altLang="zh-CN" dirty="0"/>
              <a:t>Activity B </a:t>
            </a:r>
            <a:r>
              <a:rPr lang="zh-CN" altLang="en-US" dirty="0"/>
              <a:t>时按</a:t>
            </a:r>
            <a:r>
              <a:rPr lang="zh-CN" altLang="en-US" i="1" dirty="0"/>
              <a:t>“返回”</a:t>
            </a:r>
            <a:r>
              <a:rPr lang="zh-CN" altLang="en-US" dirty="0"/>
              <a:t>按钮，则 </a:t>
            </a:r>
            <a:r>
              <a:rPr lang="en-US" altLang="zh-CN" dirty="0"/>
              <a:t>Activity A </a:t>
            </a:r>
            <a:r>
              <a:rPr lang="zh-CN" altLang="en-US" dirty="0"/>
              <a:t>将恢复其状态，继续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/>
              <a:t>用户通过按</a:t>
            </a:r>
            <a:r>
              <a:rPr lang="zh-CN" altLang="en-US" i="1" dirty="0"/>
              <a:t>“主页”</a:t>
            </a:r>
            <a:r>
              <a:rPr lang="zh-CN" altLang="en-US" dirty="0"/>
              <a:t>按钮离开任务时，当前 </a:t>
            </a:r>
            <a:r>
              <a:rPr lang="en-US" altLang="zh-CN" dirty="0"/>
              <a:t>Activity </a:t>
            </a:r>
            <a:r>
              <a:rPr lang="zh-CN" altLang="en-US" dirty="0"/>
              <a:t>将停止且其任务会进入后台。 系统将保留任务中每个 </a:t>
            </a:r>
            <a:r>
              <a:rPr lang="en-US" altLang="zh-CN" dirty="0"/>
              <a:t>Activity </a:t>
            </a:r>
            <a:r>
              <a:rPr lang="zh-CN" altLang="en-US" dirty="0"/>
              <a:t>的状态。如果用户稍后通过选择开始任务的启动器图标来恢复任务，则任务将出现在前台并恢复执行堆栈顶部的 </a:t>
            </a:r>
            <a:r>
              <a:rPr lang="en-US" altLang="zh-CN" dirty="0" smtClean="0"/>
              <a:t>Activity</a:t>
            </a:r>
          </a:p>
          <a:p>
            <a:r>
              <a:rPr lang="zh-CN" altLang="en-US" dirty="0"/>
              <a:t>如果用户按</a:t>
            </a:r>
            <a:r>
              <a:rPr lang="zh-CN" altLang="en-US" i="1" dirty="0"/>
              <a:t>“返回”</a:t>
            </a:r>
            <a:r>
              <a:rPr lang="zh-CN" altLang="en-US" dirty="0"/>
              <a:t>按钮，则当前 </a:t>
            </a:r>
            <a:r>
              <a:rPr lang="en-US" altLang="zh-CN" dirty="0"/>
              <a:t>Activity </a:t>
            </a:r>
            <a:r>
              <a:rPr lang="zh-CN" altLang="en-US" dirty="0"/>
              <a:t>会从堆栈弹出并被销毁。 堆栈中的前一个 </a:t>
            </a:r>
            <a:r>
              <a:rPr lang="en-US" altLang="zh-CN" dirty="0"/>
              <a:t>Activity </a:t>
            </a:r>
            <a:r>
              <a:rPr lang="zh-CN" altLang="en-US" dirty="0"/>
              <a:t>恢复执行。销毁 </a:t>
            </a:r>
            <a:r>
              <a:rPr lang="en-US" altLang="zh-CN" dirty="0"/>
              <a:t>Activity </a:t>
            </a:r>
            <a:r>
              <a:rPr lang="zh-CN" altLang="en-US" dirty="0"/>
              <a:t>时，系统</a:t>
            </a:r>
            <a:r>
              <a:rPr lang="zh-CN" altLang="en-US" i="1" dirty="0"/>
              <a:t>不会</a:t>
            </a:r>
            <a:r>
              <a:rPr lang="zh-CN" altLang="en-US" dirty="0"/>
              <a:t>保留该 </a:t>
            </a:r>
            <a:r>
              <a:rPr lang="en-US" altLang="zh-CN" dirty="0"/>
              <a:t>Activity </a:t>
            </a:r>
            <a:r>
              <a:rPr lang="zh-CN" altLang="en-US" dirty="0"/>
              <a:t>的状态。</a:t>
            </a:r>
          </a:p>
          <a:p>
            <a:r>
              <a:rPr lang="zh-CN" altLang="en-US" dirty="0"/>
              <a:t>即使来自其他任务，</a:t>
            </a:r>
            <a:r>
              <a:rPr lang="en-US" altLang="zh-CN" dirty="0"/>
              <a:t>Activity </a:t>
            </a:r>
            <a:r>
              <a:rPr lang="zh-CN" altLang="en-US" dirty="0"/>
              <a:t>也可以多次实例化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034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管理任务和返回栈的方式（如上所述，即：将所有连续启动的 </a:t>
            </a:r>
            <a:r>
              <a:rPr lang="en-US" altLang="zh-CN" dirty="0"/>
              <a:t>Activity </a:t>
            </a:r>
            <a:r>
              <a:rPr lang="zh-CN" altLang="en-US" dirty="0"/>
              <a:t>放入同一任务和“后进先出”堆栈中）非常适用于大多数应用，而您不必担心 </a:t>
            </a:r>
            <a:r>
              <a:rPr lang="en-US" altLang="zh-CN" dirty="0"/>
              <a:t>Activity </a:t>
            </a:r>
            <a:r>
              <a:rPr lang="zh-CN" altLang="en-US" dirty="0"/>
              <a:t>如何与任务关联或者如何存在于返回栈中。 但是，您可能会决定要中断正常行为。 也许您希望应用中的 </a:t>
            </a:r>
            <a:r>
              <a:rPr lang="en-US" altLang="zh-CN" dirty="0"/>
              <a:t>Activity </a:t>
            </a:r>
            <a:r>
              <a:rPr lang="zh-CN" altLang="en-US" dirty="0"/>
              <a:t>在启动时开始新任务（而不是放置在当前任务中）；或者，当启动 </a:t>
            </a:r>
            <a:r>
              <a:rPr lang="en-US" altLang="zh-CN" dirty="0"/>
              <a:t>Activity </a:t>
            </a:r>
            <a:r>
              <a:rPr lang="zh-CN" altLang="en-US" dirty="0"/>
              <a:t>时，您希望将其现有实例上移一层（而不是在返回栈的顶部创建新实例）；或者，您希望在用户离开任务时，清除返回栈中除根 </a:t>
            </a:r>
            <a:r>
              <a:rPr lang="en-US" altLang="zh-CN" dirty="0"/>
              <a:t>Activity </a:t>
            </a:r>
            <a:r>
              <a:rPr lang="zh-CN" altLang="en-US" dirty="0"/>
              <a:t>以外的所有其他 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16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1270</Words>
  <Application>Microsoft Office PowerPoint</Application>
  <PresentationFormat>宽屏</PresentationFormat>
  <Paragraphs>79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方正大黑简体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应用通常包含多个 Activity</vt:lpstr>
      <vt:lpstr>启动设备上其他应用中存在的 Activity</vt:lpstr>
      <vt:lpstr>任务(Task)</vt:lpstr>
      <vt:lpstr>栈添状态</vt:lpstr>
      <vt:lpstr>多任务</vt:lpstr>
      <vt:lpstr>一个 Activity 将多次实例化</vt:lpstr>
      <vt:lpstr>Activity 和任务的默认行为总结</vt:lpstr>
      <vt:lpstr>管理任务</vt:lpstr>
      <vt:lpstr>主要 &lt;activity&gt; 属性包括</vt:lpstr>
      <vt:lpstr>android:launchMode</vt:lpstr>
      <vt:lpstr>不同启动模式的差别</vt:lpstr>
      <vt:lpstr>按back键时不返回前一个activity</vt:lpstr>
      <vt:lpstr>定义启动模式</vt:lpstr>
      <vt:lpstr>主要 Intent 标志包括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dly</dc:creator>
  <cp:lastModifiedBy>dly</cp:lastModifiedBy>
  <cp:revision>91</cp:revision>
  <dcterms:created xsi:type="dcterms:W3CDTF">2018-09-26T05:41:01Z</dcterms:created>
  <dcterms:modified xsi:type="dcterms:W3CDTF">2018-09-26T06:46:08Z</dcterms:modified>
</cp:coreProperties>
</file>