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08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32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1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70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35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71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52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6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95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8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36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966D-2E86-124B-A9BD-159118A6B359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60B-29E8-7740-9915-36D6922641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1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Regular Expressions and Languages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76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set of all strings of </a:t>
            </a:r>
            <a:r>
              <a:rPr lang="en-US" altLang="zh-CN" dirty="0" smtClean="0"/>
              <a:t>0’s </a:t>
            </a:r>
            <a:r>
              <a:rPr lang="en-US" altLang="zh-CN" dirty="0"/>
              <a:t>and </a:t>
            </a:r>
            <a:r>
              <a:rPr lang="en-US" altLang="zh-CN" dirty="0" smtClean="0"/>
              <a:t>1’s </a:t>
            </a:r>
            <a:r>
              <a:rPr lang="en-US" altLang="zh-CN" dirty="0"/>
              <a:t>not containing  </a:t>
            </a:r>
            <a:r>
              <a:rPr lang="en-US" altLang="zh-CN" dirty="0" smtClean="0"/>
              <a:t>101 	as </a:t>
            </a:r>
            <a:r>
              <a:rPr lang="en-US" altLang="zh-CN" dirty="0"/>
              <a:t>a substring</a:t>
            </a:r>
          </a:p>
        </p:txBody>
      </p:sp>
    </p:spTree>
    <p:extLst>
      <p:ext uri="{BB962C8B-B14F-4D97-AF65-F5344CB8AC3E}">
        <p14:creationId xmlns:p14="http://schemas.microsoft.com/office/powerpoint/2010/main" val="194515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Theorem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" y="2075590"/>
            <a:ext cx="10515600" cy="1592895"/>
          </a:xfrm>
        </p:spPr>
      </p:pic>
    </p:spTree>
    <p:extLst>
      <p:ext uri="{BB962C8B-B14F-4D97-AF65-F5344CB8AC3E}">
        <p14:creationId xmlns:p14="http://schemas.microsoft.com/office/powerpoint/2010/main" val="96067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540794"/>
            <a:ext cx="9042400" cy="2921000"/>
          </a:xfrm>
        </p:spPr>
      </p:pic>
    </p:spTree>
    <p:extLst>
      <p:ext uri="{BB962C8B-B14F-4D97-AF65-F5344CB8AC3E}">
        <p14:creationId xmlns:p14="http://schemas.microsoft.com/office/powerpoint/2010/main" val="163098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Converting Regular Expressions to </a:t>
            </a:r>
            <a:r>
              <a:rPr lang="en-US" altLang="zh-CN" dirty="0" smtClean="0"/>
              <a:t>Automata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6689"/>
            <a:ext cx="10515600" cy="1000866"/>
          </a:xfrm>
        </p:spPr>
      </p:pic>
    </p:spTree>
    <p:extLst>
      <p:ext uri="{BB962C8B-B14F-4D97-AF65-F5344CB8AC3E}">
        <p14:creationId xmlns:p14="http://schemas.microsoft.com/office/powerpoint/2010/main" val="19220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</a:t>
            </a:r>
            <a:r>
              <a:rPr lang="en-US" altLang="zh-CN" dirty="0" smtClean="0"/>
              <a:t>Expressions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Now we </a:t>
            </a:r>
            <a:r>
              <a:rPr lang="en-US" altLang="zh-CN" dirty="0"/>
              <a:t>switch our attention from machine like descriptions of languages </a:t>
            </a:r>
            <a:r>
              <a:rPr lang="en-US" altLang="zh-CN" dirty="0" smtClean="0"/>
              <a:t>deterministic </a:t>
            </a:r>
            <a:r>
              <a:rPr lang="en-US" altLang="zh-CN" dirty="0"/>
              <a:t>and </a:t>
            </a:r>
            <a:r>
              <a:rPr lang="en-US" altLang="zh-CN" dirty="0" smtClean="0">
                <a:solidFill>
                  <a:srgbClr val="FF0000"/>
                </a:solidFill>
              </a:rPr>
              <a:t>nondeterministic finite </a:t>
            </a:r>
            <a:r>
              <a:rPr lang="en-US" altLang="zh-CN" dirty="0">
                <a:solidFill>
                  <a:srgbClr val="FF0000"/>
                </a:solidFill>
              </a:rPr>
              <a:t>automata </a:t>
            </a:r>
            <a:r>
              <a:rPr lang="en-US" altLang="zh-CN" dirty="0"/>
              <a:t> to an </a:t>
            </a:r>
            <a:r>
              <a:rPr lang="en-US" altLang="zh-CN" dirty="0">
                <a:solidFill>
                  <a:srgbClr val="FF0000"/>
                </a:solidFill>
              </a:rPr>
              <a:t>algebraic </a:t>
            </a:r>
            <a:r>
              <a:rPr lang="en-US" altLang="zh-CN" dirty="0" smtClean="0">
                <a:solidFill>
                  <a:srgbClr val="FF0000"/>
                </a:solidFill>
              </a:rPr>
              <a:t>description </a:t>
            </a:r>
            <a:r>
              <a:rPr lang="en-US" altLang="zh-CN" dirty="0"/>
              <a:t>the regular </a:t>
            </a:r>
            <a:r>
              <a:rPr lang="en-US" altLang="zh-CN" dirty="0" smtClean="0"/>
              <a:t>expression</a:t>
            </a:r>
          </a:p>
          <a:p>
            <a:endParaRPr lang="en-US" altLang="zh-CN" dirty="0"/>
          </a:p>
          <a:p>
            <a:r>
              <a:rPr lang="en-US" altLang="zh-CN" dirty="0" smtClean="0"/>
              <a:t>However regular </a:t>
            </a:r>
            <a:r>
              <a:rPr lang="en-US" altLang="zh-CN" dirty="0"/>
              <a:t>expressions </a:t>
            </a:r>
            <a:r>
              <a:rPr lang="en-US" altLang="zh-CN" dirty="0" smtClean="0"/>
              <a:t>offer </a:t>
            </a:r>
            <a:r>
              <a:rPr lang="en-US" altLang="zh-CN" dirty="0"/>
              <a:t>something that </a:t>
            </a:r>
            <a:r>
              <a:rPr lang="en-US" altLang="zh-CN" dirty="0" smtClean="0"/>
              <a:t>automata do </a:t>
            </a:r>
            <a:r>
              <a:rPr lang="en-US" altLang="zh-CN" dirty="0">
                <a:solidFill>
                  <a:srgbClr val="FF0000"/>
                </a:solidFill>
              </a:rPr>
              <a:t>not a declarative way to </a:t>
            </a:r>
            <a:r>
              <a:rPr lang="en-US" altLang="zh-CN" dirty="0"/>
              <a:t>express the strings we want to accept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77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739"/>
            <a:ext cx="10515600" cy="3719109"/>
          </a:xfrm>
        </p:spPr>
      </p:pic>
    </p:spTree>
    <p:extLst>
      <p:ext uri="{BB962C8B-B14F-4D97-AF65-F5344CB8AC3E}">
        <p14:creationId xmlns:p14="http://schemas.microsoft.com/office/powerpoint/2010/main" val="41635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INDUCTION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690688"/>
            <a:ext cx="10515600" cy="201118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0" y="3701868"/>
            <a:ext cx="10700657" cy="22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3.2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us write a regular expression for the set of strings that</a:t>
            </a:r>
          </a:p>
          <a:p>
            <a:r>
              <a:rPr lang="en-US" altLang="zh-CN" dirty="0"/>
              <a:t>consist of alternating </a:t>
            </a:r>
            <a:r>
              <a:rPr lang="en-US" altLang="zh-CN" dirty="0" smtClean="0"/>
              <a:t>0`s </a:t>
            </a:r>
            <a:r>
              <a:rPr lang="en-US" altLang="zh-CN" dirty="0"/>
              <a:t>and </a:t>
            </a:r>
            <a:r>
              <a:rPr lang="en-US" altLang="zh-CN" dirty="0" smtClean="0"/>
              <a:t>1</a:t>
            </a:r>
            <a:r>
              <a:rPr lang="en-US" altLang="zh-CN" dirty="0"/>
              <a:t>`</a:t>
            </a:r>
            <a:r>
              <a:rPr lang="en-US" altLang="zh-CN" dirty="0" smtClean="0"/>
              <a:t>s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928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Precedence of </a:t>
            </a:r>
            <a:r>
              <a:rPr lang="en-US" altLang="zh-CN" dirty="0" smtClean="0"/>
              <a:t>Regular Expression Operators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590"/>
            <a:ext cx="8882743" cy="216109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4" y="3864429"/>
            <a:ext cx="8708573" cy="22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about the expression 01* + 1 group?</a:t>
            </a:r>
          </a:p>
        </p:txBody>
      </p:sp>
    </p:spTree>
    <p:extLst>
      <p:ext uri="{BB962C8B-B14F-4D97-AF65-F5344CB8AC3E}">
        <p14:creationId xmlns:p14="http://schemas.microsoft.com/office/powerpoint/2010/main" val="180173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Finite Automata and Regular </a:t>
            </a:r>
            <a:r>
              <a:rPr lang="en-US" altLang="zh-CN" dirty="0" smtClean="0"/>
              <a:t>Expressions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161"/>
            <a:ext cx="9742714" cy="3141095"/>
          </a:xfrm>
        </p:spPr>
      </p:pic>
    </p:spTree>
    <p:extLst>
      <p:ext uri="{BB962C8B-B14F-4D97-AF65-F5344CB8AC3E}">
        <p14:creationId xmlns:p14="http://schemas.microsoft.com/office/powerpoint/2010/main" val="54883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set of strings over alphabet {</a:t>
            </a:r>
            <a:r>
              <a:rPr kumimoji="1" lang="en-US" altLang="zh-CN" dirty="0" err="1" smtClean="0"/>
              <a:t>a,b,c</a:t>
            </a:r>
            <a:r>
              <a:rPr kumimoji="1" lang="en-US" altLang="zh-CN" dirty="0" smtClean="0"/>
              <a:t>} </a:t>
            </a:r>
            <a:r>
              <a:rPr kumimoji="1" lang="en-US" altLang="zh-CN" dirty="0" err="1" smtClean="0"/>
              <a:t>containning</a:t>
            </a:r>
            <a:r>
              <a:rPr kumimoji="1" lang="en-US" altLang="zh-CN" dirty="0" smtClean="0"/>
              <a:t> at least  one a at least one b.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205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108</Words>
  <Application>Microsoft Macintosh PowerPoint</Application>
  <PresentationFormat>宽屏</PresentationFormat>
  <Paragraphs>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Regular Expressions and Languages</vt:lpstr>
      <vt:lpstr>Regular Expressions</vt:lpstr>
      <vt:lpstr>BASIS</vt:lpstr>
      <vt:lpstr>INDUCTION</vt:lpstr>
      <vt:lpstr>Example 3.2</vt:lpstr>
      <vt:lpstr>Precedence of Regular Expression Operators</vt:lpstr>
      <vt:lpstr>Example </vt:lpstr>
      <vt:lpstr>Finite Automata and Regular Expressions</vt:lpstr>
      <vt:lpstr>Exercise </vt:lpstr>
      <vt:lpstr>Exercise </vt:lpstr>
      <vt:lpstr>Theorem</vt:lpstr>
      <vt:lpstr>Example</vt:lpstr>
      <vt:lpstr>Converting Regular Expressions to Automata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and Languages</dc:title>
  <dc:creator>Microsoft Office 用户</dc:creator>
  <cp:lastModifiedBy>Microsoft Office 用户</cp:lastModifiedBy>
  <cp:revision>52</cp:revision>
  <dcterms:created xsi:type="dcterms:W3CDTF">2019-10-15T07:19:58Z</dcterms:created>
  <dcterms:modified xsi:type="dcterms:W3CDTF">2019-10-15T09:23:45Z</dcterms:modified>
</cp:coreProperties>
</file>