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8" r:id="rId41"/>
    <p:sldId id="421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50" r:id="rId58"/>
    <p:sldId id="426" r:id="rId59"/>
    <p:sldId id="422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 autoAdjust="0"/>
    <p:restoredTop sz="86424" autoAdjust="0"/>
  </p:normalViewPr>
  <p:slideViewPr>
    <p:cSldViewPr snapToObjects="1">
      <p:cViewPr varScale="1">
        <p:scale>
          <a:sx n="131" d="100"/>
          <a:sy n="131" d="100"/>
        </p:scale>
        <p:origin x="1856" y="11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-37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6872" y="22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6-</a:t>
            </a:r>
            <a:fld id="{60D9011D-2152-46F3-AC82-AD3C7D68A3A3}" type="slidenum">
              <a:rPr lang="zh-CN" altLang="en-CA" smtClean="0"/>
              <a:pPr/>
              <a:t>‹#›</a:t>
            </a:fld>
            <a:endParaRPr lang="en-CA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CA5-2C34-40ED-A2E3-82DA0B288CDD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1912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2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CA5-2C34-40ED-A2E3-82DA0B288CDD}" type="slidenum">
              <a:rPr lang="zh-CN" altLang="en-CA" smtClean="0"/>
              <a:pPr/>
              <a:t>67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37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plusplus.com/reference/fstream/ofstream/ofstrea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ostream/ostrea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plusplus.com/reference/io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8259" y="67353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>
                <a:solidFill>
                  <a:srgbClr val="0000FF"/>
                </a:solidFill>
              </a:rPr>
              <a:t>in_stream1.open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0000FF"/>
                </a:solidFill>
              </a:rPr>
              <a:t>in_stream2.open</a:t>
            </a:r>
            <a:r>
              <a:rPr lang="en-US" altLang="zh-CN" sz="2000" dirty="0"/>
              <a:t>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587313"/>
            <a:ext cx="6591300" cy="2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053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03008F6-9111-4B34-9D23-99FDA153D24A}" type="slidenum">
              <a:rPr lang="en-US" altLang="zh-CN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</a:t>
            </a:r>
            <a:r>
              <a:rPr lang="en-US" altLang="zh-CN" smtClean="0"/>
              <a:t>o 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0953D6E-ECB8-4138-8E2A-66C4ECAB6F67}" type="slidenum">
              <a:rPr lang="en-US" altLang="zh-CN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7612B1-D9A5-4842-A36B-6CEA77F3E529}" type="slidenum">
              <a:rPr lang="en-US" altLang="zh-CN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F9ED857-0F64-461F-A453-5E6231318602}" type="slidenum">
              <a:rPr lang="en-US" altLang="zh-CN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2DA2E2F-1590-4F16-8D98-FEDCCEA5CDE7}" type="slidenum">
              <a:rPr lang="en-US" altLang="zh-CN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BA628FF-CC66-402B-AA42-AAFB2775E01D}" type="slidenum">
              <a:rPr lang="en-US" altLang="zh-CN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53C85B-5858-40C8-BDB1-DDC51C22B663}" type="slidenum">
              <a:rPr lang="en-US" altLang="zh-CN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3436</TotalTime>
  <Words>2164</Words>
  <Application>Microsoft Macintosh PowerPoint</Application>
  <PresentationFormat>信纸(8.5x11 英寸)</PresentationFormat>
  <Paragraphs>581</Paragraphs>
  <Slides>89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Arial Unicode MS</vt:lpstr>
      <vt:lpstr>宋体</vt:lpstr>
      <vt:lpstr>Arial</vt:lpstr>
      <vt:lpstr>Tahoma</vt:lpstr>
      <vt:lpstr>Times New Roman</vt:lpstr>
      <vt:lpstr>Wingdings</vt:lpstr>
      <vt:lpstr>等线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Project 1 </vt:lpstr>
      <vt:lpstr>Project submit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274</cp:revision>
  <cp:lastPrinted>2001-11-04T00:51:13Z</cp:lastPrinted>
  <dcterms:created xsi:type="dcterms:W3CDTF">2005-02-25T19:46:41Z</dcterms:created>
  <dcterms:modified xsi:type="dcterms:W3CDTF">2019-05-09T08:51:22Z</dcterms:modified>
</cp:coreProperties>
</file>