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7D06B-36E1-804E-B255-B1884DD8B55F}" type="datetimeFigureOut">
              <a:rPr kumimoji="1" lang="zh-CN" altLang="en-US" smtClean="0"/>
              <a:t>2019/5/9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B5BAC-05DF-4C4F-9B09-3ABE3178ED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748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A54E0-E54F-4192-A255-6BED491487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43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135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182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73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20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077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763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66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47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42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4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7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3C796-C01E-1E45-9441-1A2FB0331F1C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328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Project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Dai </a:t>
            </a:r>
            <a:r>
              <a:rPr kumimoji="1" lang="en-US" altLang="zh-CN" dirty="0" err="1" smtClean="0"/>
              <a:t>Liyun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36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ppt</a:t>
            </a:r>
            <a:r>
              <a:rPr kumimoji="1" lang="en-US" altLang="zh-CN" dirty="0" smtClean="0"/>
              <a:t>) chapter 6 page 57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ppt</a:t>
            </a:r>
            <a:r>
              <a:rPr kumimoji="1" lang="en-US" altLang="zh-CN" dirty="0" smtClean="0"/>
              <a:t>) Chapter 7 page 24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ppt</a:t>
            </a:r>
            <a:r>
              <a:rPr kumimoji="1" lang="en-US" altLang="zh-CN" dirty="0" smtClean="0"/>
              <a:t>) Chapter 10 page 71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08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3680"/>
            <a:ext cx="10515600" cy="594328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Project 1: (</a:t>
            </a:r>
            <a:r>
              <a:rPr kumimoji="1" lang="en-US" altLang="zh-CN" dirty="0" err="1" smtClean="0"/>
              <a:t>ppt</a:t>
            </a:r>
            <a:r>
              <a:rPr kumimoji="1" lang="en-US" altLang="zh-CN" dirty="0" smtClean="0"/>
              <a:t>) chapter 6 page 39 “Split long file to many short files”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Project 2: (</a:t>
            </a:r>
            <a:r>
              <a:rPr kumimoji="1" lang="en-US" altLang="zh-CN" dirty="0" err="1"/>
              <a:t>ppt</a:t>
            </a:r>
            <a:r>
              <a:rPr kumimoji="1" lang="en-US" altLang="zh-CN" dirty="0"/>
              <a:t>) chapter 7 page 25 “Using SVG to count the people occurring time</a:t>
            </a:r>
            <a:r>
              <a:rPr kumimoji="1" lang="en-US" altLang="zh-CN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74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submit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3250" y="1955561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700" dirty="0"/>
              <a:t>172.18.5.102</a:t>
            </a:r>
          </a:p>
          <a:p>
            <a:pPr marL="0" indent="0">
              <a:buNone/>
            </a:pPr>
            <a:r>
              <a:rPr lang="en-US" altLang="zh-CN" sz="2700" dirty="0"/>
              <a:t>User:  </a:t>
            </a:r>
            <a:r>
              <a:rPr lang="en-US" altLang="zh-CN" sz="2700" dirty="0" err="1"/>
              <a:t>dailiyun</a:t>
            </a:r>
            <a:endParaRPr lang="en-US" altLang="zh-CN" sz="2700" dirty="0"/>
          </a:p>
          <a:p>
            <a:pPr marL="0" indent="0">
              <a:buNone/>
            </a:pPr>
            <a:r>
              <a:rPr lang="en-US" altLang="zh-CN" sz="2700" dirty="0"/>
              <a:t>Password: </a:t>
            </a:r>
            <a:r>
              <a:rPr lang="en-US" altLang="zh-CN" sz="2700" dirty="0" err="1"/>
              <a:t>dailiyun</a:t>
            </a:r>
            <a:endParaRPr lang="en-US" altLang="zh-CN" sz="2700" dirty="0"/>
          </a:p>
          <a:p>
            <a:pPr marL="0" indent="0">
              <a:buNone/>
            </a:pPr>
            <a:endParaRPr lang="zh-CN" altLang="en-US" sz="270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574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10- </a:t>
            </a:r>
            <a:fld id="{FA56F4C1-121C-45D7-B65B-0E767F5B5E69}" type="slidenum">
              <a:rPr lang="en-US" altLang="zh-CN" smtClean="0"/>
              <a:pPr/>
              <a:t>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3587314"/>
            <a:ext cx="6591300" cy="229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10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79</Words>
  <Application>Microsoft Macintosh PowerPoint</Application>
  <PresentationFormat>宽屏</PresentationFormat>
  <Paragraphs>19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DengXian</vt:lpstr>
      <vt:lpstr>DengXian Light</vt:lpstr>
      <vt:lpstr>宋体</vt:lpstr>
      <vt:lpstr>Arial</vt:lpstr>
      <vt:lpstr>Office 主题</vt:lpstr>
      <vt:lpstr>Project</vt:lpstr>
      <vt:lpstr>Test</vt:lpstr>
      <vt:lpstr>PowerPoint 演示文稿</vt:lpstr>
      <vt:lpstr>Project submit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Microsoft Office 用户</dc:creator>
  <cp:lastModifiedBy>Microsoft Office 用户</cp:lastModifiedBy>
  <cp:revision>27</cp:revision>
  <dcterms:created xsi:type="dcterms:W3CDTF">2019-05-08T10:41:20Z</dcterms:created>
  <dcterms:modified xsi:type="dcterms:W3CDTF">2019-05-09T08:52:23Z</dcterms:modified>
</cp:coreProperties>
</file>