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2"/>
  </p:notesMasterIdLst>
  <p:handoutMasterIdLst>
    <p:handoutMasterId r:id="rId133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1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43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437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08" r:id="rId98"/>
    <p:sldId id="409" r:id="rId99"/>
    <p:sldId id="410" r:id="rId100"/>
    <p:sldId id="353" r:id="rId101"/>
    <p:sldId id="354" r:id="rId102"/>
    <p:sldId id="355" r:id="rId103"/>
    <p:sldId id="356" r:id="rId104"/>
    <p:sldId id="357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72" r:id="rId116"/>
    <p:sldId id="369" r:id="rId117"/>
    <p:sldId id="370" r:id="rId118"/>
    <p:sldId id="371" r:id="rId119"/>
    <p:sldId id="416" r:id="rId120"/>
    <p:sldId id="417" r:id="rId121"/>
    <p:sldId id="418" r:id="rId122"/>
    <p:sldId id="419" r:id="rId123"/>
    <p:sldId id="420" r:id="rId124"/>
    <p:sldId id="421" r:id="rId125"/>
    <p:sldId id="422" r:id="rId126"/>
    <p:sldId id="428" r:id="rId127"/>
    <p:sldId id="424" r:id="rId128"/>
    <p:sldId id="425" r:id="rId129"/>
    <p:sldId id="426" r:id="rId130"/>
    <p:sldId id="427" r:id="rId13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0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  <a:endParaRPr lang="en-US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Definitions 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 the Money class, function add was used to </a:t>
            </a:r>
            <a:br>
              <a:rPr lang="en-US" altLang="zh-CN" sz="2400"/>
            </a:br>
            <a:r>
              <a:rPr lang="en-US" altLang="zh-CN" sz="2400"/>
              <a:t>add two objects of type Money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In this section we see how to use the '+' operator</a:t>
            </a:r>
            <a:br>
              <a:rPr lang="en-US" altLang="zh-CN" sz="2400"/>
            </a:br>
            <a:r>
              <a:rPr lang="en-US" altLang="zh-CN" sz="2400"/>
              <a:t>to make this code legal: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	Money total, cost, tax;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		total = cost + tax;  </a:t>
            </a:r>
            <a:br>
              <a:rPr lang="en-US" altLang="zh-CN" sz="2400"/>
            </a:br>
            <a:r>
              <a:rPr lang="en-US" altLang="zh-CN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At least one argument of an overloaded operator </a:t>
            </a:r>
            <a:br>
              <a:rPr lang="en-US" altLang="zh-CN" sz="2400"/>
            </a:br>
            <a:r>
              <a:rPr lang="en-US" altLang="zh-CN" sz="2400"/>
              <a:t>must be of a class type</a:t>
            </a:r>
          </a:p>
          <a:p>
            <a:r>
              <a:rPr lang="en-US" altLang="zh-CN" sz="2400"/>
              <a:t>An overloaded operator can be a friend of a class</a:t>
            </a:r>
          </a:p>
          <a:p>
            <a:r>
              <a:rPr lang="en-US" altLang="zh-CN" sz="2400"/>
              <a:t>New operators cannot be created</a:t>
            </a:r>
          </a:p>
          <a:p>
            <a:r>
              <a:rPr lang="en-US" altLang="zh-CN" sz="2400"/>
              <a:t>The number of arguments for an operator cannot</a:t>
            </a:r>
            <a:br>
              <a:rPr lang="en-US" altLang="zh-CN" sz="2400"/>
            </a:br>
            <a:r>
              <a:rPr lang="en-US" altLang="zh-CN" sz="2400"/>
              <a:t>be changed</a:t>
            </a:r>
          </a:p>
          <a:p>
            <a:r>
              <a:rPr lang="en-US" altLang="zh-CN" sz="2400"/>
              <a:t>The precedence of an operator cannot be changed</a:t>
            </a:r>
          </a:p>
          <a:p>
            <a:r>
              <a:rPr lang="en-US" altLang="zh-CN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an error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en-US" altLang="zh-CN" sz="2400" dirty="0"/>
              <a:t>.6 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amount3 = amount1 – amount2;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insertion operator &lt;&lt; is a binary operator</a:t>
            </a:r>
          </a:p>
          <a:p>
            <a:pPr lvl="1"/>
            <a:r>
              <a:rPr lang="en-US" altLang="zh-CN"/>
              <a:t>The first operand is the output stream</a:t>
            </a:r>
          </a:p>
          <a:p>
            <a:pPr lvl="1"/>
            <a:r>
              <a:rPr lang="en-US" altLang="zh-CN"/>
              <a:t>The second operand is the value following &lt;&lt;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Display 8.3 (except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11.3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access the array elements within a structure</a:t>
            </a:r>
          </a:p>
          <a:p>
            <a:pPr lvl="1"/>
            <a:r>
              <a:rPr lang="en-US" altLang="zh-CN"/>
              <a:t>Use the dot operator to identify the array within the structure</a:t>
            </a:r>
          </a:p>
          <a:p>
            <a:pPr lvl="1"/>
            <a:r>
              <a:rPr lang="en-US" altLang="zh-CN"/>
              <a:t>Use the [ ]'s to identify the indexed variable desired</a:t>
            </a:r>
          </a:p>
          <a:p>
            <a:pPr lvl="1"/>
            <a:r>
              <a:rPr lang="en-US" altLang="zh-CN"/>
              <a:t>Example:         my_best.time[i]</a:t>
            </a:r>
            <a:br>
              <a:rPr lang="en-US" altLang="zh-CN"/>
            </a:br>
            <a:r>
              <a:rPr lang="en-US" altLang="zh-CN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75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386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/>
              <a:t>Using pointers as call-by-value parameters yields</a:t>
            </a:r>
            <a:br>
              <a:rPr lang="en-US" altLang="zh-CN" sz="2400"/>
            </a:br>
            <a:r>
              <a:rPr lang="en-US" altLang="zh-CN" sz="2400"/>
              <a:t>results you might not expect</a:t>
            </a:r>
          </a:p>
          <a:p>
            <a:pPr lvl="1"/>
            <a:r>
              <a:rPr lang="en-US" altLang="zh-CN" sz="2400"/>
              <a:t>Remember that parameters are local variables</a:t>
            </a:r>
          </a:p>
          <a:p>
            <a:pPr lvl="2"/>
            <a:r>
              <a:rPr lang="en-US" altLang="zh-CN" sz="2000"/>
              <a:t>No change to the parameter should cause a change to the argument</a:t>
            </a:r>
          </a:p>
          <a:p>
            <a:pPr lvl="1"/>
            <a:r>
              <a:rPr lang="en-US" altLang="zh-CN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/>
              <a:t>The argument and the parameter hold the same address</a:t>
            </a:r>
          </a:p>
          <a:p>
            <a:pPr lvl="1"/>
            <a:r>
              <a:rPr lang="en-US" altLang="zh-CN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code for the StringVar copy constructor</a:t>
            </a:r>
          </a:p>
          <a:p>
            <a:pPr lvl="1"/>
            <a:r>
              <a:rPr lang="en-US" altLang="zh-CN" sz="2400"/>
              <a:t>Creates a new dynamic array for a copy of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/>
              <a:t>Making a new copy, protects the original from changes</a:t>
            </a:r>
          </a:p>
          <a:p>
            <a:pPr lvl="1"/>
            <a:r>
              <a:rPr lang="en-US" altLang="zh-CN" sz="2400"/>
              <a:t>StringVar::StringVar(const StringVar&amp; string_object)</a:t>
            </a:r>
            <a:br>
              <a:rPr lang="en-US" altLang="zh-CN" sz="2400"/>
            </a:br>
            <a:r>
              <a:rPr lang="en-US" altLang="zh-CN" sz="2400"/>
              <a:t>                                  : max_length(string_object.length())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 value = new char[max_length+ 1];</a:t>
            </a:r>
            <a:br>
              <a:rPr lang="en-US" altLang="zh-CN" sz="2400"/>
            </a:br>
            <a:r>
              <a:rPr lang="en-US" altLang="zh-CN" sz="2400"/>
              <a:t>        strcpy(value, string_object.value);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these declarations:</a:t>
            </a:r>
            <a:br>
              <a:rPr lang="en-US" altLang="zh-CN"/>
            </a:br>
            <a:r>
              <a:rPr lang="en-US" altLang="zh-CN"/>
              <a:t>               StringVar string(10), string2(20);</a:t>
            </a:r>
            <a:br>
              <a:rPr lang="en-US" altLang="zh-CN"/>
            </a:br>
            <a:r>
              <a:rPr lang="en-US" altLang="zh-CN"/>
              <a:t>the statement</a:t>
            </a:r>
            <a:br>
              <a:rPr lang="en-US" altLang="zh-CN"/>
            </a:br>
            <a:r>
              <a:rPr lang="en-US" altLang="zh-CN"/>
              <a:t>                        string1 = string2;</a:t>
            </a:r>
            <a:br>
              <a:rPr lang="en-US" altLang="zh-CN"/>
            </a:br>
            <a:r>
              <a:rPr lang="en-US" altLang="zh-CN"/>
              <a:t>is legal</a:t>
            </a:r>
          </a:p>
          <a:p>
            <a:r>
              <a:rPr lang="en-US" altLang="zh-CN"/>
              <a:t>But, since StringVar's member value is a </a:t>
            </a:r>
            <a:br>
              <a:rPr lang="en-US" altLang="zh-CN"/>
            </a:br>
            <a:r>
              <a:rPr lang="en-US" altLang="zh-CN"/>
              <a:t>pointer, we have string1.value  and string2.value</a:t>
            </a:r>
            <a:br>
              <a:rPr lang="en-US" altLang="zh-CN"/>
            </a:br>
            <a:r>
              <a:rPr lang="en-US" altLang="zh-CN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/>
              <a:t>The solution is to overload the assignment </a:t>
            </a:r>
            <a:br>
              <a:rPr lang="en-US" altLang="zh-CN"/>
            </a:br>
            <a:r>
              <a:rPr lang="en-US" altLang="zh-CN"/>
              <a:t>operator = so it works for StringVar</a:t>
            </a:r>
          </a:p>
          <a:p>
            <a:pPr lvl="1"/>
            <a:r>
              <a:rPr lang="en-US" altLang="zh-CN"/>
              <a:t>operator =   is overloaded as a member function</a:t>
            </a:r>
          </a:p>
          <a:p>
            <a:pPr lvl="1"/>
            <a:r>
              <a:rPr lang="en-US" altLang="zh-CN"/>
              <a:t>Example:  operator =   declaration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	   void operator=(const StringVar&amp;  right_side);</a:t>
            </a:r>
            <a:br>
              <a:rPr lang="en-US" altLang="zh-CN"/>
            </a:br>
            <a:endParaRPr lang="en-US" altLang="zh-CN"/>
          </a:p>
          <a:p>
            <a:pPr lvl="2"/>
            <a:r>
              <a:rPr lang="en-US" altLang="zh-CN"/>
              <a:t>Right_side is the argument from the right side of the =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definition of  =  for StringVar could be:</a:t>
            </a:r>
            <a:br>
              <a:rPr lang="en-US" altLang="zh-CN" sz="2400"/>
            </a:b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if (( new_length) &gt; max_length)</a:t>
            </a:r>
            <a:br>
              <a:rPr lang="en-US" altLang="zh-CN" sz="2400"/>
            </a:br>
            <a:r>
              <a:rPr lang="en-US" altLang="zh-CN" sz="2400"/>
              <a:t>           new_length = max_length;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delete [ ] value;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max_length = new_length;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 = new char[max_length + 1];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why an overloaded assignment operator is not needed when the only data consist of built-in types?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what a destructor does?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1900</TotalTime>
  <Words>2193</Words>
  <Application>Microsoft Office PowerPoint</Application>
  <PresentationFormat>信纸(8.5x11 英寸)</PresentationFormat>
  <Paragraphs>708</Paragraphs>
  <Slides>130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38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11.2 Overloading Operators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 Arrays and Classes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 Classes and Dynamic Arrays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8.4 Conclusion</vt:lpstr>
      <vt:lpstr>Chapter 8 -- End</vt:lpstr>
      <vt:lpstr>Display 8.1 (1/3) </vt:lpstr>
      <vt:lpstr>Display 8.1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282</cp:revision>
  <cp:lastPrinted>2001-11-04T00:51:13Z</cp:lastPrinted>
  <dcterms:created xsi:type="dcterms:W3CDTF">2005-02-25T19:46:41Z</dcterms:created>
  <dcterms:modified xsi:type="dcterms:W3CDTF">2018-05-24T01:25:22Z</dcterms:modified>
</cp:coreProperties>
</file>