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438" r:id="rId35"/>
    <p:sldId id="439" r:id="rId36"/>
    <p:sldId id="431" r:id="rId37"/>
    <p:sldId id="333" r:id="rId38"/>
    <p:sldId id="334" r:id="rId39"/>
    <p:sldId id="335" r:id="rId40"/>
    <p:sldId id="440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441" r:id="rId58"/>
    <p:sldId id="352" r:id="rId59"/>
    <p:sldId id="432" r:id="rId60"/>
    <p:sldId id="442" r:id="rId61"/>
    <p:sldId id="443" r:id="rId62"/>
    <p:sldId id="373" r:id="rId63"/>
    <p:sldId id="374" r:id="rId64"/>
    <p:sldId id="375" r:id="rId65"/>
    <p:sldId id="444" r:id="rId66"/>
    <p:sldId id="376" r:id="rId67"/>
    <p:sldId id="377" r:id="rId68"/>
    <p:sldId id="378" r:id="rId69"/>
    <p:sldId id="379" r:id="rId70"/>
    <p:sldId id="380" r:id="rId71"/>
    <p:sldId id="446" r:id="rId72"/>
    <p:sldId id="447" r:id="rId73"/>
    <p:sldId id="437" r:id="rId74"/>
    <p:sldId id="381" r:id="rId75"/>
    <p:sldId id="382" r:id="rId76"/>
    <p:sldId id="445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407" r:id="rId102"/>
    <p:sldId id="408" r:id="rId103"/>
    <p:sldId id="409" r:id="rId104"/>
    <p:sldId id="410" r:id="rId105"/>
    <p:sldId id="353" r:id="rId10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9663" autoAdjust="0"/>
  </p:normalViewPr>
  <p:slideViewPr>
    <p:cSldViewPr snapToObjects="1">
      <p:cViewPr>
        <p:scale>
          <a:sx n="87" d="100"/>
          <a:sy n="87" d="100"/>
        </p:scale>
        <p:origin x="3240" y="114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B13213-5D72-42BA-9A1A-78AF2DE1CA13}" type="slidenum">
              <a:rPr lang="zh-CN" altLang="en-CA" smtClean="0"/>
              <a:pPr/>
              <a:t>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67612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D24AC29-DDFA-49A7-A9B1-57ACA904F1EE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A5E33D7-53D1-4895-8F8C-5AAC484518D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CF9E31D-950A-4AA0-9C2F-50C9CB089D80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9800B720-1913-4942-88DB-CDAA65447629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D294DE91-08E9-4CA0-8236-038757527351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E0F0061F-34EB-43DD-B2AA-54E35B2CEDBD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0B918B43-BE76-4992-9285-BEEE5F9D48B7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827ED075-BA1A-402F-A059-2B18DE87C9C4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Slide 11- </a:t>
            </a:r>
            <a:fld id="{5B51B57F-5EDD-4344-9E38-BEDA44C368DB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Slide 11- </a:t>
            </a:r>
            <a:fld id="{1E1ED2DC-61EF-4BAD-A59D-859F2584C8E3}" type="slidenum">
              <a:rPr lang="en-US" altLang="zh-CN" smtClean="0"/>
              <a:pPr/>
              <a:t>‹#›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4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3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3" Type="http://schemas.openxmlformats.org/officeDocument/2006/relationships/slide" Target="slide8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4.xml"/><Relationship Id="rId3" Type="http://schemas.openxmlformats.org/officeDocument/2006/relationships/slide" Target="slide9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1.xml"/><Relationship Id="rId3" Type="http://schemas.openxmlformats.org/officeDocument/2006/relationships/slide" Target="slide9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DCF9E31D-950A-4AA0-9C2F-50C9CB089D80}" type="slidenum">
              <a:rPr lang="en-US" altLang="zh-CN" smtClean="0"/>
              <a:pPr/>
              <a:t>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95C5B7-BB5C-49AA-A777-BA9BF8630470}" type="slidenum">
              <a:rPr lang="en-US" altLang="zh-CN" smtClean="0"/>
              <a:pPr/>
              <a:t>100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053968-1955-439D-AD72-6BD482DCF766}" type="slidenum">
              <a:rPr lang="en-US" altLang="zh-CN" smtClean="0"/>
              <a:pPr/>
              <a:t>101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AC03A49-2635-4043-A0EE-E8F2D3429306}" type="slidenum">
              <a:rPr lang="en-US" altLang="zh-CN" smtClean="0"/>
              <a:pPr/>
              <a:t>102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1F1CCF-46F3-40A4-B1E7-072BC3C76EAE}" type="slidenum">
              <a:rPr lang="en-US" altLang="zh-CN" smtClean="0"/>
              <a:pPr/>
              <a:t>103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 =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if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	//delete value only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{                                              	// if more space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delete [ ] value;            		// is needed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D9306D-3515-43F3-930D-546E66E0F5C7}" type="slidenum">
              <a:rPr lang="en-US" altLang="zh-CN" smtClean="0"/>
              <a:pPr/>
              <a:t>104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1E57992-36B0-4025-929B-3FB377077C4C}" type="slidenum">
              <a:rPr lang="en-US" altLang="zh-CN" smtClean="0"/>
              <a:pPr/>
              <a:t>105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52019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19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29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35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55193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43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171541F-F89A-4062-BB0C-31DA4B9AAB25}" type="slidenum">
              <a:rPr lang="en-US" altLang="zh-CN" smtClean="0"/>
              <a:pPr/>
              <a:t>44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AF3342-3A07-474B-9053-6DBC5CF05B7E}" type="slidenum">
              <a:rPr lang="en-US" altLang="zh-CN" smtClean="0"/>
              <a:pPr/>
              <a:t>45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E81BB40-FEAF-4D98-BF33-B1261863D7BF}" type="slidenum">
              <a:rPr lang="en-US" altLang="zh-CN" smtClean="0"/>
              <a:pPr/>
              <a:t>46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CC8D884-A5A4-4438-ADB6-69540D810BB3}" type="slidenum">
              <a:rPr lang="en-US" altLang="zh-CN" smtClean="0"/>
              <a:pPr/>
              <a:t>47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533770D6-F1B3-42C4-9DAB-F91812BEE537}" type="slidenum">
              <a:rPr lang="en-US" altLang="zh-CN" smtClean="0"/>
              <a:pPr/>
              <a:t>48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28312AD1-4E93-4AB5-8F55-C2032645FFAC}" type="slidenum">
              <a:rPr lang="en-US" altLang="zh-CN" smtClean="0"/>
              <a:pPr/>
              <a:t>49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9F2718-C72C-43C4-AF07-9CE0C1566032}" type="slidenum">
              <a:rPr lang="en-US" altLang="zh-CN" smtClean="0"/>
              <a:pPr/>
              <a:t>50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648555C-13FC-4A82-ADB0-03D3DD0D98D8}" type="slidenum">
              <a:rPr lang="en-US" altLang="zh-CN" smtClean="0"/>
              <a:pPr/>
              <a:t>51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261A834-6A0B-492C-BAFA-25CB82AD1A60}" type="slidenum">
              <a:rPr lang="en-US" altLang="zh-CN" smtClean="0"/>
              <a:pPr/>
              <a:t>52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65DFEE8-DCFA-453B-95CC-DF774B7738B0}" type="slidenum">
              <a:rPr lang="en-US" altLang="zh-CN" smtClean="0"/>
              <a:pPr/>
              <a:t>53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72E5CDD-DAC1-4FB8-8E11-C689F6E47DD3}" type="slidenum">
              <a:rPr lang="en-US" altLang="zh-CN" smtClean="0"/>
              <a:pPr/>
              <a:t>54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24F151D-A035-440F-A65F-6B6D2D616A40}" type="slidenum">
              <a:rPr lang="en-US" altLang="zh-CN" smtClean="0"/>
              <a:pPr/>
              <a:t>55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B4DA05D-B414-4F38-BAC3-C302CEF3EBFA}" type="slidenum">
              <a:rPr lang="en-US" altLang="zh-CN" smtClean="0"/>
              <a:pPr/>
              <a:t>56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57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D21A7A7-6422-47AE-9285-E112A5B6D6E1}" type="slidenum">
              <a:rPr lang="en-US" altLang="zh-CN" smtClean="0"/>
              <a:pPr/>
              <a:t>58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purpose of a making a function a friend?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Describe the use of constant parameters?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Identify the return type of the overloaded operators</a:t>
            </a:r>
            <a:br>
              <a:rPr lang="en-US" altLang="zh-CN" dirty="0"/>
            </a:br>
            <a:r>
              <a:rPr lang="en-US" altLang="zh-CN" dirty="0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59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Review(1)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</a:t>
            </a:r>
            <a:r>
              <a:rPr lang="en-US" altLang="zh-CN" dirty="0" smtClean="0"/>
              <a:t>Operators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+ Overloading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&gt;&gt; 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&lt;&lt; </a:t>
            </a:r>
            <a:r>
              <a:rPr lang="en-US" altLang="zh-CN" dirty="0"/>
              <a:t>Overloading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60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36910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11.2 </a:t>
            </a:r>
            <a:r>
              <a:rPr lang="en-US" altLang="zh-CN" sz="2400" dirty="0" smtClean="0"/>
              <a:t>Review(2)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440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2EA7D5A-B06D-43E9-B94F-1CB55F7E7CA5}" type="slidenum">
              <a:rPr lang="en-US" altLang="zh-CN" smtClean="0"/>
              <a:pPr/>
              <a:t>62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0255EB7-A90A-41B2-BC86-C8C0877C3C1F}" type="slidenum">
              <a:rPr lang="en-US" altLang="zh-CN" smtClean="0"/>
              <a:pPr/>
              <a:t>63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39E8B97-464E-463C-AE1A-B09FE5226135}" type="slidenum">
              <a:rPr lang="en-US" altLang="zh-CN" smtClean="0"/>
              <a:pPr/>
              <a:t>64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DISPLAY 11.9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65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79980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82EE02F-2A29-4B8C-9FD3-0D64403C32F2}" type="slidenum">
              <a:rPr lang="en-US" altLang="zh-CN" smtClean="0"/>
              <a:pPr/>
              <a:t>66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9319FC5-4CA5-4047-AE93-B4F2014200EA}" type="slidenum">
              <a:rPr lang="en-US" altLang="zh-CN" smtClean="0"/>
              <a:pPr/>
              <a:t>67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C1374C8-C911-4EB3-ABC0-11FFB206E5C4}" type="slidenum">
              <a:rPr lang="en-US" altLang="zh-CN" smtClean="0"/>
              <a:pPr/>
              <a:t>68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7445CD1A-3F35-4A4E-99B4-20D3A3C808D1}" type="slidenum">
              <a:rPr lang="en-US" altLang="zh-CN" smtClean="0"/>
              <a:pPr/>
              <a:t>69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FF5C934-0392-488F-B9ED-4D0ECE15DA11}" type="slidenum">
              <a:rPr lang="en-US" altLang="zh-CN" smtClean="0"/>
              <a:pPr/>
              <a:t>70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b="1" dirty="0" smtClean="0"/>
              <a:t>687 </a:t>
            </a:r>
            <a:r>
              <a:rPr lang="en-US" altLang="zh-CN" b="1" dirty="0"/>
              <a:t>.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71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26685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689. 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72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37990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73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2E7C369-82CD-41B9-874B-EA414B5E06F9}" type="slidenum">
              <a:rPr lang="en-US" altLang="zh-CN" smtClean="0"/>
              <a:pPr/>
              <a:t>74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F0E1836-0C74-4CE5-BB28-05D56CA5D3CF}" type="slidenum">
              <a:rPr lang="en-US" altLang="zh-CN" smtClean="0"/>
              <a:pPr/>
              <a:t>75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(100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value = new char[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+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		1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];//+1 is for '\0'.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		value[0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  }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794D501-7533-430A-91E4-69528585A3EF}" type="slidenum">
              <a:rPr lang="en-US" altLang="zh-CN" smtClean="0"/>
              <a:pPr/>
              <a:t>76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1378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5BB4B22-D796-435F-8B17-FE06C9107200}" type="slidenum">
              <a:rPr lang="en-US" altLang="zh-CN" smtClean="0"/>
              <a:pPr/>
              <a:t>77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E413D57-97B4-4011-B691-95E6B5E7E0A0}" type="slidenum">
              <a:rPr lang="en-US" altLang="zh-CN" smtClean="0"/>
              <a:pPr/>
              <a:t>78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06C2FADD-CF33-4213-8224-F6C6CA672E7F}" type="slidenum">
              <a:rPr lang="en-US" altLang="zh-CN" smtClean="0"/>
              <a:pPr/>
              <a:t>79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95CB6265-3C15-4295-B642-C334B0B8070A}" type="slidenum">
              <a:rPr lang="en-US" altLang="zh-CN" smtClean="0"/>
              <a:pPr/>
              <a:t>80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551A38C-389E-4862-BF99-E7103E7F96D5}" type="slidenum">
              <a:rPr lang="en-US" altLang="zh-CN" smtClean="0"/>
              <a:pPr/>
              <a:t>81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Dynamic variables do not "go away" unless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delete is called</a:t>
            </a:r>
          </a:p>
          <a:p>
            <a:pPr lvl="1"/>
            <a:r>
              <a:rPr lang="en-US" altLang="zh-CN" dirty="0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 dirty="0"/>
              <a:t>A user of the </a:t>
            </a:r>
            <a:r>
              <a:rPr lang="en-US" altLang="zh-CN" dirty="0" err="1"/>
              <a:t>SringVar</a:t>
            </a:r>
            <a:r>
              <a:rPr lang="en-US" altLang="zh-CN" dirty="0"/>
              <a:t> class could not know that a dynamic array is a member of the class, so could not be expected to call delete when finished with a </a:t>
            </a:r>
            <a:r>
              <a:rPr lang="en-US" altLang="zh-CN" dirty="0" err="1"/>
              <a:t>StringVar</a:t>
            </a:r>
            <a:r>
              <a:rPr lang="en-US" altLang="zh-CN" dirty="0"/>
              <a:t>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6969939-B5D6-46DB-B552-2B53D5DA8634}" type="slidenum">
              <a:rPr lang="en-US" altLang="zh-CN" smtClean="0"/>
              <a:pPr/>
              <a:t>82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dirty="0"/>
              <a:t>A destructor is a member function that is called</a:t>
            </a:r>
            <a:br>
              <a:rPr lang="en-US" altLang="zh-CN" dirty="0"/>
            </a:br>
            <a:r>
              <a:rPr lang="en-US" altLang="zh-CN" dirty="0"/>
              <a:t>automatically when an object of the class goes</a:t>
            </a:r>
            <a:br>
              <a:rPr lang="en-US" altLang="zh-CN" dirty="0"/>
            </a:br>
            <a:r>
              <a:rPr lang="en-US" altLang="zh-CN" dirty="0"/>
              <a:t>out of scope</a:t>
            </a:r>
          </a:p>
          <a:p>
            <a:pPr lvl="1"/>
            <a:r>
              <a:rPr lang="en-US" altLang="zh-CN" dirty="0"/>
              <a:t>The destructor contains code to delete all dynamic variables created by the object</a:t>
            </a:r>
          </a:p>
          <a:p>
            <a:pPr lvl="1"/>
            <a:r>
              <a:rPr lang="en-US" altLang="zh-CN" dirty="0"/>
              <a:t>A class has only one destructor with no arguments</a:t>
            </a:r>
          </a:p>
          <a:p>
            <a:pPr lvl="1"/>
            <a:r>
              <a:rPr lang="en-US" altLang="zh-CN" dirty="0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 dirty="0"/>
              <a:t>Example:         ~</a:t>
            </a:r>
            <a:r>
              <a:rPr lang="en-US" altLang="zh-CN" dirty="0" err="1"/>
              <a:t>StringVar</a:t>
            </a:r>
            <a:r>
              <a:rPr lang="en-US" altLang="zh-CN" dirty="0"/>
              <a:t>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F84425E-EE3A-4EC8-85DB-41915FCD58C3}" type="slidenum">
              <a:rPr lang="en-US" altLang="zh-CN" smtClean="0"/>
              <a:pPr/>
              <a:t>83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62C5BF9B-9603-4A75-8D17-A8D227D305C6}" type="slidenum">
              <a:rPr lang="en-US" altLang="zh-CN" smtClean="0"/>
              <a:pPr/>
              <a:t>84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4D25010-280C-4325-8D60-C8A807EA7457}" type="slidenum">
              <a:rPr lang="en-US" altLang="zh-CN" smtClean="0"/>
              <a:pPr/>
              <a:t>85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333E482-FC8B-446F-A0AA-D74A2DA055AC}" type="slidenum">
              <a:rPr lang="en-US" altLang="zh-CN" smtClean="0"/>
              <a:pPr/>
              <a:t>86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AA6F74AC-6A7C-4CDB-8540-E7F8B4104598}" type="slidenum">
              <a:rPr lang="en-US" altLang="zh-CN" smtClean="0"/>
              <a:pPr/>
              <a:t>87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EBF1E54-6874-4277-8498-F9BDAB457264}" type="slidenum">
              <a:rPr lang="en-US" altLang="zh-CN" smtClean="0"/>
              <a:pPr/>
              <a:t>88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804F8D7-C5C1-471E-9063-5D4B6D933A84}" type="slidenum">
              <a:rPr lang="en-US" altLang="zh-CN" smtClean="0"/>
              <a:pPr/>
              <a:t>89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11- </a:t>
            </a:r>
            <a:fld id="{0794D501-7533-430A-91E4-69528585A3EF}" type="slidenum">
              <a:rPr lang="en-US" altLang="zh-CN" smtClean="0"/>
              <a:pPr/>
              <a:t>9</a:t>
            </a:fld>
            <a:endParaRPr lang="en-CA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0CB699F-3328-4ACE-9ACB-7D3B3712E748}" type="slidenum">
              <a:rPr lang="en-US" altLang="zh-CN" smtClean="0"/>
              <a:pPr/>
              <a:t>90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C8BC5932-7C02-47D0-A808-8F80FBFED8A4}" type="slidenum">
              <a:rPr lang="en-US" altLang="zh-CN" smtClean="0"/>
              <a:pPr/>
              <a:t>91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DA9C8331-0A71-4868-927A-6597B4BFE123}" type="slidenum">
              <a:rPr lang="en-US" altLang="zh-CN" smtClean="0"/>
              <a:pPr/>
              <a:t>92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84313280-D028-45EF-88DB-8FABEAD6FB67}" type="slidenum">
              <a:rPr lang="en-US" altLang="zh-CN" smtClean="0"/>
              <a:pPr/>
              <a:t>93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BC99F0F0-DB0F-4D29-A26C-F478CB10A441}" type="slidenum">
              <a:rPr lang="en-US" altLang="zh-CN" smtClean="0"/>
              <a:pPr/>
              <a:t>94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3034CE9A-DB35-483D-A5D3-4D112870276F}" type="slidenum">
              <a:rPr lang="en-US" altLang="zh-CN" smtClean="0"/>
              <a:pPr/>
              <a:t>95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14CA892A-B4CB-4A8E-9F50-9B5A50744601}" type="slidenum">
              <a:rPr lang="en-US" altLang="zh-CN" smtClean="0"/>
              <a:pPr/>
              <a:t>96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E43800E2-6AF0-4ECD-BDD8-5E3D556650C5}" type="slidenum">
              <a:rPr lang="en-US" altLang="zh-CN" smtClean="0"/>
              <a:pPr/>
              <a:t>97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F69F365E-C3B4-4137-AD31-7C6D461D41C3}" type="slidenum">
              <a:rPr lang="en-US" altLang="zh-CN" smtClean="0"/>
              <a:pPr/>
              <a:t>98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Slide 11- </a:t>
            </a:r>
            <a:fld id="{4360C9D6-8345-4192-8A76-A79BA970A965}" type="slidenum">
              <a:rPr lang="en-US" altLang="zh-CN" smtClean="0"/>
              <a:pPr/>
              <a:t>99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1973</TotalTime>
  <Words>1954</Words>
  <Application>Microsoft Macintosh PowerPoint</Application>
  <PresentationFormat>信纸(8.5x11 英寸)</PresentationFormat>
  <Paragraphs>634</Paragraphs>
  <Slides>105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Arial Unicode MS</vt:lpstr>
      <vt:lpstr>Tahoma</vt:lpstr>
      <vt:lpstr>Wingdings</vt:lpstr>
      <vt:lpstr>等线</vt:lpstr>
      <vt:lpstr>宋体</vt:lpstr>
      <vt:lpstr>新細明體</vt:lpstr>
      <vt:lpstr>Arial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11.2 Review(1)</vt:lpstr>
      <vt:lpstr>11.2 Review(2)</vt:lpstr>
      <vt:lpstr>Arrays and Classes</vt:lpstr>
      <vt:lpstr>Accessing Members</vt:lpstr>
      <vt:lpstr>An Array of Money</vt:lpstr>
      <vt:lpstr>Example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test 4</vt:lpstr>
      <vt:lpstr>Project 3</vt:lpstr>
      <vt:lpstr>11.4 Classes and Dynamic Arrays</vt:lpstr>
      <vt:lpstr>Classes and Dynamic Arrays   </vt:lpstr>
      <vt:lpstr>Program Example: A String Variable Class</vt:lpstr>
      <vt:lpstr>Contructors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</vt:vector>
  </TitlesOfParts>
  <Company>Addison Wesley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Microsoft Office 用户</cp:lastModifiedBy>
  <cp:revision>411</cp:revision>
  <cp:lastPrinted>2001-11-04T00:51:13Z</cp:lastPrinted>
  <dcterms:created xsi:type="dcterms:W3CDTF">2005-02-25T19:46:41Z</dcterms:created>
  <dcterms:modified xsi:type="dcterms:W3CDTF">2019-05-30T08:05:08Z</dcterms:modified>
</cp:coreProperties>
</file>