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1"/>
  </p:notesMasterIdLst>
  <p:handoutMasterIdLst>
    <p:handoutMasterId r:id="rId82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21" r:id="rId26"/>
    <p:sldId id="377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1" r:id="rId37"/>
    <p:sldId id="331" r:id="rId38"/>
    <p:sldId id="378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7863081-32FF-4E7D-8123-67E53C7FCF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4159EC-5CCA-41B8-AA1E-63F2EFE7EE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 dirty="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0BB2140-7C2D-4958-8E64-47560545A1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 dirty="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AA3B07A-840F-4667-BDA5-307121AD4AA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 dirty="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0725AD7-B23A-4E94-8481-92D98939A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 dirty="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95C6226-F103-490D-9013-A4B920F7E1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 dirty="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5B41434-3D82-430F-842A-414E0B219D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 dirty="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F18F5D-DB6B-4C00-912B-4C7336986FF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 dirty="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CBADECE-5837-4364-9A40-F3CBDCB3D8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 dirty="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683D5BF-D26E-4EC7-B816-3125F08290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 dirty="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AFB9290-FFA0-4940-8E37-83090967F44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 dirty="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1FFFDCE-E117-436A-9C9D-2D1F2896B6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 dirty="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3DB8982-6F3C-4D92-8BDA-BCC1F266FB8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 dirty="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2565E3B-A5A8-4E86-8D8E-E973977ED89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 dirty="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3892A5F-FDF8-44ED-ACB8-2F4A85602F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 dirty="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8BEFE4E-C1DD-4E3B-968F-8121FDB1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zh-CN" sz="1400" dirty="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79801E8-B0FA-4ADF-BE7E-509EA657A9F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zh-CN" sz="1400" dirty="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7B83845-61F1-45DA-9E37-F96121D6377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zh-CN" sz="1400" dirty="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:public Employee shows that </a:t>
            </a:r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1789</TotalTime>
  <Words>1016</Words>
  <Application>Microsoft Office PowerPoint</Application>
  <PresentationFormat>信纸(8.5x11 英寸)</PresentationFormat>
  <Paragraphs>383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5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174</cp:revision>
  <cp:lastPrinted>2001-11-04T00:51:13Z</cp:lastPrinted>
  <dcterms:created xsi:type="dcterms:W3CDTF">2005-02-25T19:46:41Z</dcterms:created>
  <dcterms:modified xsi:type="dcterms:W3CDTF">2018-06-28T06:05:47Z</dcterms:modified>
</cp:coreProperties>
</file>