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>
      <p:ext uri="{19B8F6BF-5375-455C-9EA6-DF929625EA0E}">
        <p15:presenceInfo xmlns:p15="http://schemas.microsoft.com/office/powerpoint/2012/main" userId="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6C6E-B1FE-4CC0-90D8-EC39C27F390F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DD596-83F0-422E-B9F4-76608F57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0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5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76400"/>
            <a:ext cx="11059583" cy="4572000"/>
          </a:xfrm>
        </p:spPr>
        <p:txBody>
          <a:bodyPr/>
          <a:lstStyle/>
          <a:p>
            <a:r>
              <a:rPr lang="en-US" altLang="zh-CN" dirty="0"/>
              <a:t>7. What is wrong with the following piece of code?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for (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index = 1; index &lt;= 10; index++)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[index] = 3*index;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10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Indexed Variables as Function Arguments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, n, a[10];</a:t>
            </a:r>
          </a:p>
          <a:p>
            <a:pPr marL="0" indent="0">
              <a:buNone/>
            </a:pPr>
            <a:r>
              <a:rPr lang="en-US" altLang="zh-CN" sz="2400" dirty="0" err="1"/>
              <a:t>my_function</a:t>
            </a:r>
            <a:r>
              <a:rPr lang="en-US" altLang="zh-CN" sz="2400" dirty="0"/>
              <a:t> takes one argument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(n);</a:t>
            </a:r>
          </a:p>
          <a:p>
            <a:pPr marL="0" indent="0">
              <a:buNone/>
            </a:pPr>
            <a:r>
              <a:rPr lang="en-US" altLang="zh-CN" sz="2400" dirty="0"/>
              <a:t>Since an indexed variable of the array a is also a variable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just </a:t>
            </a:r>
            <a:r>
              <a:rPr lang="en-US" altLang="zh-CN" sz="2400" dirty="0" smtClean="0"/>
              <a:t>like n</a:t>
            </a:r>
            <a:r>
              <a:rPr lang="en-US" altLang="zh-CN" sz="2400" dirty="0"/>
              <a:t>, the following is equally legal: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(a[3</a:t>
            </a:r>
            <a:r>
              <a:rPr lang="en-US" altLang="zh-CN" sz="3200" dirty="0" smtClean="0">
                <a:solidFill>
                  <a:srgbClr val="0000FF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/>
              <a:t>There is one subtlety that does apply to indexed variables used as</a:t>
            </a:r>
          </a:p>
          <a:p>
            <a:pPr marL="0" indent="0">
              <a:buNone/>
            </a:pPr>
            <a:r>
              <a:rPr lang="en-US" altLang="zh-CN" sz="2400" dirty="0"/>
              <a:t>arguments. For example, consider the following function call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]);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1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Entire Arrays as Function </a:t>
            </a:r>
            <a:r>
              <a:rPr lang="en-US" altLang="zh-CN" b="1" dirty="0" smtClean="0"/>
              <a:t>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//Uses 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void </a:t>
            </a:r>
            <a:r>
              <a:rPr lang="en-US" altLang="zh-CN" sz="2400" dirty="0" err="1">
                <a:solidFill>
                  <a:srgbClr val="0000FF"/>
                </a:solidFill>
              </a:rPr>
              <a:t>fill_up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size)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using </a:t>
            </a:r>
            <a:r>
              <a:rPr lang="en-US" altLang="zh-CN" sz="2400" dirty="0">
                <a:solidFill>
                  <a:srgbClr val="0000FF"/>
                </a:solidFill>
              </a:rPr>
              <a:t>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"Enter " &lt;&lt; size &lt;&lt; " numbers:\n";</a:t>
            </a:r>
          </a:p>
          <a:p>
            <a:pPr marL="0" indent="0"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	for </a:t>
            </a:r>
            <a:r>
              <a:rPr lang="nn-NO" altLang="zh-CN" sz="2400" dirty="0">
                <a:solidFill>
                  <a:srgbClr val="0000FF"/>
                </a:solidFill>
              </a:rPr>
              <a:t>(int i = 0; i &lt; size; i++)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size-</a:t>
            </a:r>
            <a:r>
              <a:rPr lang="en-US" altLang="zh-CN" sz="2400" dirty="0">
                <a:solidFill>
                  <a:srgbClr val="0000FF"/>
                </a:solidFill>
              </a:rPr>
              <a:t>-;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last array index used is " &lt;&lt; size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82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Parameter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show_the_world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//Precondition: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 is the declared size of the array a.</a:t>
            </a:r>
          </a:p>
          <a:p>
            <a:pPr marL="0" indent="0">
              <a:buNone/>
            </a:pPr>
            <a:r>
              <a:rPr lang="en-US" altLang="zh-CN" sz="2000" dirty="0"/>
              <a:t>//All indexed variables of a have been given values.</a:t>
            </a:r>
          </a:p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Postcondition</a:t>
            </a:r>
            <a:r>
              <a:rPr lang="en-US" altLang="zh-CN" sz="2000" dirty="0"/>
              <a:t>: The values in a have been written</a:t>
            </a:r>
          </a:p>
          <a:p>
            <a:pPr marL="0" indent="0">
              <a:buNone/>
            </a:pPr>
            <a:r>
              <a:rPr lang="en-US" altLang="zh-CN" sz="2000" dirty="0"/>
              <a:t>//to the screen.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"The array contains the following values:\n";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</a:rPr>
              <a:t>size_of_a</a:t>
            </a:r>
            <a:r>
              <a:rPr lang="en-US" altLang="zh-CN" sz="2400" dirty="0">
                <a:solidFill>
                  <a:srgbClr val="0000FF"/>
                </a:solidFill>
              </a:rPr>
              <a:t>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55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too2(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for 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a[index] = 2;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/>
              <a:t>Which of the following are acceptable function calls?</a:t>
            </a:r>
          </a:p>
          <a:p>
            <a:pPr marL="0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my_array</a:t>
            </a:r>
            <a:r>
              <a:rPr lang="en-US" altLang="zh-CN" sz="1600" dirty="0"/>
              <a:t>[29];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29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</a:p>
          <a:p>
            <a:pPr marL="0" indent="0">
              <a:buNone/>
            </a:pPr>
            <a:r>
              <a:rPr lang="en-US" altLang="zh-CN" sz="1600" dirty="0" smtClean="0"/>
              <a:t>B: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10);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55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23043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PROGRAMMING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fill_array</a:t>
            </a:r>
            <a:r>
              <a:rPr lang="en-US" altLang="zh-CN" sz="2400" dirty="0">
                <a:solidFill>
                  <a:srgbClr val="0000FF"/>
                </a:solidFill>
              </a:rPr>
              <a:t>(score, MAX_NUMBER_SCORES,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double </a:t>
            </a:r>
            <a:r>
              <a:rPr lang="en-US" altLang="zh-CN" sz="2400" dirty="0" err="1">
                <a:solidFill>
                  <a:srgbClr val="0000FF"/>
                </a:solidFill>
              </a:rPr>
              <a:t>compute_average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show_difference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Search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search(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target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2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88" y="1790700"/>
            <a:ext cx="11059583" cy="4572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 sort(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//Precondition: </a:t>
            </a:r>
            <a:r>
              <a:rPr lang="en-US" altLang="zh-CN" dirty="0" err="1"/>
              <a:t>number_used</a:t>
            </a:r>
            <a:r>
              <a:rPr lang="en-US" altLang="zh-CN" dirty="0"/>
              <a:t> &lt;= declared size of the array a.</a:t>
            </a:r>
          </a:p>
          <a:p>
            <a:pPr marL="0" indent="0">
              <a:buNone/>
            </a:pPr>
            <a:r>
              <a:rPr lang="en-US" altLang="zh-CN" dirty="0"/>
              <a:t>//Array elements a[0] through a[number_used-1] have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function sort rearranges the elements in array a so that after </a:t>
            </a:r>
            <a:r>
              <a:rPr lang="en-US" altLang="zh-CN" dirty="0" smtClean="0"/>
              <a:t>the function </a:t>
            </a:r>
            <a:r>
              <a:rPr lang="en-US" altLang="zh-CN" dirty="0"/>
              <a:t>call is completed the elements are sorted as follows:</a:t>
            </a:r>
          </a:p>
          <a:p>
            <a:pPr marL="0" indent="0">
              <a:buNone/>
            </a:pPr>
            <a:r>
              <a:rPr lang="en-US" altLang="zh-CN" dirty="0" smtClean="0"/>
              <a:t> a[0</a:t>
            </a:r>
            <a:r>
              <a:rPr lang="en-US" altLang="zh-CN" dirty="0"/>
              <a:t>] ≤ a[1] ≤ a[2] ≤ ... ≤ a[</a:t>
            </a:r>
            <a:r>
              <a:rPr lang="en-US" altLang="zh-CN" dirty="0" err="1"/>
              <a:t>number_used</a:t>
            </a:r>
            <a:r>
              <a:rPr lang="en-US" altLang="zh-CN" dirty="0"/>
              <a:t> - 1]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91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dirty="0" smtClean="0"/>
              <a:t>	Place </a:t>
            </a:r>
            <a:r>
              <a:rPr lang="en-US" altLang="zh-CN" dirty="0"/>
              <a:t>the </a:t>
            </a:r>
            <a:r>
              <a:rPr lang="en-US" altLang="zh-CN" dirty="0" err="1"/>
              <a:t>indexth</a:t>
            </a:r>
            <a:r>
              <a:rPr lang="en-US" altLang="zh-CN" dirty="0"/>
              <a:t> smallest element in a[index]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4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38854" y="5246077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74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8853" y="5747238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7" y="1661746"/>
            <a:ext cx="9323809" cy="46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</a:t>
            </a:r>
            <a:r>
              <a:rPr lang="en-US" altLang="zh-CN" sz="2400" dirty="0" smtClean="0">
                <a:solidFill>
                  <a:srgbClr val="0000FF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dirty="0"/>
              <a:t>find the </a:t>
            </a:r>
            <a:r>
              <a:rPr lang="en-US" altLang="zh-CN" dirty="0" smtClean="0"/>
              <a:t>smallest element a in [index, </a:t>
            </a:r>
            <a:r>
              <a:rPr lang="en-US" altLang="zh-CN" dirty="0" err="1" smtClean="0">
                <a:solidFill>
                  <a:srgbClr val="0000FF"/>
                </a:solidFill>
              </a:rPr>
              <a:t>number_used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	</a:t>
            </a:r>
            <a:r>
              <a:rPr lang="en-US" altLang="zh-CN" dirty="0"/>
              <a:t> </a:t>
            </a:r>
            <a:r>
              <a:rPr lang="en-US" altLang="zh-CN" dirty="0" err="1" smtClean="0"/>
              <a:t>swap_values</a:t>
            </a:r>
            <a:r>
              <a:rPr lang="en-US" altLang="zh-CN" dirty="0" smtClean="0"/>
              <a:t>(a, a[index])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index_of_smallest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start_index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swap_values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v1,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v2);</a:t>
            </a:r>
          </a:p>
        </p:txBody>
      </p:sp>
    </p:spTree>
    <p:extLst>
      <p:ext uri="{BB962C8B-B14F-4D97-AF65-F5344CB8AC3E}">
        <p14:creationId xmlns:p14="http://schemas.microsoft.com/office/powerpoint/2010/main" val="4010042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Array 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2794"/>
            <a:ext cx="10295238" cy="48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45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400"/>
            <a:ext cx="11059583" cy="2965938"/>
          </a:xfrm>
        </p:spPr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dirty="0"/>
              <a:t>440  exercise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279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Computing the </a:t>
            </a:r>
            <a:r>
              <a:rPr lang="en-US" altLang="zh-CN" dirty="0"/>
              <a:t>number of occurrences of the highest number of 10 </a:t>
            </a:r>
            <a:r>
              <a:rPr lang="en-US" altLang="zh-CN" dirty="0" smtClean="0"/>
              <a:t>roles in novel “</a:t>
            </a:r>
            <a:r>
              <a:rPr lang="en-US" altLang="zh-CN" dirty="0"/>
              <a:t>Romeo and </a:t>
            </a:r>
            <a:r>
              <a:rPr lang="en-US" altLang="zh-CN" dirty="0" smtClean="0"/>
              <a:t>Juliet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ploting</a:t>
            </a:r>
            <a:r>
              <a:rPr lang="en-US" altLang="zh-CN" dirty="0" smtClean="0"/>
              <a:t>  the result  in SVG file.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11846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000" y="14644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172.18.5.102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User:  </a:t>
            </a:r>
            <a:r>
              <a:rPr lang="en-US" altLang="zh-CN" sz="3600" dirty="0" err="1" smtClean="0"/>
              <a:t>dailiyun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Password: </a:t>
            </a:r>
            <a:r>
              <a:rPr lang="en-US" altLang="zh-CN" sz="3600" dirty="0" err="1" smtClean="0"/>
              <a:t>dailiyun</a:t>
            </a:r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5" y="3348207"/>
            <a:ext cx="7850164" cy="3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7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IN FUNCTIONS</a:t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995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3. Identify any errors in the following array declarations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x[4] = { 8, 7, 6, 4, 3 };</a:t>
            </a:r>
          </a:p>
          <a:p>
            <a:pPr marL="0" indent="0">
              <a:buNone/>
            </a:pPr>
            <a:r>
              <a:rPr lang="en-US" altLang="zh-CN" sz="3600" dirty="0"/>
              <a:t>b.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x[] = { 8, 7, 6, 4 };</a:t>
            </a:r>
          </a:p>
          <a:p>
            <a:pPr marL="0" indent="0">
              <a:buNone/>
            </a:pPr>
            <a:r>
              <a:rPr lang="en-US" altLang="zh-CN" sz="3600" dirty="0"/>
              <a:t>c. </a:t>
            </a:r>
            <a:r>
              <a:rPr lang="en-US" altLang="zh-CN" sz="3600" dirty="0" err="1">
                <a:solidFill>
                  <a:srgbClr val="0000FF"/>
                </a:solidFill>
              </a:rPr>
              <a:t>const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SIZE = 4;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x[SIZE];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53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614</Words>
  <Application>Microsoft Office PowerPoint</Application>
  <PresentationFormat>宽屏</PresentationFormat>
  <Paragraphs>171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新細明體</vt:lpstr>
      <vt:lpstr>等线</vt:lpstr>
      <vt:lpstr>宋体</vt:lpstr>
      <vt:lpstr>Arial</vt:lpstr>
      <vt:lpstr>Tahoma</vt:lpstr>
      <vt:lpstr>Wingdings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  <vt:lpstr>ARRAYS IN FUNCTIONS </vt:lpstr>
      <vt:lpstr>Review </vt:lpstr>
      <vt:lpstr>PowerPoint 演示文稿</vt:lpstr>
      <vt:lpstr>Indexed Variables as Function Arguments</vt:lpstr>
      <vt:lpstr>Entire Arrays as Function Arguments</vt:lpstr>
      <vt:lpstr>The const Parameter Modifier</vt:lpstr>
      <vt:lpstr>Test</vt:lpstr>
      <vt:lpstr>PROGRAMMING WITH ARRAYS</vt:lpstr>
      <vt:lpstr>Sorting an Array</vt:lpstr>
      <vt:lpstr>selection sort algorithm</vt:lpstr>
      <vt:lpstr>7.2 CALL-BY-REFERENCE PARAMETERS</vt:lpstr>
      <vt:lpstr>7.2 CALL-BY-REFERENCE PARAMETERS</vt:lpstr>
      <vt:lpstr>selection sort algorithm</vt:lpstr>
      <vt:lpstr>selection sort algorithm</vt:lpstr>
      <vt:lpstr>MULTIDIMENSIONAL ARRAYS</vt:lpstr>
      <vt:lpstr>Multidimensional Array Declaration</vt:lpstr>
      <vt:lpstr>Test</vt:lpstr>
      <vt:lpstr>Project </vt:lpstr>
      <vt:lpstr>Project submit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dly</cp:lastModifiedBy>
  <cp:revision>184</cp:revision>
  <dcterms:created xsi:type="dcterms:W3CDTF">2018-05-02T16:57:51Z</dcterms:created>
  <dcterms:modified xsi:type="dcterms:W3CDTF">2018-06-28T06:01:58Z</dcterms:modified>
</cp:coreProperties>
</file>