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Like other variables, a stream variable… </a:t>
            </a:r>
          </a:p>
          <a:p>
            <a:pPr lvl="1"/>
            <a:r>
              <a:rPr lang="en-US" altLang="zh-CN"/>
              <a:t>Must be declared before it can be used</a:t>
            </a:r>
          </a:p>
          <a:p>
            <a:pPr lvl="1"/>
            <a:r>
              <a:rPr lang="en-US" altLang="zh-CN"/>
              <a:t>Must be initialized before it contains valid data</a:t>
            </a:r>
          </a:p>
          <a:p>
            <a:pPr lvl="2"/>
            <a:r>
              <a:rPr lang="en-US" altLang="zh-CN"/>
              <a:t>Initializing a stream means connecting it to a file</a:t>
            </a:r>
          </a:p>
          <a:p>
            <a:pPr lvl="2"/>
            <a:r>
              <a:rPr lang="en-US" altLang="zh-CN"/>
              <a:t>The value of the stream variable can be thought of </a:t>
            </a:r>
            <a:br>
              <a:rPr lang="en-US" altLang="zh-CN"/>
            </a:br>
            <a:r>
              <a:rPr lang="en-US" altLang="zh-CN"/>
              <a:t>as the file it is connected to</a:t>
            </a:r>
          </a:p>
          <a:p>
            <a:pPr lvl="1"/>
            <a:r>
              <a:rPr lang="en-US" altLang="zh-CN"/>
              <a:t>Can have its value changed</a:t>
            </a:r>
          </a:p>
          <a:p>
            <a:pPr lvl="2"/>
            <a:r>
              <a:rPr lang="en-US" altLang="zh-CN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get_int function seen in Display 5.7</a:t>
            </a:r>
            <a:br>
              <a:rPr lang="en-US" altLang="zh-CN" sz="2400"/>
            </a:br>
            <a:r>
              <a:rPr lang="en-US" altLang="zh-CN" sz="2400"/>
              <a:t>obtains an integer value from the user</a:t>
            </a:r>
          </a:p>
          <a:p>
            <a:pPr lvl="1"/>
            <a:r>
              <a:rPr lang="en-US" altLang="zh-CN" sz="2400"/>
              <a:t>get_int prompts the user, reads the input, and displays</a:t>
            </a:r>
            <a:br>
              <a:rPr lang="en-US" altLang="zh-CN" sz="2400"/>
            </a:br>
            <a:r>
              <a:rPr lang="en-US" altLang="zh-CN" sz="2400"/>
              <a:t>the input</a:t>
            </a:r>
          </a:p>
          <a:p>
            <a:pPr lvl="1"/>
            <a:r>
              <a:rPr lang="en-US" altLang="zh-CN" sz="2400"/>
              <a:t>After displaying the input, get_int asks the user to </a:t>
            </a:r>
            <a:br>
              <a:rPr lang="en-US" altLang="zh-CN" sz="2400"/>
            </a:br>
            <a:r>
              <a:rPr lang="en-US" altLang="zh-CN" sz="2400"/>
              <a:t>confirm the number and reads the user's response</a:t>
            </a:r>
            <a:br>
              <a:rPr lang="en-US" altLang="zh-CN" sz="2400"/>
            </a:br>
            <a:r>
              <a:rPr lang="en-US" altLang="zh-CN" sz="2400"/>
              <a:t>using a variable of type character</a:t>
            </a:r>
          </a:p>
          <a:p>
            <a:pPr lvl="1"/>
            <a:r>
              <a:rPr lang="en-US" altLang="zh-CN" sz="2400"/>
              <a:t>The process is repeated until the user indicates with</a:t>
            </a:r>
            <a:br>
              <a:rPr lang="en-US" altLang="zh-CN" sz="2400"/>
            </a:br>
            <a:r>
              <a:rPr lang="en-US" altLang="zh-CN" sz="240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5.7 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0688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5451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</a:t>
            </a:r>
            <a:r>
              <a:rPr lang="en-US" altLang="zh-CN" b="1" dirty="0" smtClean="0">
                <a:solidFill>
                  <a:schemeClr val="tx2"/>
                </a:solidFill>
              </a:rPr>
              <a:t>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 sure to deal with the '\n' that ends each </a:t>
            </a:r>
            <a:br>
              <a:rPr lang="en-US" altLang="zh-CN"/>
            </a:br>
            <a:r>
              <a:rPr lang="en-US" altLang="zh-CN"/>
              <a:t>input line if using cin &gt;&gt; and cin.get</a:t>
            </a:r>
          </a:p>
          <a:p>
            <a:pPr lvl="1"/>
            <a:r>
              <a:rPr lang="en-US" altLang="zh-CN"/>
              <a:t>"cin &gt;&gt;"  reads up to the '\n'</a:t>
            </a:r>
          </a:p>
          <a:p>
            <a:pPr lvl="1"/>
            <a:r>
              <a:rPr lang="en-US" altLang="zh-CN"/>
              <a:t>The '\n' remains in the input stream</a:t>
            </a:r>
          </a:p>
          <a:p>
            <a:pPr lvl="1"/>
            <a:r>
              <a:rPr lang="en-US" altLang="zh-CN"/>
              <a:t>Using cin.get  next will read the '\n'</a:t>
            </a:r>
          </a:p>
          <a:p>
            <a:pPr lvl="1"/>
            <a:r>
              <a:rPr lang="en-US" altLang="zh-CN"/>
              <a:t>The new_line function from Display 5.7 can</a:t>
            </a:r>
            <a:br>
              <a:rPr lang="en-US" altLang="zh-CN"/>
            </a:br>
            <a:r>
              <a:rPr lang="en-US" altLang="zh-CN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2593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7816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5588" y="5411788"/>
            <a:ext cx="2159000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Display5.9 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64313" y="59340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5.9 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</TotalTime>
  <Words>2151</Words>
  <Application>Microsoft Office PowerPoint</Application>
  <PresentationFormat>信纸(8.5x11 英寸)</PresentationFormat>
  <Paragraphs>576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 Unicode MS</vt:lpstr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194</cp:revision>
  <cp:lastPrinted>2001-11-04T00:51:13Z</cp:lastPrinted>
  <dcterms:created xsi:type="dcterms:W3CDTF">2005-02-25T19:46:41Z</dcterms:created>
  <dcterms:modified xsi:type="dcterms:W3CDTF">2018-04-27T18:02:23Z</dcterms:modified>
</cp:coreProperties>
</file>