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y" initials="d" lastIdx="1" clrIdx="0">
    <p:extLst>
      <p:ext uri="{19B8F6BF-5375-455C-9EA6-DF929625EA0E}">
        <p15:presenceInfo xmlns:p15="http://schemas.microsoft.com/office/powerpoint/2012/main" userId="d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0" y="4581526"/>
            <a:ext cx="12192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1"/>
            <a:ext cx="12192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17600" y="6397625"/>
            <a:ext cx="7315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406400" y="152400"/>
            <a:ext cx="94488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5416550"/>
            <a:ext cx="912284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41600" y="2590800"/>
            <a:ext cx="88392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封面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1" y="4648200"/>
            <a:ext cx="21145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067" y="5410200"/>
            <a:ext cx="423333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8866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592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17000" y="303214"/>
            <a:ext cx="276860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0" y="303214"/>
            <a:ext cx="810260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616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138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060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6018" y="1676400"/>
            <a:ext cx="5427133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6352" y="1676400"/>
            <a:ext cx="5429249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186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081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20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2561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3231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3212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gray">
          <a:xfrm rot="16200000">
            <a:off x="5943072" y="613305"/>
            <a:ext cx="301625" cy="12187767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/>
        </p:nvSpPr>
        <p:spPr bwMode="gray">
          <a:xfrm rot="16200000">
            <a:off x="5363634" y="-5363634"/>
            <a:ext cx="1460500" cy="12187767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303214"/>
            <a:ext cx="110744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001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A73EA82F-FF5D-4507-8448-F2EE48C3D6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6018" y="1676400"/>
            <a:ext cx="1105958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117600" y="6397625"/>
            <a:ext cx="660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2322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Chapter  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5- </a:t>
            </a:r>
            <a:fld id="{3C594E94-0A75-47C5-A997-082619340147}" type="slidenum">
              <a:rPr lang="en-US" altLang="zh-CN" smtClean="0"/>
              <a:pPr/>
              <a:t>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2725" y="2473434"/>
            <a:ext cx="218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5400" dirty="0">
                <a:latin typeface="+mj-lt"/>
              </a:rPr>
              <a:t>Arrays</a:t>
            </a:r>
            <a:endParaRPr lang="zh-CN" altLang="en-US" sz="9600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5782" y="457479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Dai </a:t>
            </a:r>
            <a:r>
              <a:rPr lang="en-US" altLang="zh-CN" dirty="0" err="1"/>
              <a:t>Liyun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dailiyun@swu.edu.cn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439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Chapter  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7.2 ARRAYS IN </a:t>
            </a:r>
            <a:r>
              <a:rPr lang="en-US" altLang="zh-CN" b="1" dirty="0" smtClean="0"/>
              <a:t>FUNCTIONS</a:t>
            </a:r>
          </a:p>
          <a:p>
            <a:endParaRPr lang="en-US" altLang="zh-CN" b="1" dirty="0"/>
          </a:p>
          <a:p>
            <a:r>
              <a:rPr lang="en-US" altLang="zh-CN" b="1" dirty="0"/>
              <a:t>7.3 PROGRAMMING WITH </a:t>
            </a:r>
            <a:r>
              <a:rPr lang="en-US" altLang="zh-CN" b="1" dirty="0" smtClean="0"/>
              <a:t>ARRAYS</a:t>
            </a:r>
          </a:p>
          <a:p>
            <a:endParaRPr lang="en-US" altLang="zh-CN" b="1" dirty="0"/>
          </a:p>
          <a:p>
            <a:r>
              <a:rPr lang="en-US" altLang="zh-CN" b="1" dirty="0"/>
              <a:t>7.4 MULTIDIMENSIONAL ARRAYS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6101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726017" y="4987636"/>
            <a:ext cx="10985337" cy="1422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11200" y="2540977"/>
            <a:ext cx="11000154" cy="10427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7.1 INTRODUCTION TO </a:t>
            </a:r>
            <a:r>
              <a:rPr lang="en-US" altLang="zh-CN" b="1" dirty="0" smtClean="0"/>
              <a:t>ARRAYS</a:t>
            </a:r>
            <a:br>
              <a:rPr lang="en-US" altLang="zh-CN" b="1" dirty="0" smtClean="0"/>
            </a:br>
            <a:r>
              <a:rPr lang="en-US" altLang="zh-CN" sz="2400" b="1" dirty="0"/>
              <a:t>Declaring and Referencing Arrays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018" y="1676399"/>
            <a:ext cx="11059583" cy="4733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score[5</a:t>
            </a:r>
            <a:r>
              <a:rPr lang="en-US" altLang="zh-CN" sz="2400" dirty="0" smtClean="0">
                <a:solidFill>
                  <a:srgbClr val="0000FF"/>
                </a:solidFill>
              </a:rPr>
              <a:t>];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it-IT" altLang="zh-CN" dirty="0" smtClean="0"/>
          </a:p>
          <a:p>
            <a:pPr marL="0" indent="0">
              <a:buNone/>
            </a:pPr>
            <a:r>
              <a:rPr lang="it-IT" altLang="zh-CN" dirty="0" smtClean="0"/>
              <a:t>score[0</a:t>
            </a:r>
            <a:r>
              <a:rPr lang="it-IT" altLang="zh-CN" dirty="0"/>
              <a:t>], score[1], score[2], score[3], </a:t>
            </a:r>
            <a:r>
              <a:rPr lang="it-IT" altLang="zh-CN" dirty="0" smtClean="0"/>
              <a:t>score[4]ss</a:t>
            </a:r>
          </a:p>
          <a:p>
            <a:pPr marL="0" indent="0">
              <a:buNone/>
            </a:pPr>
            <a:endParaRPr lang="it-IT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next, score[5], max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 = 2;</a:t>
            </a:r>
          </a:p>
          <a:p>
            <a:pPr marL="0" indent="0">
              <a:buNone/>
            </a:pPr>
            <a:r>
              <a:rPr lang="en-US" altLang="zh-CN" dirty="0"/>
              <a:t>score[n + 1] = 99;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6017" y="257025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017" y="4987636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F0"/>
                </a:solidFill>
              </a:rPr>
              <a:t>Usage: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40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</a:t>
            </a:r>
            <a:r>
              <a:rPr lang="en-US" altLang="zh-CN" dirty="0"/>
              <a:t>for </a:t>
            </a:r>
            <a:r>
              <a:rPr lang="en-US" altLang="zh-CN" b="1" dirty="0"/>
              <a:t>Loops with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zh-CN" dirty="0" smtClean="0"/>
              <a:t>	</a:t>
            </a:r>
            <a:r>
              <a:rPr lang="nn-NO" altLang="zh-CN" sz="2400" dirty="0">
                <a:solidFill>
                  <a:srgbClr val="0000FF"/>
                </a:solidFill>
              </a:rPr>
              <a:t>for </a:t>
            </a:r>
            <a:r>
              <a:rPr lang="nn-NO" altLang="zh-CN" sz="2400" dirty="0">
                <a:solidFill>
                  <a:srgbClr val="0000FF"/>
                </a:solidFill>
              </a:rPr>
              <a:t>(i = 0; i &lt; 5; i++)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</a:t>
            </a:r>
            <a:r>
              <a:rPr lang="en-US" altLang="zh-CN" sz="2400" dirty="0" err="1">
                <a:solidFill>
                  <a:srgbClr val="0000FF"/>
                </a:solidFill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&lt;&lt;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 &lt;&lt; " off by "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	&lt;&lt; </a:t>
            </a:r>
            <a:r>
              <a:rPr lang="en-US" altLang="zh-CN" sz="2400" dirty="0">
                <a:solidFill>
                  <a:srgbClr val="0000FF"/>
                </a:solidFill>
              </a:rPr>
              <a:t>(max - score[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]) &lt;&lt; </a:t>
            </a:r>
            <a:r>
              <a:rPr lang="en-US" altLang="zh-CN" sz="2400" dirty="0" err="1">
                <a:solidFill>
                  <a:srgbClr val="0000FF"/>
                </a:solidFill>
              </a:rPr>
              <a:t>endl</a:t>
            </a:r>
            <a:r>
              <a:rPr lang="en-US" altLang="zh-CN" sz="2400" dirty="0" smtClean="0">
                <a:solidFill>
                  <a:srgbClr val="0000FF"/>
                </a:solidFill>
              </a:rPr>
              <a:t>;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Indexes Always Start with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Zero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                   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Array </a:t>
            </a:r>
            <a:r>
              <a:rPr lang="en-US" altLang="zh-CN" sz="3200" b="1" dirty="0">
                <a:solidFill>
                  <a:srgbClr val="FF0000"/>
                </a:solidFill>
              </a:rPr>
              <a:t>Index Out of Range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4983" y="4562766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Note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10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 Array in Memory</a:t>
            </a:r>
            <a:endParaRPr lang="zh-CN" altLang="en-US" sz="32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1" y="1690254"/>
            <a:ext cx="7481455" cy="461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03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For example,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 = {2, 12, 1};</a:t>
            </a:r>
          </a:p>
          <a:p>
            <a:r>
              <a:rPr lang="en-US" altLang="zh-CN" sz="3200" dirty="0"/>
              <a:t>This declaration is equivalent to the following code: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children[3];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children[0] = 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children[1] = 12;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children[2] = 1;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606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Initializing 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962" y="1685636"/>
            <a:ext cx="11059583" cy="4572000"/>
          </a:xfrm>
        </p:spPr>
        <p:txBody>
          <a:bodyPr/>
          <a:lstStyle/>
          <a:p>
            <a:r>
              <a:rPr lang="en-US" altLang="zh-CN" sz="4000" dirty="0"/>
              <a:t>For example, the following declaration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b[] = {5, 12, 11};</a:t>
            </a:r>
          </a:p>
          <a:p>
            <a:r>
              <a:rPr lang="en-US" altLang="zh-CN" sz="4000" dirty="0"/>
              <a:t>is equivalent to</a:t>
            </a:r>
          </a:p>
          <a:p>
            <a:pPr marL="0" indent="0">
              <a:buNone/>
            </a:pPr>
            <a:r>
              <a:rPr lang="en-US" altLang="zh-CN" sz="3600" dirty="0" err="1">
                <a:solidFill>
                  <a:srgbClr val="0000FF"/>
                </a:solidFill>
              </a:rPr>
              <a:t>int</a:t>
            </a:r>
            <a:r>
              <a:rPr lang="en-US" altLang="zh-CN" sz="3600" dirty="0">
                <a:solidFill>
                  <a:srgbClr val="0000FF"/>
                </a:solidFill>
              </a:rPr>
              <a:t> b[3] = {5, 12, 11};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860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152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新細明體</vt:lpstr>
      <vt:lpstr>宋体</vt:lpstr>
      <vt:lpstr>Arial</vt:lpstr>
      <vt:lpstr>Tahoma</vt:lpstr>
      <vt:lpstr>Wingdings</vt:lpstr>
      <vt:lpstr>Blends</vt:lpstr>
      <vt:lpstr>Chapter  7</vt:lpstr>
      <vt:lpstr>Chapter  7</vt:lpstr>
      <vt:lpstr>7.1 INTRODUCTION TO ARRAYS Declaring and Referencing Arrays</vt:lpstr>
      <vt:lpstr>Use for Loops with Arrays</vt:lpstr>
      <vt:lpstr>An Array in Memory</vt:lpstr>
      <vt:lpstr>Initializing Arrays</vt:lpstr>
      <vt:lpstr>Initializing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7</dc:title>
  <dc:creator>dly</dc:creator>
  <cp:lastModifiedBy>dly</cp:lastModifiedBy>
  <cp:revision>52</cp:revision>
  <dcterms:created xsi:type="dcterms:W3CDTF">2018-05-02T16:57:51Z</dcterms:created>
  <dcterms:modified xsi:type="dcterms:W3CDTF">2018-05-02T17:13:28Z</dcterms:modified>
</cp:coreProperties>
</file>