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2" r:id="rId81"/>
    <p:sldId id="373" r:id="rId82"/>
    <p:sldId id="374" r:id="rId83"/>
    <p:sldId id="375" r:id="rId84"/>
    <p:sldId id="387" r:id="rId85"/>
    <p:sldId id="376" r:id="rId86"/>
    <p:sldId id="378" r:id="rId87"/>
    <p:sldId id="379" r:id="rId88"/>
    <p:sldId id="380" r:id="rId89"/>
    <p:sldId id="388" r:id="rId9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8548" autoAdjust="0"/>
  </p:normalViewPr>
  <p:slideViewPr>
    <p:cSldViewPr snapToObjects="1">
      <p:cViewPr varScale="1">
        <p:scale>
          <a:sx n="131" d="100"/>
          <a:sy n="131" d="100"/>
        </p:scale>
        <p:origin x="1768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791D6-9201-4513-8195-CFF81B3F9D59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1708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AC301A8-9A09-4215-8DA2-A747176FFA5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80E93671-F8A0-4589-BB5F-CDE4386B2C2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E2E8EE4A-A1B5-433C-A198-E356DAD791D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5EB85EB5-1DC7-47CB-BF96-E824417BCA9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E26354A-0099-498C-A4CB-20C0CC0CF43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9FA69F70-2A81-49CC-94E2-8B92BE5F8FE6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AC5B7E02-A3A1-4BDF-9BB4-F53779590EC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B6A570E5-6FFE-43B0-A408-EBBB04E8FE2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C889EAD6-30FD-4383-8AC3-50A30AA03C15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10- </a:t>
            </a:r>
            <a:fld id="{266C8501-B7CB-450B-A828-D4C98F10334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4" Type="http://schemas.openxmlformats.org/officeDocument/2006/relationships/slide" Target="slide75.xml"/><Relationship Id="rId1" Type="http://schemas.openxmlformats.org/officeDocument/2006/relationships/slideLayout" Target="../slideLayouts/slideLayout2.xml"/><Relationship Id="rId2" Type="http://schemas.openxmlformats.org/officeDocument/2006/relationships/slide" Target="slide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6.xml"/><Relationship Id="rId3" Type="http://schemas.openxmlformats.org/officeDocument/2006/relationships/slide" Target="slide7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8.xml"/><Relationship Id="rId3" Type="http://schemas.openxmlformats.org/officeDocument/2006/relationships/slide" Target="slide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4" Type="http://schemas.openxmlformats.org/officeDocument/2006/relationships/slide" Target="slide82.xml"/><Relationship Id="rId5" Type="http://schemas.openxmlformats.org/officeDocument/2006/relationships/slide" Target="slide8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4" Type="http://schemas.openxmlformats.org/officeDocument/2006/relationships/slide" Target="slide86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" Target="slide8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7.xml"/><Relationship Id="rId3" Type="http://schemas.openxmlformats.org/officeDocument/2006/relationships/slide" Target="slide8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7.xml"/><Relationship Id="rId3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7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E2E8EE4A-A1B5-433C-A198-E356DAD791D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155AF6D-C7C4-4508-96F9-314CF72D7F2E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793D9BB-B647-42AA-B815-ACBACBAD3E59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377CA3-2B82-4A74-8C1E-030F429D7D34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97E5605-C4CE-46E9-AF2B-E9A81EDD550A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539151F-E7EE-4185-B298-034E726A0653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2B395D8-C5FA-489F-AB01-968751F9DDC5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D75B951-EA01-4849-B39F-E83F43809C37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4A8533D-3C74-485C-B5D0-998070868B0D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EAD6735-9CF4-441D-B175-852E2916694E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18A531A-DA7F-4873-B9EF-65F70AF0D07B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F749A13-E283-46BF-AFB7-4024649CBD76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3BC920-1B53-47E5-A931-B3E1F9088EF4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F7BE4E0-52D3-4266-BFA2-807F211D9DA6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C1F8806-AE0E-4470-BA34-B9A85DE0BE03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FB395C6-246E-4B37-B354-E83EB6A12668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BC1C5A1-E3CC-466B-A773-3A035EFED8ED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BC1BB46-FF55-4710-A752-60B732C17BC1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4C10697-EB26-40F8-8454-659F586D3D7A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D38DFE5-D1F6-4BD5-9197-C5F3219C81A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60255E5-7D97-4677-840F-D949404077EC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82BA9C-BD2E-43CF-BBC9-F384A6D60BB7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7C4228F-8F5C-4CAC-8F29-56621E7C21CE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48C4D13-A982-4476-959A-66E73CCE9D9B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9713754-1E35-466A-890F-3CF44DAC9EBE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4F9AA10-7F68-47C7-9E18-69C1B072E562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615F484-89A7-4E8C-A7B8-969B6D5B651A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C109F8-7D0F-487F-BBE2-DBF8E6575CF3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52D6DFC-8110-4D8F-96D6-905122C8FEF5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5E963D3-8764-4F99-9F90-AF683C19A05B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BBDAFB-273C-4C61-8C91-3131F2E423D5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C2A19E-253E-46B3-ACBC-397357ACB908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5104B6-4771-4C54-AEA1-6FC3E9B5C1FD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34F5E4C-EFB8-4B63-8FBF-E47763AB1DFE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CFB1171-6656-4833-90B0-F2ED5C6B21D6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E084E63-D5E0-48C8-AE6C-CCFFA1FFB7ED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B6E3A6-C4D5-468C-9ABA-2A974D37ADA2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83C0D5E-BDD5-4700-887C-1A3232E9AD00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x=a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endParaRPr lang="en-US" altLang="zh-CN" sz="16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temp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303BA0-CF77-457C-BF1F-A441B9E3F855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352528A-E1E2-4D07-B48B-DEE1696D32ED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8BEAB05-DC14-4D73-A070-0512E105E74D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1E63E90-6374-4A89-8662-D5B6475661D2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CB82B92-266E-4639-9B79-4D5D94E18CE1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A7B0F4F-9D6D-4AB5-9DD9-384B4698AC83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ECA35D4-BA6E-44D6-99A5-71270954BAB3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558E282-456F-4391-9914-393AF86C220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A38F6F3-0F9E-447A-BF1E-432335CCA867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C529E20-DCE8-4CAD-8087-FC60EDEFB964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9E2876E-FC08-4826-BC74-A424C53AC6BA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33046A0-1DF1-4FDC-831B-9D17498724D4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FBCFCE-5267-42FD-ACB4-20F8CB985346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FA7FBD2-026F-464A-B236-E9E53F0BDC9A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47B45E-95A4-4782-B18D-2CEFD2B402B2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04684BF-6C1C-4098-9358-76177744B333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E13F93E-AB15-4D60-A5F3-4895D856488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65AD29-49FA-48E5-8E81-A140940A0D61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F6EB0B-7324-4880-A082-26A9BF093016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B530A41-D2BE-4311-B74B-5B185BF6B6B7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B17018C-6454-4A71-BC1B-942BD82DF5EB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射雕英雄传”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D575487-5C37-439F-BB27-866566065EF2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E15EE0E-E0FC-48DC-AF35-32A4C33431B4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9A98547-6B68-4635-86C9-77D5B032263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AF62C2B-DF1F-4A6C-BA89-5FB36A1CBAE5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2EFFED3-E91C-473E-86CA-77261B5A2BE6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DA49F65-70B1-486F-825B-705CDF762C49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8067D8-3977-4C7C-9E6E-F19A954339F6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ED245AF-96BA-4CD4-9210-34DEB701448D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0A1CD9-7022-410E-8DB3-BD6491F4F2DD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6EB9660-C7EF-4FF8-B0A2-932DA4CA7B77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76A388D-7163-48C3-9667-D3E865DB5C03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EF4AD88-0493-4328-9DB6-74A6C27EF0DE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2611FB4-0E57-4F43-9489-C5F4ABB011D9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4A63EB1-15B4-4A53-92E7-5502A4C34F49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CA17F10-242F-4B77-83D8-0072AECAB3F1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D47F0E4-CB83-43BF-981A-ECF09379458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A0B85A7-FA98-4ED9-85A8-919DCF3A862B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7B555A-E0D9-4D04-9637-0DF93E508481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B64ACF9-7217-4E87-B990-30608E4DEEF0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1FDED95-E7AD-486A-A620-D5F512DC88BB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2804</TotalTime>
  <Words>1395</Words>
  <Application>Microsoft Macintosh PowerPoint</Application>
  <PresentationFormat>信纸(8.5x11 英寸)</PresentationFormat>
  <Paragraphs>505</Paragraphs>
  <Slides>89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宋体</vt:lpstr>
      <vt:lpstr>Arial</vt:lpstr>
      <vt:lpstr>Tahoma</vt:lpstr>
      <vt:lpstr>Times New Roman</vt:lpstr>
      <vt:lpstr>Wingdings</vt:lpstr>
      <vt:lpstr>等线</vt:lpstr>
      <vt:lpstr>新細明體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Test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270</cp:revision>
  <cp:lastPrinted>2001-11-04T00:51:13Z</cp:lastPrinted>
  <dcterms:created xsi:type="dcterms:W3CDTF">2005-02-25T19:46:41Z</dcterms:created>
  <dcterms:modified xsi:type="dcterms:W3CDTF">2019-05-11T02:01:56Z</dcterms:modified>
</cp:coreProperties>
</file>