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7"/>
  </p:notesMasterIdLst>
  <p:handoutMasterIdLst>
    <p:handoutMasterId r:id="rId13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  <p:sldId id="354" r:id="rId107"/>
    <p:sldId id="355" r:id="rId108"/>
    <p:sldId id="356" r:id="rId109"/>
    <p:sldId id="357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72" r:id="rId121"/>
    <p:sldId id="369" r:id="rId122"/>
    <p:sldId id="370" r:id="rId123"/>
    <p:sldId id="371" r:id="rId124"/>
    <p:sldId id="416" r:id="rId125"/>
    <p:sldId id="417" r:id="rId126"/>
    <p:sldId id="418" r:id="rId127"/>
    <p:sldId id="419" r:id="rId128"/>
    <p:sldId id="420" r:id="rId129"/>
    <p:sldId id="421" r:id="rId130"/>
    <p:sldId id="422" r:id="rId131"/>
    <p:sldId id="428" r:id="rId132"/>
    <p:sldId id="424" r:id="rId133"/>
    <p:sldId id="425" r:id="rId134"/>
    <p:sldId id="426" r:id="rId135"/>
    <p:sldId id="427" r:id="rId13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9663" autoAdjust="0"/>
  </p:normalViewPr>
  <p:slideViewPr>
    <p:cSldViewPr snapToObjects="1">
      <p:cViewPr varScale="1">
        <p:scale>
          <a:sx n="131" d="100"/>
          <a:sy n="131" d="100"/>
        </p:scale>
        <p:origin x="1960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notesMaster" Target="notesMasters/notesMaster1.xml"/><Relationship Id="rId138" Type="http://schemas.openxmlformats.org/officeDocument/2006/relationships/handoutMaster" Target="handoutMasters/handoutMaster1.xml"/><Relationship Id="rId13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viewProps" Target="viewProps.xml"/><Relationship Id="rId141" Type="http://schemas.openxmlformats.org/officeDocument/2006/relationships/theme" Target="theme/theme1.xml"/><Relationship Id="rId1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0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23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6.xml"/><Relationship Id="rId3" Type="http://schemas.openxmlformats.org/officeDocument/2006/relationships/slide" Target="slide1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90C9CE3-CA21-4660-BAC8-9A92053E33C0}" type="slidenum">
              <a:rPr lang="en-US" altLang="zh-CN" smtClean="0"/>
              <a:pPr/>
              <a:t>106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941AF-5E8E-4E93-A8AA-7E5203747ED1}" type="slidenum">
              <a:rPr lang="en-US" altLang="zh-CN" smtClean="0"/>
              <a:pPr/>
              <a:t>107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04D209F-DBA5-409F-A0B5-3A0734B8A783}" type="slidenum">
              <a:rPr lang="en-US" altLang="zh-CN" smtClean="0"/>
              <a:pPr/>
              <a:t>108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3F8A77-55A7-496F-88D0-943D4AF785BB}" type="slidenum">
              <a:rPr lang="en-US" altLang="zh-CN" smtClean="0"/>
              <a:pPr/>
              <a:t>109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B85DFCB-F21B-477A-969C-8F735217F5AB}" type="slidenum">
              <a:rPr lang="en-US" altLang="zh-CN" smtClean="0"/>
              <a:pPr/>
              <a:t>110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1A6330-83C8-453E-83D0-362CE131B0A7}" type="slidenum">
              <a:rPr lang="en-US" altLang="zh-CN" smtClean="0"/>
              <a:pPr/>
              <a:t>111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3717B-BDC7-4A08-96D1-56C7FAC9DADD}" type="slidenum">
              <a:rPr lang="en-US" altLang="zh-CN" smtClean="0"/>
              <a:pPr/>
              <a:t>112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EA5C297-0AB9-4D95-B299-85E1DA1C37EF}" type="slidenum">
              <a:rPr lang="en-US" altLang="zh-CN" smtClean="0"/>
              <a:pPr/>
              <a:t>113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D283A18-190C-4FCB-BEDE-150A8C9C5A1B}" type="slidenum">
              <a:rPr lang="en-US" altLang="zh-CN" smtClean="0"/>
              <a:pPr/>
              <a:t>114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12C70-0475-4D98-B8B9-9B17D02F3ADB}" type="slidenum">
              <a:rPr lang="en-US" altLang="zh-CN" smtClean="0"/>
              <a:pPr/>
              <a:t>115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73AA70F-548E-424D-9019-98C724945C76}" type="slidenum">
              <a:rPr lang="en-US" altLang="zh-CN" smtClean="0"/>
              <a:pPr/>
              <a:t>116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9170115-AE0A-4467-87BC-C2C67EE079FE}" type="slidenum">
              <a:rPr lang="en-US" altLang="zh-CN" smtClean="0"/>
              <a:pPr/>
              <a:t>117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F51CA9-10BE-46D3-9C29-533BBB29640B}" type="slidenum">
              <a:rPr lang="en-US" altLang="zh-CN" smtClean="0"/>
              <a:pPr/>
              <a:t>118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2305FDB-CBD4-4B52-A032-72D187C84BEA}" type="slidenum">
              <a:rPr lang="en-US" altLang="zh-CN" smtClean="0"/>
              <a:pPr/>
              <a:t>119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69EF7C-EE4D-4EBE-A820-E7822D7D43FD}" type="slidenum">
              <a:rPr lang="en-US" altLang="zh-CN" smtClean="0"/>
              <a:pPr/>
              <a:t>120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3567BE9-B4B4-4BBC-952A-951EEE97EE34}" type="slidenum">
              <a:rPr lang="en-US" altLang="zh-CN" smtClean="0"/>
              <a:pPr/>
              <a:t>121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DA43306-B03F-46A2-8D83-9CC9E0B6434E}" type="slidenum">
              <a:rPr lang="en-US" altLang="zh-CN" smtClean="0"/>
              <a:pPr/>
              <a:t>122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E9C938E-EB00-4475-A263-09AF3AC57452}" type="slidenum">
              <a:rPr lang="en-US" altLang="zh-CN" smtClean="0"/>
              <a:pPr/>
              <a:t>123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2670AE1-D643-47A0-958B-9EB3D4AB0CF1}" type="slidenum">
              <a:rPr lang="en-US" altLang="zh-CN" smtClean="0"/>
              <a:pPr/>
              <a:t>124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4299F31-0438-4C9E-B4B0-4422BD935F45}" type="slidenum">
              <a:rPr lang="en-US" altLang="zh-CN" smtClean="0"/>
              <a:pPr/>
              <a:t>125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8B904CA-624A-4F06-B5DD-E96BCAA21AAA}" type="slidenum">
              <a:rPr lang="en-US" altLang="zh-CN" smtClean="0"/>
              <a:pPr/>
              <a:t>126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77AC9D-31BD-4CCF-BACD-E93ECC6E31D0}" type="slidenum">
              <a:rPr lang="en-US" altLang="zh-CN" smtClean="0"/>
              <a:pPr/>
              <a:t>127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D00F2A-1E3A-4ECE-8AE9-563EE58A5DE9}" type="slidenum">
              <a:rPr lang="en-US" altLang="zh-CN" smtClean="0"/>
              <a:pPr/>
              <a:t>128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F3562-6745-4740-B052-DD21901F09A1}" type="slidenum">
              <a:rPr lang="en-US" altLang="zh-CN" smtClean="0"/>
              <a:pPr/>
              <a:t>129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EAAEEAA-AE02-4AA1-9A07-C41AD638F770}" type="slidenum">
              <a:rPr lang="en-US" altLang="zh-CN" smtClean="0"/>
              <a:pPr/>
              <a:t>130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066EB6-9CB5-49E6-8A8F-6A3FA63B3F31}" type="slidenum">
              <a:rPr lang="en-US" altLang="zh-CN" smtClean="0"/>
              <a:pPr/>
              <a:t>131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E9C21D4-E3E2-457A-8094-6B94E947EF9A}" type="slidenum">
              <a:rPr lang="en-US" altLang="zh-CN" smtClean="0"/>
              <a:pPr/>
              <a:t>132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DE9221C-36F3-4F5F-BB3D-C00BE7B43440}" type="slidenum">
              <a:rPr lang="en-US" altLang="zh-CN" smtClean="0"/>
              <a:pPr/>
              <a:t>133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9928AE0-B3D2-45BC-B1B8-BCAC80243BE0}" type="slidenum">
              <a:rPr lang="en-US" altLang="zh-CN" smtClean="0"/>
              <a:pPr/>
              <a:t>134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F7A0D2E-4978-4759-888D-C519F2457E29}" type="slidenum">
              <a:rPr lang="en-US" altLang="zh-CN" smtClean="0"/>
              <a:pPr/>
              <a:t>135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1957</TotalTime>
  <Words>2213</Words>
  <Application>Microsoft Macintosh PowerPoint</Application>
  <PresentationFormat>信纸(8.5x11 英寸)</PresentationFormat>
  <Paragraphs>754</Paragraphs>
  <Slides>135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3" baseType="lpstr">
      <vt:lpstr>Arial Unicode MS</vt:lpstr>
      <vt:lpstr>宋体</vt:lpstr>
      <vt:lpstr>Arial</vt:lpstr>
      <vt:lpstr>Tahoma</vt:lpstr>
      <vt:lpstr>Wingdings</vt:lpstr>
      <vt:lpstr>等线</vt:lpstr>
      <vt:lpstr>新細明體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406</cp:revision>
  <cp:lastPrinted>2001-11-04T00:51:13Z</cp:lastPrinted>
  <dcterms:created xsi:type="dcterms:W3CDTF">2005-02-25T19:46:41Z</dcterms:created>
  <dcterms:modified xsi:type="dcterms:W3CDTF">2019-05-11T02:00:40Z</dcterms:modified>
</cp:coreProperties>
</file>