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135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82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7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2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7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63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6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47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42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7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C796-C01E-1E45-9441-1A2FB0331F1C}" type="datetimeFigureOut">
              <a:rPr kumimoji="1" lang="zh-CN" altLang="en-US" smtClean="0"/>
              <a:t>2019/5/8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1DB3-242C-E04D-82A7-0EC9CCC308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28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Dai </a:t>
            </a:r>
            <a:r>
              <a:rPr kumimoji="1" lang="en-US" altLang="zh-CN" dirty="0" err="1" smtClean="0"/>
              <a:t>Liyun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36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6 page 57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7 page 24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</a:t>
            </a:r>
            <a:r>
              <a:rPr kumimoji="1" lang="en-US" altLang="zh-CN" smtClean="0"/>
              <a:t>Chapter 10 page 71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08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59432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Project 1: (</a:t>
            </a:r>
            <a:r>
              <a:rPr kumimoji="1" lang="en-US" altLang="zh-CN" dirty="0" err="1" smtClean="0"/>
              <a:t>ppt</a:t>
            </a:r>
            <a:r>
              <a:rPr kumimoji="1" lang="en-US" altLang="zh-CN" dirty="0" smtClean="0"/>
              <a:t>) chapter 6 page 39 “Split long file to many short files”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Project 2: (</a:t>
            </a:r>
            <a:r>
              <a:rPr kumimoji="1" lang="en-US" altLang="zh-CN" dirty="0" err="1"/>
              <a:t>ppt</a:t>
            </a:r>
            <a:r>
              <a:rPr kumimoji="1" lang="en-US" altLang="zh-CN" dirty="0"/>
              <a:t>) chapter 7 page 25 “Using SVG to count the people occurring time</a:t>
            </a:r>
            <a:r>
              <a:rPr kumimoji="1" lang="en-US" altLang="zh-CN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7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66</Words>
  <Application>Microsoft Macintosh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DengXian Light</vt:lpstr>
      <vt:lpstr>Arial</vt:lpstr>
      <vt:lpstr>Office 主题</vt:lpstr>
      <vt:lpstr>Project</vt:lpstr>
      <vt:lpstr>Test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Microsoft Office 用户</dc:creator>
  <cp:lastModifiedBy>Microsoft Office 用户</cp:lastModifiedBy>
  <cp:revision>24</cp:revision>
  <dcterms:created xsi:type="dcterms:W3CDTF">2019-05-08T10:41:20Z</dcterms:created>
  <dcterms:modified xsi:type="dcterms:W3CDTF">2019-05-08T10:54:14Z</dcterms:modified>
</cp:coreProperties>
</file>