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375" r:id="rId2"/>
    <p:sldId id="379" r:id="rId3"/>
    <p:sldId id="298" r:id="rId4"/>
    <p:sldId id="37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80" r:id="rId25"/>
    <p:sldId id="321" r:id="rId26"/>
    <p:sldId id="377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81" r:id="rId37"/>
    <p:sldId id="331" r:id="rId38"/>
    <p:sldId id="378" r:id="rId39"/>
    <p:sldId id="382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0" autoAdjust="0"/>
    <p:restoredTop sz="86388" autoAdjust="0"/>
  </p:normalViewPr>
  <p:slideViewPr>
    <p:cSldViewPr snapToObjects="1">
      <p:cViewPr varScale="1">
        <p:scale>
          <a:sx n="115" d="100"/>
          <a:sy n="115" d="100"/>
        </p:scale>
        <p:origin x="1950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HourlyEmployee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class SalariedEmployee is also derived from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is redefined to have a meaning specific to salaried employees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SalariedEmployee adds a member variable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interface for SalariedEmployee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(Employee) contains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C++, an object of type HourlyEmployee can be used where an object of type Employee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ancestor cannot be used wherever one of its descendents can be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base class constructor </a:t>
            </a:r>
            <a:r>
              <a:rPr lang="en-US" altLang="zh-CN" dirty="0" err="1" smtClean="0">
                <a:ea typeface="宋体" panose="02010600030101010101" pitchFamily="2" charset="-122"/>
              </a:rPr>
              <a:t>explicity</a:t>
            </a:r>
            <a:r>
              <a:rPr lang="en-US" altLang="zh-CN" dirty="0" smtClean="0">
                <a:ea typeface="宋体" panose="02010600030101010101" pitchFamily="2" charset="-122"/>
              </a:rPr>
              <a:t>, the base class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default constructor </a:t>
            </a:r>
            <a:r>
              <a:rPr lang="en-US" altLang="zh-CN" dirty="0" smtClean="0">
                <a:ea typeface="宋体" panose="02010600030101010101" pitchFamily="2" charset="-122"/>
              </a:rPr>
              <a:t>will be used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C's constructor completes execution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Constructor</a:t>
            </a:r>
          </a:p>
          <a:p>
            <a:endParaRPr lang="en-US" altLang="zh-CN" dirty="0"/>
          </a:p>
          <a:p>
            <a:r>
              <a:rPr lang="en-US" altLang="zh-CN" dirty="0"/>
              <a:t>Overloading 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615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6579009-5EB5-4B7E-A3C3-337CCC4FA55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list, not including any 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or '&amp;'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not 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4ED4AB0-7261-4D39-9307-7499538A82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p. 843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self test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248429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7863081-32FF-4E7D-8123-67E53C7FCF1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15.1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864EA79-B9B7-47C9-A44C-CA48285F89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purposes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 not inherited by a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185D661-7D67-4767-A3E3-BD3B25CC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40CA549-B1AB-4458-8EBF-AEE69BB75C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E7F34E-AE26-4420-A776-DE6CE681AA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3D42562-A3D0-4378-9C42-932C9D304DC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AD0EE0-2D04-42CC-865A-9CDE75CAFB5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AB2029B-6D84-40B5-A24D-A51A913A60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:Base(object), &lt;other </a:t>
            </a:r>
            <a:r>
              <a:rPr lang="en-US" altLang="zh-CN" dirty="0" smtClean="0">
                <a:ea typeface="宋体" panose="02010600030101010101" pitchFamily="2" charset="-122"/>
              </a:rPr>
              <a:t>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EC13E7-5975-4D33-B2B6-C8D2E15BC95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0F94050-22A5-4486-A116-029E4529B6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zh-CN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 849</a:t>
            </a:r>
          </a:p>
          <a:p>
            <a:pPr marL="0" indent="0">
              <a:buNone/>
            </a:pPr>
            <a:r>
              <a:rPr lang="en-US" altLang="zh-CN" b="1" dirty="0"/>
              <a:t>SELF-TEST </a:t>
            </a:r>
            <a:r>
              <a:rPr lang="en-US" altLang="zh-CN" b="1" dirty="0" smtClean="0"/>
              <a:t>EXERCISES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7252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0CA84AA-909D-472B-AC1F-BF587A860A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Can you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648200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	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class B:public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};</a:t>
            </a:r>
            <a:endParaRPr lang="en-US" altLang="zh-CN" sz="1800" kern="1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Constructor 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A50021"/>
                </a:solidFill>
                <a:ea typeface="宋体" panose="02010600030101010101" pitchFamily="2" charset="-122"/>
              </a:rPr>
              <a:t>   Destructor</a:t>
            </a:r>
            <a:endParaRPr lang="en-US" altLang="zh-CN" sz="2000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endParaRPr lang="en-US" altLang="zh-CN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5874295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7FA1554-94F8-4EA3-87F6-3C29EEB397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0680659E-F99B-44F6-AD39-CF711204D77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929237D-CBDF-4818-A374-E5CB47ADA0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C3E42C1-EA00-4AD1-947E-5069871DB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ABAA34CE-A6A4-4B5D-B505-FF726367A3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9BD12AA-D4B6-4ED5-B56B-CED350FB815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 dirty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B341B2C-F28D-4E28-8AC6-FDCB9891BD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zh-CN" sz="140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A062A93-C3BD-486C-AC71-C0BBADF7B6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8B1189-9D54-4767-86D9-D0C668261F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7DA4595-2ABF-403E-83A1-8DA3BB193CC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D03421-1AA1-4A96-9145-A63BC1D5C2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9E94124-4983-47F5-A65F-F53702E394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85D06AA-70D2-4463-BA8A-EA37459F3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 dirty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12192B4-F898-4109-99C5-4B7AD287DB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121402-1088-4CF2-B7FB-196F19453E0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BE9F2B2-F8F1-4D17-BC3A-9F92B3F429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292E013-166D-447A-81E6-1BA218FF9B3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8497A9-929F-4BC9-9075-EA8C135B5E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B55A2F4-5B02-47CF-B46F-3036BDF0799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E062166-E9A3-4238-A3F7-5D50FB46511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A45BEFA-9210-4A4A-8128-B599146DB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 dirty="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4159EC-5CCA-41B8-AA1E-63F2EFE7EE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 dirty="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0BB2140-7C2D-4958-8E64-47560545A1D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 dirty="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AA3B07A-840F-4667-BDA5-307121AD4AA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 dirty="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0725AD7-B23A-4E94-8481-92D98939A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 dirty="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95C6226-F103-490D-9013-A4B920F7E12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 dirty="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5B41434-3D82-430F-842A-414E0B219D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 dirty="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F18F5D-DB6B-4C00-912B-4C7336986FF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 dirty="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CBADECE-5837-4364-9A40-F3CBDCB3D8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 dirty="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683D5BF-D26E-4EC7-B816-3125F08290E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 dirty="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AFB9290-FFA0-4940-8E37-83090967F44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 dirty="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1FFFDCE-E117-436A-9C9D-2D1F2896B6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 dirty="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3DB8982-6F3C-4D92-8BDA-BCC1F266FB8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 dirty="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2565E3B-A5A8-4E86-8D8E-E973977ED89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 dirty="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3892A5F-FDF8-44ED-ACB8-2F4A85602F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zh-CN" sz="1400" dirty="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8BEFE4E-C1DD-4E3B-968F-8121FDB1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zh-CN" sz="1400" dirty="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79801E8-B0FA-4ADF-BE7E-509EA657A9F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zh-CN" sz="1400" dirty="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7B83845-61F1-45DA-9E37-F96121D6377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zh-CN" sz="1400" dirty="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:public Employee shows that </a:t>
            </a:r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1792</TotalTime>
  <Words>1027</Words>
  <Application>Microsoft Office PowerPoint</Application>
  <PresentationFormat>信纸(8.5x11 英寸)</PresentationFormat>
  <Paragraphs>393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6" baseType="lpstr">
      <vt:lpstr>新細明體</vt:lpstr>
      <vt:lpstr>宋体</vt:lpstr>
      <vt:lpstr>Arial</vt:lpstr>
      <vt:lpstr>Tahoma</vt:lpstr>
      <vt:lpstr>Wingdings</vt:lpstr>
      <vt:lpstr>Blends</vt:lpstr>
      <vt:lpstr>Chapter     15</vt:lpstr>
      <vt:lpstr>Review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Test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Test </vt:lpstr>
      <vt:lpstr>Section 15.2 Conclusion</vt:lpstr>
      <vt:lpstr>15.3   Polymorphism</vt:lpstr>
      <vt:lpstr>Review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184</cp:revision>
  <cp:lastPrinted>2001-11-04T00:51:13Z</cp:lastPrinted>
  <dcterms:created xsi:type="dcterms:W3CDTF">2005-02-25T19:46:41Z</dcterms:created>
  <dcterms:modified xsi:type="dcterms:W3CDTF">2018-07-02T16:20:22Z</dcterms:modified>
</cp:coreProperties>
</file>