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2152</Words>
  <Application>Microsoft Office PowerPoint</Application>
  <PresentationFormat>信纸(8.5x11 英寸)</PresentationFormat>
  <Paragraphs>576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 Unicode MS</vt:lpstr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221</cp:revision>
  <cp:lastPrinted>2001-11-04T00:51:13Z</cp:lastPrinted>
  <dcterms:created xsi:type="dcterms:W3CDTF">2005-02-25T19:46:41Z</dcterms:created>
  <dcterms:modified xsi:type="dcterms:W3CDTF">2018-06-28T19:26:47Z</dcterms:modified>
</cp:coreProperties>
</file>