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7"/>
  </p:notesMasterIdLst>
  <p:handoutMasterIdLst>
    <p:handoutMasterId r:id="rId138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438" r:id="rId35"/>
    <p:sldId id="439" r:id="rId36"/>
    <p:sldId id="431" r:id="rId37"/>
    <p:sldId id="333" r:id="rId38"/>
    <p:sldId id="334" r:id="rId39"/>
    <p:sldId id="335" r:id="rId40"/>
    <p:sldId id="440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441" r:id="rId58"/>
    <p:sldId id="352" r:id="rId59"/>
    <p:sldId id="432" r:id="rId60"/>
    <p:sldId id="442" r:id="rId61"/>
    <p:sldId id="443" r:id="rId62"/>
    <p:sldId id="373" r:id="rId63"/>
    <p:sldId id="374" r:id="rId64"/>
    <p:sldId id="375" r:id="rId65"/>
    <p:sldId id="444" r:id="rId66"/>
    <p:sldId id="376" r:id="rId67"/>
    <p:sldId id="377" r:id="rId68"/>
    <p:sldId id="378" r:id="rId69"/>
    <p:sldId id="379" r:id="rId70"/>
    <p:sldId id="380" r:id="rId71"/>
    <p:sldId id="446" r:id="rId72"/>
    <p:sldId id="447" r:id="rId73"/>
    <p:sldId id="437" r:id="rId74"/>
    <p:sldId id="381" r:id="rId75"/>
    <p:sldId id="382" r:id="rId76"/>
    <p:sldId id="445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407" r:id="rId102"/>
    <p:sldId id="408" r:id="rId103"/>
    <p:sldId id="409" r:id="rId104"/>
    <p:sldId id="410" r:id="rId105"/>
    <p:sldId id="353" r:id="rId106"/>
    <p:sldId id="354" r:id="rId107"/>
    <p:sldId id="355" r:id="rId108"/>
    <p:sldId id="356" r:id="rId109"/>
    <p:sldId id="357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72" r:id="rId121"/>
    <p:sldId id="369" r:id="rId122"/>
    <p:sldId id="370" r:id="rId123"/>
    <p:sldId id="371" r:id="rId124"/>
    <p:sldId id="416" r:id="rId125"/>
    <p:sldId id="417" r:id="rId126"/>
    <p:sldId id="418" r:id="rId127"/>
    <p:sldId id="419" r:id="rId128"/>
    <p:sldId id="420" r:id="rId129"/>
    <p:sldId id="421" r:id="rId130"/>
    <p:sldId id="422" r:id="rId131"/>
    <p:sldId id="428" r:id="rId132"/>
    <p:sldId id="424" r:id="rId133"/>
    <p:sldId id="425" r:id="rId134"/>
    <p:sldId id="426" r:id="rId135"/>
    <p:sldId id="427" r:id="rId13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1" autoAdjust="0"/>
    <p:restoredTop sz="99663" autoAdjust="0"/>
  </p:normalViewPr>
  <p:slideViewPr>
    <p:cSldViewPr snapToObjects="1">
      <p:cViewPr varScale="1">
        <p:scale>
          <a:sx n="131" d="100"/>
          <a:sy n="131" d="100"/>
        </p:scale>
        <p:origin x="1960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notesMaster" Target="notesMasters/notesMaster1.xml"/><Relationship Id="rId138" Type="http://schemas.openxmlformats.org/officeDocument/2006/relationships/handoutMaster" Target="handoutMasters/handoutMaster1.xml"/><Relationship Id="rId13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viewProps" Target="viewProps.xml"/><Relationship Id="rId141" Type="http://schemas.openxmlformats.org/officeDocument/2006/relationships/theme" Target="theme/theme1.xml"/><Relationship Id="rId1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13213-5D72-42BA-9A1A-78AF2DE1CA13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7612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D24AC29-DDFA-49A7-A9B1-57ACA904F1E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A5E33D7-53D1-4895-8F8C-5AAC484518D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CF9E31D-950A-4AA0-9C2F-50C9CB089D8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9800B720-1913-4942-88DB-CDAA6544762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294DE91-08E9-4CA0-8236-038757527351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0F0061F-34EB-43DD-B2AA-54E35B2CEDB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B918B43-BE76-4992-9285-BEEE5F9D48B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827ED075-BA1A-402F-A059-2B18DE87C9C4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5B51B57F-5EDD-4344-9E38-BEDA44C368D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11- </a:t>
            </a:r>
            <a:fld id="{1E1ED2DC-61EF-4BAD-A59D-859F2584C8E3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0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0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4" Type="http://schemas.openxmlformats.org/officeDocument/2006/relationships/slide" Target="slide108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0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2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14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7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9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123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6.xml"/><Relationship Id="rId3" Type="http://schemas.openxmlformats.org/officeDocument/2006/relationships/slide" Target="slide1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4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Relationship Id="rId3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0.xml"/><Relationship Id="rId3" Type="http://schemas.openxmlformats.org/officeDocument/2006/relationships/slide" Target="slide8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4.xml"/><Relationship Id="rId3" Type="http://schemas.openxmlformats.org/officeDocument/2006/relationships/slide" Target="slide9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1.xml"/><Relationship Id="rId3" Type="http://schemas.openxmlformats.org/officeDocument/2006/relationships/slide" Target="slide9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DCF9E31D-950A-4AA0-9C2F-50C9CB089D80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95C5B7-BB5C-49AA-A777-BA9BF8630470}" type="slidenum">
              <a:rPr lang="en-US" altLang="zh-CN" smtClean="0"/>
              <a:pPr/>
              <a:t>100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053968-1955-439D-AD72-6BD482DCF766}" type="slidenum">
              <a:rPr lang="en-US" altLang="zh-CN" smtClean="0"/>
              <a:pPr/>
              <a:t>101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AC03A49-2635-4043-A0EE-E8F2D3429306}" type="slidenum">
              <a:rPr lang="en-US" altLang="zh-CN" smtClean="0"/>
              <a:pPr/>
              <a:t>102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1F1CCF-46F3-40A4-B1E7-072BC3C76EAE}" type="slidenum">
              <a:rPr lang="en-US" altLang="zh-CN" smtClean="0"/>
              <a:pPr/>
              <a:t>103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 =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if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	//delete value only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{                                              	// if more space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delete [ ] value;            		// is needed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D9306D-3515-43F3-930D-546E66E0F5C7}" type="slidenum">
              <a:rPr lang="en-US" altLang="zh-CN" smtClean="0"/>
              <a:pPr/>
              <a:t>104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1E57992-36B0-4025-929B-3FB377077C4C}" type="slidenum">
              <a:rPr lang="en-US" altLang="zh-CN" smtClean="0"/>
              <a:pPr/>
              <a:t>105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90C9CE3-CA21-4660-BAC8-9A92053E33C0}" type="slidenum">
              <a:rPr lang="en-US" altLang="zh-CN" smtClean="0"/>
              <a:pPr/>
              <a:t>106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09941AF-5E8E-4E93-A8AA-7E5203747ED1}" type="slidenum">
              <a:rPr lang="en-US" altLang="zh-CN" smtClean="0"/>
              <a:pPr/>
              <a:t>107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.1 </a:t>
            </a:r>
            <a:r>
              <a:rPr lang="en-US" altLang="zh-CN"/>
              <a:t>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04D209F-DBA5-409F-A0B5-3A0734B8A783}" type="slidenum">
              <a:rPr lang="en-US" altLang="zh-CN" smtClean="0"/>
              <a:pPr/>
              <a:t>108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93F8A77-55A7-496F-88D0-943D4AF785BB}" type="slidenum">
              <a:rPr lang="en-US" altLang="zh-CN" smtClean="0"/>
              <a:pPr/>
              <a:t>109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B85DFCB-F21B-477A-969C-8F735217F5AB}" type="slidenum">
              <a:rPr lang="en-US" altLang="zh-CN" smtClean="0"/>
              <a:pPr/>
              <a:t>110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1A6330-83C8-453E-83D0-362CE131B0A7}" type="slidenum">
              <a:rPr lang="en-US" altLang="zh-CN" smtClean="0"/>
              <a:pPr/>
              <a:t>111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3717B-BDC7-4A08-96D1-56C7FAC9DADD}" type="slidenum">
              <a:rPr lang="en-US" altLang="zh-CN" smtClean="0"/>
              <a:pPr/>
              <a:t>112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EA5C297-0AB9-4D95-B299-85E1DA1C37EF}" type="slidenum">
              <a:rPr lang="en-US" altLang="zh-CN" smtClean="0"/>
              <a:pPr/>
              <a:t>113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D283A18-190C-4FCB-BEDE-150A8C9C5A1B}" type="slidenum">
              <a:rPr lang="en-US" altLang="zh-CN" smtClean="0"/>
              <a:pPr/>
              <a:t>114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12C70-0475-4D98-B8B9-9B17D02F3ADB}" type="slidenum">
              <a:rPr lang="en-US" altLang="zh-CN" smtClean="0"/>
              <a:pPr/>
              <a:t>115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73AA70F-548E-424D-9019-98C724945C76}" type="slidenum">
              <a:rPr lang="en-US" altLang="zh-CN" smtClean="0"/>
              <a:pPr/>
              <a:t>116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9170115-AE0A-4467-87BC-C2C67EE079FE}" type="slidenum">
              <a:rPr lang="en-US" altLang="zh-CN" smtClean="0"/>
              <a:pPr/>
              <a:t>117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CF51CA9-10BE-46D3-9C29-533BBB29640B}" type="slidenum">
              <a:rPr lang="en-US" altLang="zh-CN" smtClean="0"/>
              <a:pPr/>
              <a:t>118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2305FDB-CBD4-4B52-A032-72D187C84BEA}" type="slidenum">
              <a:rPr lang="en-US" altLang="zh-CN" smtClean="0"/>
              <a:pPr/>
              <a:t>119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69EF7C-EE4D-4EBE-A820-E7822D7D43FD}" type="slidenum">
              <a:rPr lang="en-US" altLang="zh-CN" smtClean="0"/>
              <a:pPr/>
              <a:t>120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3567BE9-B4B4-4BBC-952A-951EEE97EE34}" type="slidenum">
              <a:rPr lang="en-US" altLang="zh-CN" smtClean="0"/>
              <a:pPr/>
              <a:t>121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DA43306-B03F-46A2-8D83-9CC9E0B6434E}" type="slidenum">
              <a:rPr lang="en-US" altLang="zh-CN" smtClean="0"/>
              <a:pPr/>
              <a:t>122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E9C938E-EB00-4475-A263-09AF3AC57452}" type="slidenum">
              <a:rPr lang="en-US" altLang="zh-CN" smtClean="0"/>
              <a:pPr/>
              <a:t>123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2670AE1-D643-47A0-958B-9EB3D4AB0CF1}" type="slidenum">
              <a:rPr lang="en-US" altLang="zh-CN" smtClean="0"/>
              <a:pPr/>
              <a:t>124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4299F31-0438-4C9E-B4B0-4422BD935F45}" type="slidenum">
              <a:rPr lang="en-US" altLang="zh-CN" smtClean="0"/>
              <a:pPr/>
              <a:t>125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8B904CA-624A-4F06-B5DD-E96BCAA21AAA}" type="slidenum">
              <a:rPr lang="en-US" altLang="zh-CN" smtClean="0"/>
              <a:pPr/>
              <a:t>126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77AC9D-31BD-4CCF-BACD-E93ECC6E31D0}" type="slidenum">
              <a:rPr lang="en-US" altLang="zh-CN" smtClean="0"/>
              <a:pPr/>
              <a:t>127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9D00F2A-1E3A-4ECE-8AE9-563EE58A5DE9}" type="slidenum">
              <a:rPr lang="en-US" altLang="zh-CN" smtClean="0"/>
              <a:pPr/>
              <a:t>128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09F3562-6745-4740-B052-DD21901F09A1}" type="slidenum">
              <a:rPr lang="en-US" altLang="zh-CN" smtClean="0"/>
              <a:pPr/>
              <a:t>129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EAAEEAA-AE02-4AA1-9A07-C41AD638F770}" type="slidenum">
              <a:rPr lang="en-US" altLang="zh-CN" smtClean="0"/>
              <a:pPr/>
              <a:t>130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066EB6-9CB5-49E6-8A8F-6A3FA63B3F31}" type="slidenum">
              <a:rPr lang="en-US" altLang="zh-CN" smtClean="0"/>
              <a:pPr/>
              <a:t>131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E9C21D4-E3E2-457A-8094-6B94E947EF9A}" type="slidenum">
              <a:rPr lang="en-US" altLang="zh-CN" smtClean="0"/>
              <a:pPr/>
              <a:t>132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DE9221C-36F3-4F5F-BB3D-C00BE7B43440}" type="slidenum">
              <a:rPr lang="en-US" altLang="zh-CN" smtClean="0"/>
              <a:pPr/>
              <a:t>133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9928AE0-B3D2-45BC-B1B8-BCAC80243BE0}" type="slidenum">
              <a:rPr lang="en-US" altLang="zh-CN" smtClean="0"/>
              <a:pPr/>
              <a:t>134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F7A0D2E-4978-4759-888D-C519F2457E29}" type="slidenum">
              <a:rPr lang="en-US" altLang="zh-CN" smtClean="0"/>
              <a:pPr/>
              <a:t>135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A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171541F-F89A-4062-BB0C-31DA4B9AAB25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AF3342-3A07-474B-9053-6DBC5CF05B7E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E81BB40-FEAF-4D98-BF33-B1261863D7BF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C8D884-A5A4-4438-ADB6-69540D810BB3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33770D6-F1B3-42C4-9DAB-F91812BEE537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8312AD1-4E93-4AB5-8F55-C2032645FFAC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9F2718-C72C-43C4-AF07-9CE0C1566032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48555C-13FC-4A82-ADB0-03D3DD0D98D8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261A834-6A0B-492C-BAFA-25CB82AD1A60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65DFEE8-DCFA-453B-95CC-DF774B7738B0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2E5CDD-DAC1-4FB8-8E11-C689F6E47DD3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24F151D-A035-440F-A65F-6B6D2D616A40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B4DA05D-B414-4F38-BAC3-C302CEF3EBFA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D21A7A7-6422-47AE-9285-E112A5B6D6E1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purpose of a making a function a friend?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use of constant parameters?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Identify the return type of the overloaded operators</a:t>
            </a:r>
            <a:br>
              <a:rPr lang="en-US" altLang="zh-CN" dirty="0"/>
            </a:br>
            <a:r>
              <a:rPr lang="en-US" altLang="zh-CN" dirty="0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Review(1)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</a:t>
            </a:r>
            <a:r>
              <a:rPr lang="en-US" altLang="zh-CN" dirty="0" smtClean="0"/>
              <a:t>Operators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+ Overloading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&gt;&gt; 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&lt;&lt; </a:t>
            </a:r>
            <a:r>
              <a:rPr lang="en-US" altLang="zh-CN" dirty="0"/>
              <a:t>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3691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11.2 </a:t>
            </a:r>
            <a:r>
              <a:rPr lang="en-US" altLang="zh-CN" sz="2400" dirty="0" smtClean="0"/>
              <a:t>Review(2)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440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2EA7D5A-B06D-43E9-B94F-1CB55F7E7CA5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0255EB7-A90A-41B2-BC86-C8C0877C3C1F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39E8B97-464E-463C-AE1A-B09FE5226135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DISPLAY 11.9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9980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82EE02F-2A29-4B8C-9FD3-0D64403C32F2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9319FC5-4CA5-4047-AE93-B4F2014200EA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C1374C8-C911-4EB3-ABC0-11FFB206E5C4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5CD1A-3F35-4A4E-99B4-20D3A3C808D1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FF5C934-0392-488F-B9ED-4D0ECE15DA11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r>
              <a:rPr lang="en-US" altLang="zh-CN" dirty="0" smtClean="0"/>
              <a:t>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b="1" dirty="0" smtClean="0"/>
              <a:t>687 </a:t>
            </a:r>
            <a:r>
              <a:rPr lang="en-US" altLang="zh-CN" b="1" dirty="0"/>
              <a:t>.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26685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689.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37990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2E7C369-82CD-41B9-874B-EA414B5E06F9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F0E1836-0C74-4CE5-BB28-05D56CA5D3CF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(100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value = new char[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		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];//+1 is for '\0'.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value[0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1378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5BB4B22-D796-435F-8B17-FE06C9107200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E413D57-97B4-4011-B691-95E6B5E7E0A0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6C2FADD-CF33-4213-8224-F6C6CA672E7F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CB6265-3C15-4295-B642-C334B0B8070A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51A38C-389E-4862-BF99-E7103E7F96D5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Dynamic variables do not "go away" unless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delete is called</a:t>
            </a:r>
          </a:p>
          <a:p>
            <a:pPr lvl="1"/>
            <a:r>
              <a:rPr lang="en-US" altLang="zh-CN" dirty="0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 dirty="0"/>
              <a:t>A user of the </a:t>
            </a:r>
            <a:r>
              <a:rPr lang="en-US" altLang="zh-CN" dirty="0" err="1"/>
              <a:t>SringVar</a:t>
            </a:r>
            <a:r>
              <a:rPr lang="en-US" altLang="zh-CN" dirty="0"/>
              <a:t> class could not know that a dynamic array is a member of the class, so could not be expected to call delete when finished with a </a:t>
            </a:r>
            <a:r>
              <a:rPr lang="en-US" altLang="zh-CN" dirty="0" err="1"/>
              <a:t>StringVar</a:t>
            </a:r>
            <a:r>
              <a:rPr lang="en-US" altLang="zh-CN" dirty="0"/>
              <a:t>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6969939-B5D6-46DB-B552-2B53D5DA8634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dirty="0"/>
              <a:t>A destructor is a member function that is called</a:t>
            </a:r>
            <a:br>
              <a:rPr lang="en-US" altLang="zh-CN" dirty="0"/>
            </a:br>
            <a:r>
              <a:rPr lang="en-US" altLang="zh-CN" dirty="0"/>
              <a:t>automatically when an object of the class goes</a:t>
            </a:r>
            <a:br>
              <a:rPr lang="en-US" altLang="zh-CN" dirty="0"/>
            </a:br>
            <a:r>
              <a:rPr lang="en-US" altLang="zh-CN" dirty="0"/>
              <a:t>out of scope</a:t>
            </a:r>
          </a:p>
          <a:p>
            <a:pPr lvl="1"/>
            <a:r>
              <a:rPr lang="en-US" altLang="zh-CN" dirty="0"/>
              <a:t>The destructor contains code to delete all dynamic variables created by the object</a:t>
            </a:r>
          </a:p>
          <a:p>
            <a:pPr lvl="1"/>
            <a:r>
              <a:rPr lang="en-US" altLang="zh-CN" dirty="0"/>
              <a:t>A class has only one destructor with no arguments</a:t>
            </a:r>
          </a:p>
          <a:p>
            <a:pPr lvl="1"/>
            <a:r>
              <a:rPr lang="en-US" altLang="zh-CN" dirty="0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 dirty="0"/>
              <a:t>Example:         ~</a:t>
            </a:r>
            <a:r>
              <a:rPr lang="en-US" altLang="zh-CN" dirty="0" err="1"/>
              <a:t>StringVar</a:t>
            </a:r>
            <a:r>
              <a:rPr lang="en-US" altLang="zh-CN" dirty="0"/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4425E-EE3A-4EC8-85DB-41915FCD58C3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2C5BF9B-9603-4A75-8D17-A8D227D305C6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D25010-280C-4325-8D60-C8A807EA7457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333E482-FC8B-446F-A0AA-D74A2DA055AC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6F74AC-6A7C-4CDB-8540-E7F8B4104598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EBF1E54-6874-4277-8498-F9BDAB457264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804F8D7-C5C1-471E-9063-5D4B6D933A84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0CB699F-3328-4ACE-9ACB-7D3B3712E748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8BC5932-7C02-47D0-A808-8F80FBFED8A4}" type="slidenum">
              <a:rPr lang="en-US" altLang="zh-CN" smtClean="0"/>
              <a:pPr/>
              <a:t>91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A9C8331-0A71-4868-927A-6597B4BFE123}" type="slidenum">
              <a:rPr lang="en-US" altLang="zh-CN" smtClean="0"/>
              <a:pPr/>
              <a:t>92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4313280-D028-45EF-88DB-8FABEAD6FB67}" type="slidenum">
              <a:rPr lang="en-US" altLang="zh-CN" smtClean="0"/>
              <a:pPr/>
              <a:t>93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C99F0F0-DB0F-4D29-A26C-F478CB10A441}" type="slidenum">
              <a:rPr lang="en-US" altLang="zh-CN" smtClean="0"/>
              <a:pPr/>
              <a:t>94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034CE9A-DB35-483D-A5D3-4D112870276F}" type="slidenum">
              <a:rPr lang="en-US" altLang="zh-CN" smtClean="0"/>
              <a:pPr/>
              <a:t>95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CA892A-B4CB-4A8E-9F50-9B5A50744601}" type="slidenum">
              <a:rPr lang="en-US" altLang="zh-CN" smtClean="0"/>
              <a:pPr/>
              <a:t>96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43800E2-6AF0-4ECD-BDD8-5E3D556650C5}" type="slidenum">
              <a:rPr lang="en-US" altLang="zh-CN" smtClean="0"/>
              <a:pPr/>
              <a:t>97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9F365E-C3B4-4137-AD31-7C6D461D41C3}" type="slidenum">
              <a:rPr lang="en-US" altLang="zh-CN" smtClean="0"/>
              <a:pPr/>
              <a:t>98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360C9D6-8345-4192-8A76-A79BA970A965}" type="slidenum">
              <a:rPr lang="en-US" altLang="zh-CN" smtClean="0"/>
              <a:pPr/>
              <a:t>99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1961</TotalTime>
  <Words>2213</Words>
  <Application>Microsoft Macintosh PowerPoint</Application>
  <PresentationFormat>信纸(8.5x11 英寸)</PresentationFormat>
  <Paragraphs>754</Paragraphs>
  <Slides>135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43" baseType="lpstr">
      <vt:lpstr>Arial Unicode MS</vt:lpstr>
      <vt:lpstr>Tahoma</vt:lpstr>
      <vt:lpstr>Wingdings</vt:lpstr>
      <vt:lpstr>等线</vt:lpstr>
      <vt:lpstr>宋体</vt:lpstr>
      <vt:lpstr>新細明體</vt:lpstr>
      <vt:lpstr>Arial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11.2 Review(1)</vt:lpstr>
      <vt:lpstr>11.2 Review(2)</vt:lpstr>
      <vt:lpstr>Arrays and Classes</vt:lpstr>
      <vt:lpstr>Accessing Members</vt:lpstr>
      <vt:lpstr>An Array of Money</vt:lpstr>
      <vt:lpstr>Example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test 4</vt:lpstr>
      <vt:lpstr>Project 4</vt:lpstr>
      <vt:lpstr>11.4 Classes and Dynamic Arrays</vt:lpstr>
      <vt:lpstr>Classes and Dynamic Arrays   </vt:lpstr>
      <vt:lpstr>Program Example: A String Variable Class</vt:lpstr>
      <vt:lpstr>Contructors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408</cp:revision>
  <cp:lastPrinted>2001-11-04T00:51:13Z</cp:lastPrinted>
  <dcterms:created xsi:type="dcterms:W3CDTF">2005-02-25T19:46:41Z</dcterms:created>
  <dcterms:modified xsi:type="dcterms:W3CDTF">2019-05-22T09:22:58Z</dcterms:modified>
</cp:coreProperties>
</file>