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06B-36E1-804E-B255-B1884DD8B55F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B5BAC-05DF-4C4F-9B09-3ABE3178ED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48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3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3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8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7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2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6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42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7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C796-C01E-1E45-9441-1A2FB0331F1C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28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Dai </a:t>
            </a:r>
            <a:r>
              <a:rPr kumimoji="1" lang="en-US" altLang="zh-CN" dirty="0" err="1" smtClean="0"/>
              <a:t>Liyun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58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7 page 24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10 page </a:t>
            </a:r>
            <a:r>
              <a:rPr kumimoji="1" lang="en-US" altLang="zh-CN" dirty="0" smtClean="0"/>
              <a:t>71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11 </a:t>
            </a:r>
            <a:r>
              <a:rPr kumimoji="1" lang="en-US" altLang="zh-CN" smtClean="0"/>
              <a:t>page 71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11 page </a:t>
            </a:r>
            <a:r>
              <a:rPr kumimoji="1" lang="en-US" altLang="zh-CN" dirty="0" smtClean="0"/>
              <a:t>72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8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Project 1: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39 “Split long file to many short files”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Project 2: 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7 page 25 “Using SVG to count the people occurring time</a:t>
            </a:r>
            <a:r>
              <a:rPr kumimoji="1" lang="en-US" altLang="zh-CN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7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574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587314"/>
            <a:ext cx="6591300" cy="22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93</Words>
  <Application>Microsoft Macintosh PowerPoint</Application>
  <PresentationFormat>宽屏</PresentationFormat>
  <Paragraphs>24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宋体</vt:lpstr>
      <vt:lpstr>Arial</vt:lpstr>
      <vt:lpstr>Office 主题</vt:lpstr>
      <vt:lpstr>Project</vt:lpstr>
      <vt:lpstr>Test</vt:lpstr>
      <vt:lpstr>PowerPoint 演示文稿</vt:lpstr>
      <vt:lpstr>Project submit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Microsoft Office 用户</dc:creator>
  <cp:lastModifiedBy>Microsoft Office 用户</cp:lastModifiedBy>
  <cp:revision>31</cp:revision>
  <dcterms:created xsi:type="dcterms:W3CDTF">2019-05-08T10:41:20Z</dcterms:created>
  <dcterms:modified xsi:type="dcterms:W3CDTF">2019-05-22T09:22:19Z</dcterms:modified>
</cp:coreProperties>
</file>