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2"/>
  </p:notesMasterIdLst>
  <p:handoutMasterIdLst>
    <p:handoutMasterId r:id="rId133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1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43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437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08" r:id="rId98"/>
    <p:sldId id="409" r:id="rId99"/>
    <p:sldId id="410" r:id="rId100"/>
    <p:sldId id="353" r:id="rId101"/>
    <p:sldId id="354" r:id="rId102"/>
    <p:sldId id="355" r:id="rId103"/>
    <p:sldId id="356" r:id="rId104"/>
    <p:sldId id="357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72" r:id="rId116"/>
    <p:sldId id="369" r:id="rId117"/>
    <p:sldId id="370" r:id="rId118"/>
    <p:sldId id="371" r:id="rId119"/>
    <p:sldId id="416" r:id="rId120"/>
    <p:sldId id="417" r:id="rId121"/>
    <p:sldId id="418" r:id="rId122"/>
    <p:sldId id="419" r:id="rId123"/>
    <p:sldId id="420" r:id="rId124"/>
    <p:sldId id="421" r:id="rId125"/>
    <p:sldId id="422" r:id="rId126"/>
    <p:sldId id="428" r:id="rId127"/>
    <p:sldId id="424" r:id="rId128"/>
    <p:sldId id="425" r:id="rId129"/>
    <p:sldId id="426" r:id="rId130"/>
    <p:sldId id="427" r:id="rId13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77" d="100"/>
          <a:sy n="77" d="100"/>
        </p:scale>
        <p:origin x="1470" y="78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0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Definitions 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At least one argument of an overloaded operator </a:t>
            </a:r>
            <a:br>
              <a:rPr lang="en-US" altLang="zh-CN" sz="2400"/>
            </a:br>
            <a:r>
              <a:rPr lang="en-US" altLang="zh-CN" sz="2400"/>
              <a:t>must be of a class type</a:t>
            </a:r>
          </a:p>
          <a:p>
            <a:r>
              <a:rPr lang="en-US" altLang="zh-CN" sz="2400"/>
              <a:t>An overloaded operator can be a friend of a class</a:t>
            </a:r>
          </a:p>
          <a:p>
            <a:r>
              <a:rPr lang="en-US" altLang="zh-CN" sz="2400"/>
              <a:t>New operators cannot be created</a:t>
            </a:r>
          </a:p>
          <a:p>
            <a:r>
              <a:rPr lang="en-US" altLang="zh-CN" sz="2400"/>
              <a:t>The number of arguments for an operator cannot</a:t>
            </a:r>
            <a:br>
              <a:rPr lang="en-US" altLang="zh-CN" sz="2400"/>
            </a:br>
            <a:r>
              <a:rPr lang="en-US" altLang="zh-CN" sz="2400"/>
              <a:t>be changed</a:t>
            </a:r>
          </a:p>
          <a:p>
            <a:r>
              <a:rPr lang="en-US" altLang="zh-CN" sz="2400"/>
              <a:t>The precedence of an operator cannot be changed</a:t>
            </a:r>
          </a:p>
          <a:p>
            <a:r>
              <a:rPr lang="en-US" altLang="zh-CN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insertion operator &lt;&lt; is a binary operator</a:t>
            </a:r>
          </a:p>
          <a:p>
            <a:pPr lvl="1"/>
            <a:r>
              <a:rPr lang="en-US" altLang="zh-CN"/>
              <a:t>The first operand is the output stream</a:t>
            </a:r>
          </a:p>
          <a:p>
            <a:pPr lvl="1"/>
            <a:r>
              <a:rPr lang="en-US" altLang="zh-CN"/>
              <a:t>The second operand is the value following &lt;&lt;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Display 8.3 (except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/>
              <a:t>The solution is to overload the assignment </a:t>
            </a:r>
            <a:br>
              <a:rPr lang="en-US" altLang="zh-CN"/>
            </a:br>
            <a:r>
              <a:rPr lang="en-US" altLang="zh-CN"/>
              <a:t>operator = so it works for StringVar</a:t>
            </a:r>
          </a:p>
          <a:p>
            <a:pPr lvl="1"/>
            <a:r>
              <a:rPr lang="en-US" altLang="zh-CN"/>
              <a:t>operator =   is overloaded as a member function</a:t>
            </a:r>
          </a:p>
          <a:p>
            <a:pPr lvl="1"/>
            <a:r>
              <a:rPr lang="en-US" altLang="zh-CN"/>
              <a:t>Example:  operator =   declaration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	   void operator=(const StringVar&amp;  right_side);</a:t>
            </a:r>
            <a:br>
              <a:rPr lang="en-US" altLang="zh-CN"/>
            </a:br>
            <a:endParaRPr lang="en-US" altLang="zh-CN"/>
          </a:p>
          <a:p>
            <a:pPr lvl="2"/>
            <a:r>
              <a:rPr lang="en-US" altLang="zh-CN"/>
              <a:t>Right_side is the argument from the right side of the =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definition of  =  for StringVar could be:</a:t>
            </a:r>
            <a:br>
              <a:rPr lang="en-US" altLang="zh-CN" sz="2400"/>
            </a:b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if (( new_length) &gt; max_length)</a:t>
            </a:r>
            <a:br>
              <a:rPr lang="en-US" altLang="zh-CN" sz="2400"/>
            </a:br>
            <a:r>
              <a:rPr lang="en-US" altLang="zh-CN" sz="2400"/>
              <a:t>           new_length = max_length;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11.4</a:t>
            </a:r>
            <a:r>
              <a:rPr lang="en-US" altLang="zh-CN" dirty="0" smtClean="0"/>
              <a:t>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why an overloaded assignment operator is not needed when the only data consist of built-in types?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what a destructor does?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1918</TotalTime>
  <Words>2193</Words>
  <Application>Microsoft Office PowerPoint</Application>
  <PresentationFormat>信纸(8.5x11 英寸)</PresentationFormat>
  <Paragraphs>708</Paragraphs>
  <Slides>130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38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11.2 Overloading Operators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 Arrays and Classes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 Classes and Dynamic Arrays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298</cp:revision>
  <cp:lastPrinted>2001-11-04T00:51:13Z</cp:lastPrinted>
  <dcterms:created xsi:type="dcterms:W3CDTF">2005-02-25T19:46:41Z</dcterms:created>
  <dcterms:modified xsi:type="dcterms:W3CDTF">2018-05-28T00:07:59Z</dcterms:modified>
</cp:coreProperties>
</file>