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375" r:id="rId2"/>
    <p:sldId id="298" r:id="rId3"/>
    <p:sldId id="376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77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78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0" autoAdjust="0"/>
    <p:restoredTop sz="86388" autoAdjust="0"/>
  </p:normalViewPr>
  <p:slideViewPr>
    <p:cSldViewPr snapToObjects="1">
      <p:cViewPr varScale="1">
        <p:scale>
          <a:sx n="115" d="100"/>
          <a:sy n="115" d="100"/>
        </p:scale>
        <p:origin x="1950" y="6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</a:t>
            </a:r>
            <a:r>
              <a:rPr lang="en-US" altLang="zh-CN" dirty="0" smtClean="0"/>
              <a:t>15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</a:t>
            </a:r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4DFE095-8107-4BDB-BE38-C37DDF6FC0F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zh-CN" sz="140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HourlyEmployee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E23F7F3-D425-49D0-B6D8-BE70956616D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zh-CN" sz="140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class SalariedEmployee is also derived from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is redefined to have a meaning specific to salaried employees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SalariedEmployee adds a member variable salary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interface for SalariedEmployee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A6A6370-2263-4DC2-A236-381FD19C69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parent class (Employee) contains all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84BD43C-B06D-4FB1-AEE0-C315DC271AF8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 C++, an object of type HourlyEmployee can be used where an object of type Employee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ancestor cannot be used wherever one of its descendents can be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EDAEDEE-D435-485B-9361-3DB9DC5B6A5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zh-CN" sz="140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6B04ECC-CAFE-41C7-9094-3F74948E7D7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constructor explicity, the base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default constructor will be 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C's constructor completes execution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FC6CC32-2956-4A7E-A0A8-AF2755743A9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12F1888-755F-4025-B3BA-AAF785DB7F4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	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	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A1D52BC3-B8A8-4769-ABA4-BC18CE9B25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60BECF3-C95D-4F5F-9529-8C5FF5E0D22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zh-CN" sz="140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D304BA1-C439-4C86-ADA0-4F3E73CA2FD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</a:t>
            </a: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Polymorphism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83D4BD1-ADD2-4BDE-964F-B06D0528E726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6579009-5EB5-4B7E-A3C3-337CCC4FA55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list, not including any const or '&amp;'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including const or not including const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4ED4AB0-7261-4D39-9307-7499538A82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7863081-32FF-4E7D-8123-67E53C7FCF1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15.1 </a:t>
            </a:r>
            <a:r>
              <a:rPr lang="en-US" altLang="zh-CN" dirty="0" smtClean="0">
                <a:ea typeface="宋体" panose="02010600030101010101" pitchFamily="2" charset="-122"/>
              </a:rPr>
              <a:t>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the declaration for get_name is not part of the definition of SalariedEmployee?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864EA79-B9B7-47C9-A44C-CA48285F892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zh-CN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purposes,  not inherited by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185D661-7D67-4767-A3E3-BD3B25CC1F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copy constructor copies only the contents of member variables and will not work with pointers and dynamic variables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40CA549-B1AB-4458-8EBF-AEE69BB75CA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C++ will use a default operator that will have nothing to do with the base class assignment operator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4E7F34E-AE26-4420-A776-DE6CE681AA8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destructor is not inherited by a derived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3D42562-A3D0-4378-9C42-932C9D304DC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0AD0EE0-2D04-42CC-865A-9CDE75CAFB5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AB2029B-6D84-40B5-A24D-A51A913A60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Derived::Derived(</a:t>
            </a:r>
            <a:r>
              <a:rPr lang="en-US" altLang="zh-CN" dirty="0" err="1" smtClean="0"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ea typeface="宋体" panose="02010600030101010101" pitchFamily="2" charset="-122"/>
              </a:rPr>
              <a:t> Derived&amp; object)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                       :Base(object), &lt;other initializing&gt;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0EC13E7-5975-4D33-B2B6-C8D2E15BC95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for a derived class is called, the destructor for the base class is automatically called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0F94050-22A5-4486-A116-029E4529B64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0CA84AA-909D-472B-AC1F-BF587A860AE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15.2 </a:t>
            </a:r>
            <a:r>
              <a:rPr lang="en-US" altLang="zh-CN" dirty="0" smtClean="0">
                <a:ea typeface="宋体" panose="02010600030101010101" pitchFamily="2" charset="-122"/>
              </a:rPr>
              <a:t>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7FA1554-94F8-4EA3-87F6-3C29EEB397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zh-CN" sz="1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0680659E-F99B-44F6-AD39-CF711204D77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929237D-CBDF-4818-A374-E5CB47ADA0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C3E42C1-EA00-4AD1-947E-5069871DBF6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CF9EB43-AD04-44BD-A3C3-B546A5121F2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zh-CN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ABAA34CE-A6A4-4B5D-B505-FF726367A37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9BD12AA-D4B6-4ED5-B56B-CED350FB8150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B341B2C-F28D-4E28-8AC6-FDCB9891BDA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2EC793E-32D6-4565-B5F0-1CE63B977E7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zh-CN" sz="1400"/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EEA2348-2044-456D-81C3-A852E53308E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zh-CN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To define a function differently in a derived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make it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Add keyword virtual to the function declaration in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virtual is not needed for the function declaration in the derived class, but is often included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virtual is not added to the function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Virtual functions require considerable overhead so excessive use reduces program efficiency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2A86731-C3F4-435A-82E1-2667883CB0A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zh-CN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whose definitions are changed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a derived class are said to be overridden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functions whose definitions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changed in a derived class are redefined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A062A93-C3BD-486C-AC71-C0BBADF7B68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18B1189-9D54-4767-86D9-D0C668261F4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Consider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class Pet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			public: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and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{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7DA4595-2ABF-403E-83A1-8DA3BB193CC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1D03421-1AA1-4A96-9145-A63BC1D5C26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zh-CN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8CCE64B-6D21-4047-92C2-EEFC2C9D417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for hourly and salaried employees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E9E94124-4983-47F5-A65F-F53702E394D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85D06AA-70D2-4463-BA8A-EA37459F3F6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12192B4-F898-4109-99C5-4B7AD287DB23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4121402-1088-4CF2-B7FB-196F19453E0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BE9F2B2-F8F1-4D17-BC3A-9F92B3F429A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292E013-166D-447A-81E6-1BA218FF9B3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8497A9-929F-4BC9-9075-EA8C135B5E05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B55A2F4-5B02-47CF-B46F-3036BDF0799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E062166-E9A3-4238-A3F7-5D50FB46511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Section 10.3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4A45BEFA-9210-4A4A-8128-B599146DB75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Chapter 10 --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24265A85-4E72-4495-AF5D-1A36AB3EC05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zh-CN" sz="1400"/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4159EC-5CCA-41B8-AA1E-63F2EFE7EEA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554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554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554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70BB2140-7C2D-4958-8E64-47560545A1D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656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656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656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534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AA3B07A-840F-4667-BDA5-307121AD4AA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/>
          </a:p>
        </p:txBody>
      </p:sp>
      <p:sp>
        <p:nvSpPr>
          <p:cNvPr id="67587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758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7589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81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0725AD7-B23A-4E94-8481-92D98939A95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61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861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861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10.3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95C6226-F103-490D-9013-A4B920F7E12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zh-CN" sz="1400"/>
          </a:p>
        </p:txBody>
      </p:sp>
      <p:sp>
        <p:nvSpPr>
          <p:cNvPr id="6963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9636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9637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2672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5B41434-3D82-430F-842A-414E0B219D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zh-CN" sz="1400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66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6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066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2F18F5D-DB6B-4C00-912B-4C7336986FF9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zh-CN" sz="140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68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168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168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9CBADECE-5837-4364-9A40-F3CBDCB3D82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zh-CN" sz="1400"/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727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27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2709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152400"/>
            <a:ext cx="3960812" cy="5476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683D5BF-D26E-4EC7-B816-3125F08290ED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zh-CN" sz="1400"/>
          </a:p>
        </p:txBody>
      </p:sp>
      <p:sp>
        <p:nvSpPr>
          <p:cNvPr id="73731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3732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3733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962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5AFB9290-FFA0-4940-8E37-83090967F447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zh-CN" sz="140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75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475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475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65CDF02F-5F5F-4259-8F97-10E893FA7A6C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 will have different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B1FFFDCE-E117-436A-9C9D-2D1F2896B6A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zh-CN" sz="140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7578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578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5780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343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F3DB8982-6F3C-4D92-8BDA-BCC1F266FB8E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zh-CN" sz="1400"/>
          </a:p>
        </p:txBody>
      </p:sp>
      <p:sp>
        <p:nvSpPr>
          <p:cNvPr id="76803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680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6805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0386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2565E3B-A5A8-4E86-8D8E-E973977ED89F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zh-CN" sz="140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782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7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783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304800"/>
            <a:ext cx="29718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83892A5F-FDF8-44ED-ACB8-2F4A85602FDA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zh-CN" sz="1400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85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885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885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C8BEFE4E-C1DD-4E3B-968F-8121FDB11F7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zh-CN" sz="1400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987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987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987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304800"/>
            <a:ext cx="32004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79801E8-B0FA-4ADF-BE7E-509EA657A9FB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zh-CN" sz="1400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90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90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090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5"/>
          <p:cNvSpPr>
            <a:spLocks noGrp="1" noChangeArrowheads="1"/>
          </p:cNvSpPr>
          <p:nvPr>
            <p:ph type="title"/>
          </p:nvPr>
        </p:nvSpPr>
        <p:spPr>
          <a:xfrm>
            <a:off x="5151438" y="320675"/>
            <a:ext cx="3916362" cy="441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37B83845-61F1-45DA-9E37-F96121D63771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zh-CN" sz="1400"/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2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192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192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12E601AE-B189-49D2-B318-3589F5D616C2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zh-CN" sz="140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HourlyEmployee is derived from Class Employee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HourlyEmployee inherits all member functions and member variables of Employee 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</a:t>
            </a:r>
            <a:r>
              <a:rPr lang="en-US" altLang="zh-CN" sz="2400" smtClean="0">
                <a:ea typeface="宋体" panose="02010600030101010101" pitchFamily="2" charset="-122"/>
              </a:rPr>
              <a:t>class HourlyEmployee : public Employee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:public Employee shows that HourlyEmployee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HourlyEmployee declares additional member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variables wage_rate and hours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Slide 10- </a:t>
            </a:r>
            <a:fld id="{DD400A90-7740-4AA1-B3BF-DED9BFB9B114}" type="slidenum">
              <a:rPr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1270</TotalTime>
  <Words>1058</Words>
  <Application>Microsoft Office PowerPoint</Application>
  <PresentationFormat>信纸(8.5x11 英寸)</PresentationFormat>
  <Paragraphs>392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新細明體</vt:lpstr>
      <vt:lpstr>宋体</vt:lpstr>
      <vt:lpstr>Arial</vt:lpstr>
      <vt:lpstr>Tahoma</vt:lpstr>
      <vt:lpstr>Wingdings</vt:lpstr>
      <vt:lpstr>Blends</vt:lpstr>
      <vt:lpstr>Chapter     15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Section 15.1 Conclusion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Section 15.2 Conclusion</vt:lpstr>
      <vt:lpstr>15.3   Polymorphism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10.3 Conclusion</vt:lpstr>
      <vt:lpstr>Chapter 10 -- End</vt:lpstr>
      <vt:lpstr>Display 10.1</vt:lpstr>
      <vt:lpstr>Display 10.2 (1/2)</vt:lpstr>
      <vt:lpstr>Display 10.2 (2/2)</vt:lpstr>
      <vt:lpstr>Display 10.3</vt:lpstr>
      <vt:lpstr>Display 10.4</vt:lpstr>
      <vt:lpstr>Display 10.5 (1/2)</vt:lpstr>
      <vt:lpstr>Display 10.5 (2/2)</vt:lpstr>
      <vt:lpstr>Display 10.6 (1/2)</vt:lpstr>
      <vt:lpstr>Display 10.6 (2/2)</vt:lpstr>
      <vt:lpstr>Display 10.7 (1/2)</vt:lpstr>
      <vt:lpstr>Display 10.7 (2/2)</vt:lpstr>
      <vt:lpstr>Display 10.8</vt:lpstr>
      <vt:lpstr>Display 10.9</vt:lpstr>
      <vt:lpstr>Display 10.10</vt:lpstr>
      <vt:lpstr>Display 10.11</vt:lpstr>
      <vt:lpstr>Display 10.12 (1/2)</vt:lpstr>
      <vt:lpstr>Display 10.12 (2/2)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151</cp:revision>
  <cp:lastPrinted>2001-11-04T00:51:13Z</cp:lastPrinted>
  <dcterms:created xsi:type="dcterms:W3CDTF">2005-02-25T19:46:41Z</dcterms:created>
  <dcterms:modified xsi:type="dcterms:W3CDTF">2018-05-28T00:12:07Z</dcterms:modified>
</cp:coreProperties>
</file>