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6C6E-B1FE-4CC0-90D8-EC39C27F390F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D596-83F0-422E-B9F4-76608F57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0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en-US" altLang="zh-CN" dirty="0"/>
              <a:t>Romeo and </a:t>
            </a:r>
            <a:r>
              <a:rPr lang="en-US" altLang="zh-CN" dirty="0" smtClean="0"/>
              <a:t>Juliet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000" y="14644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172.18.5.102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User: 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Password: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5" y="3348207"/>
            <a:ext cx="7850164" cy="3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7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614</Words>
  <Application>Microsoft Macintosh PowerPoint</Application>
  <PresentationFormat>宽屏</PresentationFormat>
  <Paragraphs>171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Tahoma</vt:lpstr>
      <vt:lpstr>Wingdings</vt:lpstr>
      <vt:lpstr>等线</vt:lpstr>
      <vt:lpstr>Arial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7.2 CALL-BY-REFERENCE PARAMETERS</vt:lpstr>
      <vt:lpstr>7.2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Microsoft Office 用户</cp:lastModifiedBy>
  <cp:revision>198</cp:revision>
  <dcterms:created xsi:type="dcterms:W3CDTF">2018-05-02T16:57:51Z</dcterms:created>
  <dcterms:modified xsi:type="dcterms:W3CDTF">2019-04-11T05:50:09Z</dcterms:modified>
</cp:coreProperties>
</file>