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1"/>
  </p:notesMasterIdLst>
  <p:handoutMasterIdLst>
    <p:handoutMasterId r:id="rId142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438" r:id="rId40"/>
    <p:sldId id="439" r:id="rId41"/>
    <p:sldId id="431" r:id="rId42"/>
    <p:sldId id="333" r:id="rId43"/>
    <p:sldId id="334" r:id="rId44"/>
    <p:sldId id="335" r:id="rId45"/>
    <p:sldId id="440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441" r:id="rId63"/>
    <p:sldId id="352" r:id="rId64"/>
    <p:sldId id="432" r:id="rId65"/>
    <p:sldId id="442" r:id="rId66"/>
    <p:sldId id="443" r:id="rId67"/>
    <p:sldId id="373" r:id="rId68"/>
    <p:sldId id="374" r:id="rId69"/>
    <p:sldId id="375" r:id="rId70"/>
    <p:sldId id="444" r:id="rId71"/>
    <p:sldId id="376" r:id="rId72"/>
    <p:sldId id="377" r:id="rId73"/>
    <p:sldId id="378" r:id="rId74"/>
    <p:sldId id="379" r:id="rId75"/>
    <p:sldId id="380" r:id="rId76"/>
    <p:sldId id="446" r:id="rId77"/>
    <p:sldId id="437" r:id="rId78"/>
    <p:sldId id="381" r:id="rId79"/>
    <p:sldId id="382" r:id="rId80"/>
    <p:sldId id="445" r:id="rId81"/>
    <p:sldId id="383" r:id="rId82"/>
    <p:sldId id="384" r:id="rId83"/>
    <p:sldId id="385" r:id="rId84"/>
    <p:sldId id="386" r:id="rId85"/>
    <p:sldId id="387" r:id="rId86"/>
    <p:sldId id="388" r:id="rId87"/>
    <p:sldId id="389" r:id="rId88"/>
    <p:sldId id="390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  <p:sldId id="399" r:id="rId98"/>
    <p:sldId id="400" r:id="rId99"/>
    <p:sldId id="401" r:id="rId100"/>
    <p:sldId id="402" r:id="rId101"/>
    <p:sldId id="403" r:id="rId102"/>
    <p:sldId id="404" r:id="rId103"/>
    <p:sldId id="405" r:id="rId104"/>
    <p:sldId id="406" r:id="rId105"/>
    <p:sldId id="407" r:id="rId106"/>
    <p:sldId id="408" r:id="rId107"/>
    <p:sldId id="409" r:id="rId108"/>
    <p:sldId id="410" r:id="rId109"/>
    <p:sldId id="353" r:id="rId110"/>
    <p:sldId id="354" r:id="rId111"/>
    <p:sldId id="355" r:id="rId112"/>
    <p:sldId id="356" r:id="rId113"/>
    <p:sldId id="357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72" r:id="rId125"/>
    <p:sldId id="369" r:id="rId126"/>
    <p:sldId id="370" r:id="rId127"/>
    <p:sldId id="371" r:id="rId128"/>
    <p:sldId id="416" r:id="rId129"/>
    <p:sldId id="417" r:id="rId130"/>
    <p:sldId id="418" r:id="rId131"/>
    <p:sldId id="419" r:id="rId132"/>
    <p:sldId id="420" r:id="rId133"/>
    <p:sldId id="421" r:id="rId134"/>
    <p:sldId id="422" r:id="rId135"/>
    <p:sldId id="428" r:id="rId136"/>
    <p:sldId id="424" r:id="rId137"/>
    <p:sldId id="425" r:id="rId138"/>
    <p:sldId id="426" r:id="rId139"/>
    <p:sldId id="427" r:id="rId14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7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608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12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21.xml"/><Relationship Id="rId2" Type="http://schemas.openxmlformats.org/officeDocument/2006/relationships/slide" Target="slide1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demonstrates a class called Money</a:t>
            </a:r>
          </a:p>
          <a:p>
            <a:pPr lvl="1"/>
            <a:r>
              <a:rPr lang="en-US" altLang="zh-CN" dirty="0"/>
              <a:t>U.S. currency is represented</a:t>
            </a:r>
          </a:p>
          <a:p>
            <a:pPr lvl="1"/>
            <a:r>
              <a:rPr lang="en-US" altLang="zh-CN" dirty="0"/>
              <a:t>Value is implemented as an integer representing the value as if converted to pennies</a:t>
            </a:r>
          </a:p>
          <a:p>
            <a:pPr lvl="2"/>
            <a:r>
              <a:rPr lang="en-US" altLang="zh-CN" dirty="0"/>
              <a:t>An integer allows exact representation of the value</a:t>
            </a:r>
          </a:p>
          <a:p>
            <a:pPr lvl="2"/>
            <a:r>
              <a:rPr lang="en-US" altLang="zh-CN" dirty="0"/>
              <a:t>Type long is used to allow larger values</a:t>
            </a:r>
          </a:p>
          <a:p>
            <a:pPr lvl="1"/>
            <a:r>
              <a:rPr lang="en-US" altLang="zh-CN" dirty="0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Notice how function input (Display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processes the dollar values entered</a:t>
            </a:r>
          </a:p>
          <a:p>
            <a:pPr lvl="1"/>
            <a:r>
              <a:rPr lang="en-US" altLang="zh-CN" sz="2400" dirty="0"/>
              <a:t>First read the character that is a $ or a –</a:t>
            </a:r>
          </a:p>
          <a:p>
            <a:pPr lvl="2"/>
            <a:r>
              <a:rPr lang="en-US" altLang="zh-CN" sz="2000" dirty="0"/>
              <a:t>If it is the -, set the value of negative to true and read the </a:t>
            </a:r>
            <a:br>
              <a:rPr lang="en-US" altLang="zh-CN" sz="2000" dirty="0"/>
            </a:br>
            <a:r>
              <a:rPr lang="en-US" altLang="zh-CN" sz="2000" dirty="0"/>
              <a:t>$ sign which should be next</a:t>
            </a:r>
          </a:p>
          <a:p>
            <a:pPr lvl="1"/>
            <a:r>
              <a:rPr lang="en-US" altLang="zh-CN" sz="2400" dirty="0"/>
              <a:t>Next read the dollar amount as a long</a:t>
            </a:r>
          </a:p>
          <a:p>
            <a:pPr lvl="1"/>
            <a:r>
              <a:rPr lang="en-US" altLang="zh-CN" sz="2400" dirty="0"/>
              <a:t>Next read the decimal point and cents as three </a:t>
            </a:r>
            <a:br>
              <a:rPr lang="en-US" altLang="zh-CN" sz="2400" dirty="0"/>
            </a:br>
            <a:r>
              <a:rPr lang="en-US" altLang="zh-CN" sz="2400" dirty="0"/>
              <a:t>characters</a:t>
            </a:r>
          </a:p>
          <a:p>
            <a:pPr lvl="2"/>
            <a:r>
              <a:rPr lang="en-US" altLang="zh-CN" sz="2000" dirty="0" err="1"/>
              <a:t>digit_to_int</a:t>
            </a:r>
            <a:r>
              <a:rPr lang="en-US" altLang="zh-CN" sz="2000" dirty="0"/>
              <a:t> is then used to convert the cents characters to </a:t>
            </a:r>
            <a:br>
              <a:rPr lang="en-US" altLang="zh-CN" sz="2000" dirty="0"/>
            </a:br>
            <a:r>
              <a:rPr lang="en-US" altLang="zh-CN" sz="2000" dirty="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digit_to_int</a:t>
            </a:r>
            <a:r>
              <a:rPr lang="en-US" altLang="zh-CN" sz="2400" dirty="0"/>
              <a:t> is defined as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digit_to_int</a:t>
            </a:r>
            <a:r>
              <a:rPr lang="en-US" altLang="zh-CN" sz="2400" dirty="0"/>
              <a:t>(char c)</a:t>
            </a:r>
            <a:br>
              <a:rPr lang="en-US" altLang="zh-CN" sz="2400" dirty="0"/>
            </a:br>
            <a:r>
              <a:rPr lang="en-US" altLang="zh-CN" sz="2400" dirty="0"/>
              <a:t>   {</a:t>
            </a:r>
            <a:br>
              <a:rPr lang="en-US" altLang="zh-CN" sz="2400" dirty="0"/>
            </a:br>
            <a:r>
              <a:rPr lang="en-US" altLang="zh-CN" sz="2400" dirty="0"/>
              <a:t>          return 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c ) –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'0') );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1950</TotalTime>
  <Words>2309</Words>
  <Application>Microsoft Office PowerPoint</Application>
  <PresentationFormat>信纸(8.5x11 英寸)</PresentationFormat>
  <Paragraphs>785</Paragraphs>
  <Slides>139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47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Project 3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396</cp:revision>
  <cp:lastPrinted>2001-11-04T00:51:13Z</cp:lastPrinted>
  <dcterms:created xsi:type="dcterms:W3CDTF">2005-02-25T19:46:41Z</dcterms:created>
  <dcterms:modified xsi:type="dcterms:W3CDTF">2018-05-31T00:57:51Z</dcterms:modified>
</cp:coreProperties>
</file>