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F42D-A2E7-4645-A173-F2A6052EE8CC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24EE6-5D7A-4B9A-805B-CA55EF3D5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3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24EE6-5D7A-4B9A-805B-CA55EF3D56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0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ea typeface="宋体" panose="02010600030101010101" pitchFamily="2" charset="-122"/>
            </a:endParaRPr>
          </a:p>
        </p:txBody>
      </p:sp>
      <p:pic>
        <p:nvPicPr>
          <p:cNvPr id="6" name="Picture 50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5340350"/>
            <a:ext cx="912284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1" descr="封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1" y="4572000"/>
            <a:ext cx="211454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2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7" y="5334000"/>
            <a:ext cx="42333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4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320800" y="6321425"/>
            <a:ext cx="7315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0761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6081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83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384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110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9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555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0727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164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7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974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43"/>
          <p:cNvSpPr>
            <a:spLocks noChangeArrowheads="1"/>
          </p:cNvSpPr>
          <p:nvPr/>
        </p:nvSpPr>
        <p:spPr bwMode="auto">
          <a:xfrm>
            <a:off x="1117600" y="6394450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>
                <a:ea typeface="宋体" panose="02010600030101010101" pitchFamily="2" charset="-122"/>
              </a:rPr>
              <a:t>Copyright © 2008 </a:t>
            </a:r>
            <a:r>
              <a:rPr lang="en-US" altLang="zh-TW" sz="900" smtClean="0">
                <a:ea typeface="新細明體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charset="-120"/>
              </a:rPr>
              <a:t>LIMITED and Tsinghua University Press</a:t>
            </a:r>
            <a:endParaRPr lang="en-US" altLang="zh-CN" sz="9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1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    9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Pointers and Dynamic Arrays</a:t>
            </a:r>
          </a:p>
          <a:p>
            <a:r>
              <a:rPr lang="en-US" altLang="zh-CN" smtClean="0"/>
              <a:t>                                                         </a:t>
            </a:r>
          </a:p>
          <a:p>
            <a:r>
              <a:rPr lang="en-US" altLang="zh-CN" smtClean="0"/>
              <a:t>                                                                          Dai Liyun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1829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Dynamic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* </a:t>
            </a: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a = new </a:t>
            </a:r>
            <a:r>
              <a:rPr lang="en-US" altLang="zh-CN" sz="4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48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endParaRPr lang="en-US" altLang="zh-CN" sz="4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	……</a:t>
            </a:r>
          </a:p>
          <a:p>
            <a:pPr marL="0" indent="0">
              <a:buNone/>
            </a:pPr>
            <a:endParaRPr lang="en-US" altLang="zh-CN" sz="4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delete [] a;</a:t>
            </a:r>
            <a:endParaRPr lang="zh-CN" altLang="en-US" sz="4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8452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7" y="1624149"/>
            <a:ext cx="11059583" cy="4572000"/>
          </a:xfrm>
        </p:spPr>
        <p:txBody>
          <a:bodyPr/>
          <a:lstStyle/>
          <a:p>
            <a:r>
              <a:rPr lang="en-US" altLang="zh-CN" sz="2400" dirty="0"/>
              <a:t>15. What is the output of the following code fragment? The code is </a:t>
            </a:r>
            <a:r>
              <a:rPr lang="en-US" altLang="zh-CN" sz="2400" dirty="0" smtClean="0"/>
              <a:t>assumed to </a:t>
            </a:r>
            <a:r>
              <a:rPr lang="en-US" altLang="zh-CN" sz="2400" dirty="0"/>
              <a:t>be embedded in a correct and complete program.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= 10;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*a;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a = new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for (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a[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while (*a &lt; 9)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a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&lt;&lt; *a &lt;&lt; " ";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en-US" altLang="zh-CN" sz="1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zh-CN" altLang="en-US" sz="1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3260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Do Programming Project 3 in Chapter 7. In this version of the </a:t>
            </a:r>
            <a:r>
              <a:rPr lang="en-US" altLang="zh-CN" dirty="0" smtClean="0"/>
              <a:t>problem return </a:t>
            </a:r>
            <a:r>
              <a:rPr lang="en-US" altLang="zh-CN" dirty="0"/>
              <a:t>a new dynamic array where all repeated letters are deleted instead </a:t>
            </a:r>
            <a:r>
              <a:rPr lang="en-US" altLang="zh-CN" dirty="0" smtClean="0"/>
              <a:t>of modifying </a:t>
            </a:r>
            <a:r>
              <a:rPr lang="en-US" altLang="zh-CN" dirty="0"/>
              <a:t>the partially filled array. Don’t forget to free the memory </a:t>
            </a:r>
            <a:r>
              <a:rPr lang="en-US" altLang="zh-CN" dirty="0" smtClean="0"/>
              <a:t>allocated for </a:t>
            </a:r>
            <a:r>
              <a:rPr lang="en-US" altLang="zh-CN" dirty="0"/>
              <a:t>these returned dynamic arrays when the data is no longer needed.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2283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Slide 6- </a:t>
            </a:r>
            <a:fld id="{37BFF78F-B28D-40BA-B549-8B2E8203B14D}" type="slidenum">
              <a:rPr lang="en-US" altLang="zh-CN" sz="140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zh-CN" sz="14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9.1   </a:t>
            </a:r>
            <a:r>
              <a:rPr lang="en-US" altLang="zh-CN" b="1" dirty="0"/>
              <a:t>POINTERS</a:t>
            </a:r>
            <a:endParaRPr lang="en-US" altLang="zh-CN" sz="3200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9.2   </a:t>
            </a:r>
            <a:r>
              <a:rPr lang="en-US" altLang="zh-CN" b="1" dirty="0"/>
              <a:t>DYNAMIC </a:t>
            </a:r>
            <a:r>
              <a:rPr lang="en-US" altLang="zh-CN" b="1" dirty="0" smtClean="0"/>
              <a:t>ARRAYS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endParaRPr lang="en-US" altLang="zh-CN" sz="3200" dirty="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051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9.1   </a:t>
            </a:r>
            <a:r>
              <a:rPr lang="en-US" altLang="zh-CN" b="1" dirty="0" smtClean="0"/>
              <a:t>POINTERS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2452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Declare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34" y="1623646"/>
            <a:ext cx="11059583" cy="4572000"/>
          </a:xfrm>
        </p:spPr>
        <p:txBody>
          <a:bodyPr/>
          <a:lstStyle/>
          <a:p>
            <a:r>
              <a:rPr lang="en-US" altLang="zh-CN" dirty="0"/>
              <a:t>double *p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fr-FR" altLang="zh-CN" dirty="0"/>
              <a:t>int *p1, *p2, v1, v2</a:t>
            </a:r>
            <a:r>
              <a:rPr lang="fr-FR" altLang="zh-CN" dirty="0" smtClean="0"/>
              <a:t>;</a:t>
            </a:r>
          </a:p>
          <a:p>
            <a:endParaRPr lang="fr-FR" altLang="zh-CN" dirty="0"/>
          </a:p>
          <a:p>
            <a:endParaRPr lang="fr-FR" altLang="zh-CN" dirty="0" smtClean="0"/>
          </a:p>
          <a:p>
            <a:pPr marL="0" indent="0">
              <a:buNone/>
            </a:pPr>
            <a:r>
              <a:rPr lang="en-US" altLang="zh-CN" dirty="0"/>
              <a:t>p1 = &amp;v1;</a:t>
            </a:r>
            <a:endParaRPr lang="fr-FR" altLang="zh-CN" dirty="0" smtClean="0"/>
          </a:p>
          <a:p>
            <a:endParaRPr lang="fr-FR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3272589" y="4170947"/>
            <a:ext cx="3625516" cy="545432"/>
          </a:xfrm>
          <a:prstGeom prst="round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357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626577"/>
            <a:ext cx="10142857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67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int *p1, *</a:t>
            </a:r>
            <a:r>
              <a:rPr lang="fr-FR" altLang="zh-CN" dirty="0" smtClean="0"/>
              <a:t>p2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6" y="1933574"/>
            <a:ext cx="9372600" cy="39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063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sz="4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new</a:t>
            </a:r>
            <a:r>
              <a:rPr lang="en-US" altLang="zh-CN" b="1" dirty="0"/>
              <a:t> Operator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Usage: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*p;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p = new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000" dirty="0"/>
              <a:t>Example: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*n;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n = new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(17); // initializes n to 17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*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mtPtr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mtPtr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= new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(32.0, 17); // calls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(double,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zh-CN" altLang="en-US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0942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100" dirty="0"/>
              <a:t>4. What is the output produced by the following code?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*p1, *p2;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p1 = new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p2 = new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*p1 = 10;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*p2 = 20;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*p1 &lt;&lt; " " &lt;&lt; *p2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p1 = p2;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*p1 &lt;&lt; " " &lt;&lt; *p2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*p1 = 30;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*p1 &lt;&lt; " " &lt;&lt; *p2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/>
              <a:t>How would the output change if you were to replace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*p1 = 30;</a:t>
            </a:r>
          </a:p>
          <a:p>
            <a:pPr marL="0" indent="0">
              <a:buNone/>
            </a:pPr>
            <a:r>
              <a:rPr lang="en-US" altLang="zh-CN" sz="1100" dirty="0"/>
              <a:t>with the following?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*p2 = 30;</a:t>
            </a:r>
            <a:endParaRPr lang="zh-CN" altLang="en-US" sz="1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5607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sz="4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delete</a:t>
            </a:r>
            <a:r>
              <a:rPr lang="en-US" altLang="zh-CN" b="1" dirty="0"/>
              <a:t> Operator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  <a:ea typeface="宋体" panose="02010600030101010101" pitchFamily="2" charset="-122"/>
              </a:rPr>
              <a:t>delete p</a:t>
            </a:r>
            <a:r>
              <a:rPr lang="en-US" altLang="zh-CN" sz="4400" dirty="0" smtClean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endParaRPr lang="en-US" altLang="zh-CN" sz="44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ea typeface="宋体" panose="02010600030101010101" pitchFamily="2" charset="-122"/>
              </a:rPr>
              <a:t>Pair operators </a:t>
            </a:r>
          </a:p>
          <a:p>
            <a:pPr marL="0" indent="0">
              <a:buNone/>
            </a:pPr>
            <a:endParaRPr lang="en-US" altLang="zh-CN" sz="4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400" dirty="0" smtClean="0">
                <a:solidFill>
                  <a:srgbClr val="0000FF"/>
                </a:solidFill>
                <a:ea typeface="宋体" panose="02010600030101010101" pitchFamily="2" charset="-122"/>
              </a:rPr>
              <a:t>new, delete), </a:t>
            </a:r>
            <a:r>
              <a:rPr lang="en-US" altLang="zh-CN" sz="4400" dirty="0">
                <a:ea typeface="宋体" panose="02010600030101010101" pitchFamily="2" charset="-122"/>
              </a:rPr>
              <a:t>the variable can </a:t>
            </a:r>
            <a:r>
              <a:rPr lang="en-US" altLang="zh-CN" sz="4400" dirty="0">
                <a:solidFill>
                  <a:srgbClr val="0000FF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4400" dirty="0">
                <a:ea typeface="宋体" panose="02010600030101010101" pitchFamily="2" charset="-122"/>
              </a:rPr>
              <a:t> only if </a:t>
            </a:r>
          </a:p>
          <a:p>
            <a:pPr marL="0" indent="0">
              <a:buNone/>
            </a:pPr>
            <a:r>
              <a:rPr lang="en-US" altLang="zh-CN" sz="4400" dirty="0">
                <a:ea typeface="宋体" panose="02010600030101010101" pitchFamily="2" charset="-122"/>
              </a:rPr>
              <a:t>It come from </a:t>
            </a:r>
            <a:r>
              <a:rPr lang="en-US" altLang="zh-CN" sz="4400" dirty="0" smtClean="0">
                <a:solidFill>
                  <a:srgbClr val="0000FF"/>
                </a:solidFill>
                <a:ea typeface="宋体" panose="02010600030101010101" pitchFamily="2" charset="-122"/>
              </a:rPr>
              <a:t>new.</a:t>
            </a:r>
            <a:endParaRPr lang="en-US" altLang="zh-CN" sz="4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03250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368</Words>
  <Application>Microsoft Office PowerPoint</Application>
  <PresentationFormat>宽屏</PresentationFormat>
  <Paragraphs>74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新細明體</vt:lpstr>
      <vt:lpstr>等线</vt:lpstr>
      <vt:lpstr>宋体</vt:lpstr>
      <vt:lpstr>Arial</vt:lpstr>
      <vt:lpstr>Tahoma</vt:lpstr>
      <vt:lpstr>Wingdings</vt:lpstr>
      <vt:lpstr>Blends</vt:lpstr>
      <vt:lpstr>Chapter     9</vt:lpstr>
      <vt:lpstr>Overview</vt:lpstr>
      <vt:lpstr>9.1   POINTERS</vt:lpstr>
      <vt:lpstr>Declare</vt:lpstr>
      <vt:lpstr>Declare</vt:lpstr>
      <vt:lpstr>int *p1, *p2</vt:lpstr>
      <vt:lpstr>The new Operator</vt:lpstr>
      <vt:lpstr>EXERCISES</vt:lpstr>
      <vt:lpstr>The delete Operator</vt:lpstr>
      <vt:lpstr>A Dynamic Array</vt:lpstr>
      <vt:lpstr>EXERCISES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   8</dc:title>
  <dc:creator>dly</dc:creator>
  <cp:lastModifiedBy>dly</cp:lastModifiedBy>
  <cp:revision>83</cp:revision>
  <dcterms:created xsi:type="dcterms:W3CDTF">2018-05-07T17:04:56Z</dcterms:created>
  <dcterms:modified xsi:type="dcterms:W3CDTF">2018-05-14T06:20:51Z</dcterms:modified>
</cp:coreProperties>
</file>