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5"/>
    <p:restoredTop sz="94674"/>
  </p:normalViewPr>
  <p:slideViewPr>
    <p:cSldViewPr snapToGrid="0" snapToObjects="1">
      <p:cViewPr>
        <p:scale>
          <a:sx n="120" d="100"/>
          <a:sy n="12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smtClean="0"/>
              <a:t>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63880" y="2139405"/>
            <a:ext cx="8195202" cy="4209770"/>
            <a:chOff x="838200" y="2583542"/>
            <a:chExt cx="8195202" cy="4209770"/>
          </a:xfrm>
        </p:grpSpPr>
        <p:grpSp>
          <p:nvGrpSpPr>
            <p:cNvPr id="20" name="组 19"/>
            <p:cNvGrpSpPr/>
            <p:nvPr/>
          </p:nvGrpSpPr>
          <p:grpSpPr>
            <a:xfrm>
              <a:off x="838200" y="2805181"/>
              <a:ext cx="7944859" cy="3988131"/>
              <a:chOff x="1734717" y="2935809"/>
              <a:chExt cx="7944859" cy="3988131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1734717" y="3415862"/>
                <a:ext cx="7944859" cy="3508078"/>
                <a:chOff x="1068512" y="2671279"/>
                <a:chExt cx="7944859" cy="350807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068512" y="2671281"/>
                  <a:ext cx="2445250" cy="606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13762" y="2671280"/>
                  <a:ext cx="2445250" cy="60617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959012" y="2671279"/>
                  <a:ext cx="2445250" cy="60617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8404262" y="2671279"/>
                  <a:ext cx="609109" cy="6061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 rot="16200000">
                  <a:off x="2029918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95029" y="3594034"/>
                  <a:ext cx="25555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1.</a:t>
                  </a:r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当前所在的节点</a:t>
                  </a:r>
                  <a:r>
                    <a:rPr kumimoji="1" lang="en-US" altLang="zh-CN" dirty="0" smtClean="0"/>
                    <a:t>ID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 smtClean="0"/>
                    <a:t>2.</a:t>
                  </a:r>
                  <a:r>
                    <a:rPr kumimoji="1" lang="zh-CN" altLang="en-US" dirty="0" smtClean="0"/>
                    <a:t>当相应的</a:t>
                  </a:r>
                  <a:r>
                    <a:rPr kumimoji="1" lang="en-US" altLang="zh-CN" dirty="0" smtClean="0"/>
                    <a:t>component</a:t>
                  </a:r>
                </a:p>
                <a:p>
                  <a:r>
                    <a:rPr kumimoji="1" lang="zh-CN" altLang="en-US" dirty="0" smtClean="0"/>
                    <a:t>堵塞时，其值为堵塞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的</a:t>
                  </a:r>
                  <a:r>
                    <a:rPr kumimoji="1" lang="en-US" altLang="zh-CN" dirty="0" smtClean="0"/>
                    <a:t>link</a:t>
                  </a:r>
                  <a:r>
                    <a:rPr kumimoji="1" lang="zh-CN" altLang="en-US" dirty="0" smtClean="0"/>
                    <a:t>值</a:t>
                  </a:r>
                  <a:endParaRPr kumimoji="1" lang="en-US" altLang="zh-CN" dirty="0" smtClean="0"/>
                </a:p>
                <a:p>
                  <a:r>
                    <a:rPr kumimoji="1" lang="en-US" altLang="zh-CN" dirty="0" smtClean="0"/>
                    <a:t>3.</a:t>
                  </a:r>
                  <a:r>
                    <a:rPr kumimoji="1" lang="zh-CN" altLang="en-US" dirty="0" smtClean="0"/>
                    <a:t> 当相应位置为</a:t>
                  </a:r>
                  <a:r>
                    <a:rPr kumimoji="1" lang="en-US" altLang="zh-CN" dirty="0" smtClean="0"/>
                    <a:t>commit</a:t>
                  </a:r>
                </a:p>
                <a:p>
                  <a:r>
                    <a:rPr kumimoji="1" lang="zh-CN" altLang="en-US" dirty="0" smtClean="0"/>
                    <a:t>位置时，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其值为节点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</a:p>
                <a:p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的相反数 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-1</a:t>
                  </a:r>
                </a:p>
              </p:txBody>
            </p:sp>
            <p:sp>
              <p:nvSpPr>
                <p:cNvPr id="12" name="左大括号 11"/>
                <p:cNvSpPr/>
                <p:nvPr/>
              </p:nvSpPr>
              <p:spPr>
                <a:xfrm rot="16200000">
                  <a:off x="4475167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633825" y="3811555"/>
                  <a:ext cx="273825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当前的是否有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堵塞</a:t>
                  </a:r>
                  <a:r>
                    <a:rPr kumimoji="1" lang="en-US" altLang="zh-CN" dirty="0" smtClean="0"/>
                    <a:t>channel</a:t>
                  </a:r>
                </a:p>
                <a:p>
                  <a:r>
                    <a:rPr kumimoji="1" lang="en-US" altLang="zh-CN" dirty="0" smtClean="0"/>
                    <a:t>(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当整个系统都没有</a:t>
                  </a:r>
                  <a:endParaRPr kumimoji="1" lang="en-US" altLang="zh-CN" dirty="0" smtClean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Channel 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时这一部分省略</a:t>
                  </a:r>
                  <a:r>
                    <a:rPr kumimoji="1" lang="en-US" altLang="zh-CN" dirty="0" smtClean="0"/>
                    <a:t>)</a:t>
                  </a:r>
                  <a:endParaRPr kumimoji="1" lang="zh-CN" alt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2521131" y="293915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位置</a:t>
                </a:r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48593" y="29391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通信状态</a:t>
                </a:r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083722" y="2935809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781058" y="4567797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7589884" y="3072293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060059" y="2583542"/>
              <a:ext cx="9733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Freeze</a:t>
              </a:r>
            </a:p>
            <a:p>
              <a:r>
                <a:rPr kumimoji="1" lang="en-US" altLang="zh-CN" dirty="0" smtClean="0"/>
                <a:t>location</a:t>
              </a:r>
              <a:endParaRPr kumimoji="1" lang="zh-CN" altLang="en-US" dirty="0"/>
            </a:p>
          </p:txBody>
        </p:sp>
      </p:grpSp>
      <p:sp>
        <p:nvSpPr>
          <p:cNvPr id="24" name="左大括号 23"/>
          <p:cNvSpPr/>
          <p:nvPr/>
        </p:nvSpPr>
        <p:spPr>
          <a:xfrm rot="16200000">
            <a:off x="7960856" y="3477185"/>
            <a:ext cx="522438" cy="573334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94253" y="4051357"/>
            <a:ext cx="1628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占一个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位置，表明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当时状态是否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Freeze time </a:t>
            </a:r>
          </a:p>
          <a:p>
            <a:r>
              <a:rPr kumimoji="1" lang="en-US" altLang="zh-CN" dirty="0" smtClean="0"/>
              <a:t>location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8508739" y="2841096"/>
            <a:ext cx="2973512" cy="606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23225" y="24440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9150254" y="403084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 component </a:t>
            </a:r>
          </a:p>
          <a:p>
            <a:r>
              <a:rPr kumimoji="1" lang="zh-CN" altLang="en-US" dirty="0" smtClean="0"/>
              <a:t>的每个</a:t>
            </a:r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的当前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9" name="左大括号 28"/>
          <p:cNvSpPr/>
          <p:nvPr/>
        </p:nvSpPr>
        <p:spPr>
          <a:xfrm rot="16200000">
            <a:off x="9750536" y="2249657"/>
            <a:ext cx="522438" cy="2940992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位置信息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77843"/>
            <a:ext cx="24452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071" y="2471173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当前所在的节点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当相应的</a:t>
            </a:r>
            <a:r>
              <a:rPr kumimoji="1" lang="en-US" altLang="zh-CN" dirty="0" smtClean="0"/>
              <a:t>component</a:t>
            </a:r>
          </a:p>
          <a:p>
            <a:r>
              <a:rPr kumimoji="1" lang="zh-CN" altLang="en-US" dirty="0" smtClean="0"/>
              <a:t>堵塞时，其值为堵塞</a:t>
            </a:r>
            <a:endParaRPr kumimoji="1" lang="en-US" altLang="zh-CN" dirty="0" smtClean="0"/>
          </a:p>
          <a:p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当相应位置为</a:t>
            </a:r>
            <a:r>
              <a:rPr kumimoji="1" lang="en-US" altLang="zh-CN" dirty="0" smtClean="0"/>
              <a:t>commit</a:t>
            </a:r>
          </a:p>
          <a:p>
            <a:r>
              <a:rPr kumimoji="1" lang="zh-CN" altLang="en-US" dirty="0" smtClean="0"/>
              <a:t>位置时，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其值为当前位置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相反数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4047" y="4470094"/>
            <a:ext cx="4857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Commit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注意</a:t>
            </a:r>
            <a:r>
              <a:rPr kumimoji="1" lang="en-US" altLang="zh-CN" dirty="0" smtClean="0">
                <a:solidFill>
                  <a:srgbClr val="FF0000"/>
                </a:solidFill>
              </a:rPr>
              <a:t>1: </a:t>
            </a:r>
            <a:r>
              <a:rPr kumimoji="1" lang="zh-CN" altLang="en-US" dirty="0" smtClean="0"/>
              <a:t>当当前位置的值为节点</a:t>
            </a:r>
            <a:r>
              <a:rPr kumimoji="1" lang="en-US" altLang="zh-CN" dirty="0" smtClean="0"/>
              <a:t>ID </a:t>
            </a:r>
            <a:r>
              <a:rPr kumimoji="1" lang="zh-CN" altLang="en-US" dirty="0" smtClean="0"/>
              <a:t>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值为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-1, 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当当前位置堵塞时值为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堵塞</a:t>
            </a:r>
            <a:r>
              <a:rPr kumimoji="1" lang="en-US" altLang="zh-CN" dirty="0" smtClean="0"/>
              <a:t>link ID</a:t>
            </a:r>
            <a:r>
              <a:rPr kumimoji="1" lang="zh-CN" altLang="en-US" dirty="0" smtClean="0"/>
              <a:t>的乘以</a:t>
            </a:r>
            <a:r>
              <a:rPr kumimoji="1" lang="en-US" altLang="zh-CN" dirty="0" smtClean="0"/>
              <a:t>-1 </a:t>
            </a:r>
            <a:r>
              <a:rPr kumimoji="1" lang="zh-CN" altLang="en-US" dirty="0" smtClean="0"/>
              <a:t>再</a:t>
            </a:r>
            <a:endParaRPr kumimoji="1" lang="en-US" altLang="zh-CN" dirty="0" smtClean="0"/>
          </a:p>
          <a:p>
            <a:r>
              <a:rPr kumimoji="1" lang="zh-CN" altLang="en-US" dirty="0" smtClean="0"/>
              <a:t>减</a:t>
            </a:r>
            <a:r>
              <a:rPr kumimoji="1" lang="en-US" altLang="zh-CN" dirty="0" smtClean="0"/>
              <a:t>1.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 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Template T</a:t>
            </a:r>
            <a:r>
              <a:rPr kumimoji="1" lang="zh-CN" altLang="en-US" dirty="0" smtClean="0"/>
              <a:t> 的每个变量在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的实例</a:t>
            </a:r>
            <a:r>
              <a:rPr kumimoji="1" lang="en-US" altLang="zh-CN" dirty="0" smtClean="0"/>
              <a:t>t   </a:t>
            </a:r>
            <a:r>
              <a:rPr kumimoji="1" lang="zh-CN" altLang="en-US" dirty="0" smtClean="0"/>
              <a:t>中都有一个副本。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 err="1">
                <a:latin typeface="Menlo" charset="0"/>
              </a:rPr>
              <a:t>enum</a:t>
            </a:r>
            <a:r>
              <a:rPr lang="en-US" altLang="zh-CN" dirty="0">
                <a:latin typeface="Menlo" charset="0"/>
              </a:rPr>
              <a:t> ARGUMENT_TYPE {</a:t>
            </a:r>
          </a:p>
          <a:p>
            <a:r>
              <a:rPr lang="en-US" altLang="zh-CN" dirty="0">
                <a:latin typeface="Menlo" charset="0"/>
              </a:rPr>
              <a:t>  CONST_ARG,</a:t>
            </a:r>
          </a:p>
          <a:p>
            <a:r>
              <a:rPr lang="en-US" altLang="zh-CN" dirty="0">
                <a:latin typeface="Menlo" charset="0"/>
              </a:rPr>
              <a:t>  TEMPLATE_VAR_ARG,</a:t>
            </a:r>
          </a:p>
          <a:p>
            <a:r>
              <a:rPr lang="en-US" altLang="zh-CN" dirty="0">
                <a:latin typeface="Menlo" charset="0"/>
              </a:rPr>
              <a:t>  PARAMETER_ARG,</a:t>
            </a:r>
          </a:p>
          <a:p>
            <a:r>
              <a:rPr lang="en-US" altLang="zh-CN" dirty="0">
                <a:latin typeface="Menlo" charset="0"/>
              </a:rPr>
              <a:t>  REF_PARAMETER_ARG,</a:t>
            </a:r>
          </a:p>
          <a:p>
            <a:r>
              <a:rPr lang="en-US" altLang="zh-CN" dirty="0">
                <a:latin typeface="Menlo" charset="0"/>
              </a:rPr>
              <a:t>  FUN_POINTER_ARG,</a:t>
            </a:r>
          </a:p>
          <a:p>
            <a:r>
              <a:rPr lang="en-US" altLang="zh-CN" dirty="0">
                <a:latin typeface="Menlo" charset="0"/>
              </a:rPr>
              <a:t>  SELECT_VAR_ARG,</a:t>
            </a:r>
          </a:p>
          <a:p>
            <a:r>
              <a:rPr lang="en-US" altLang="zh-CN" dirty="0">
                <a:latin typeface="Menlo" charset="0"/>
              </a:rPr>
              <a:t>  EMPTY_ARG</a:t>
            </a:r>
          </a:p>
          <a:p>
            <a:r>
              <a:rPr lang="en-US" altLang="zh-CN" dirty="0">
                <a:latin typeface="Menlo" charset="0"/>
              </a:rPr>
              <a:t>};</a:t>
            </a:r>
            <a:endParaRPr lang="en-US" altLang="zh-CN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18701</TotalTime>
  <Words>532</Words>
  <Application>Microsoft Macintosh PowerPoint</Application>
  <PresentationFormat>宽屏</PresentationFormat>
  <Paragraphs>132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Mangal</vt:lpstr>
      <vt:lpstr>Menlo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位置信息</vt:lpstr>
      <vt:lpstr>TA 的状态表示 Counter 部分</vt:lpstr>
      <vt:lpstr>PowerPoint 演示文稿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290</cp:revision>
  <dcterms:created xsi:type="dcterms:W3CDTF">2019-10-20T11:44:15Z</dcterms:created>
  <dcterms:modified xsi:type="dcterms:W3CDTF">2019-12-16T07:40:00Z</dcterms:modified>
</cp:coreProperties>
</file>