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tor_pattern" TargetMode="External"/><Relationship Id="rId2" Type="http://schemas.openxmlformats.org/officeDocument/2006/relationships/hyperlink" Target="https://www.programmingwithwolfgang.com/mediator-pattern-in-asp-net-core-3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ediator-design-pattern/" TargetMode="External"/><Relationship Id="rId4" Type="http://schemas.openxmlformats.org/officeDocument/2006/relationships/hyperlink" Target="https://github.com/jbogard/MediatR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FD097A-1841-4C68-A3FE-89675850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Mediator pattern in .NET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85C9446-D333-40ED-87DA-6D9B91E8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 Dzhugalov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01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667AA5-B84B-4EF7-ADB1-D8A2AC10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10D8A3-9B33-4C1D-92F4-2C40B9FA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learned ?</a:t>
            </a:r>
          </a:p>
          <a:p>
            <a:r>
              <a:rPr lang="en-US" dirty="0"/>
              <a:t>What are the problems that can be solved?</a:t>
            </a:r>
          </a:p>
          <a:p>
            <a:r>
              <a:rPr lang="en-US" dirty="0"/>
              <a:t>How do we use it?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64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814F07-DB34-4076-895A-E22D5C85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learned?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9BD1DD-00F9-44D7-AFCC-558BF94F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 pattern is behavioral pattern</a:t>
            </a:r>
          </a:p>
          <a:p>
            <a:r>
              <a:rPr lang="en-US" dirty="0"/>
              <a:t>Simplifies and encapsulates the communication between objects within mediator object</a:t>
            </a:r>
          </a:p>
          <a:p>
            <a:r>
              <a:rPr lang="en-US" dirty="0"/>
              <a:t>Easier adding of new features</a:t>
            </a:r>
          </a:p>
          <a:p>
            <a:r>
              <a:rPr lang="en-US" dirty="0" err="1"/>
              <a:t>MediatR</a:t>
            </a:r>
            <a:r>
              <a:rPr lang="en-US" dirty="0"/>
              <a:t> as a way to achieve it in .NET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Every call consists of a request and a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01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C71410-A07D-43C5-BB10-55F1459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problems that can be solved…or produced?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48595F-CB8F-4FD3-A633-B3F8AB09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can be reduced since the classes don’t communicate directly with each other</a:t>
            </a:r>
          </a:p>
          <a:p>
            <a:r>
              <a:rPr lang="en-US" dirty="0"/>
              <a:t>Complexing can be reduced as </a:t>
            </a:r>
            <a:r>
              <a:rPr lang="en-US" dirty="0" err="1"/>
              <a:t>MediatR</a:t>
            </a:r>
            <a:r>
              <a:rPr lang="en-US" dirty="0"/>
              <a:t> simplifies cross cutting concerns.</a:t>
            </a:r>
          </a:p>
          <a:p>
            <a:r>
              <a:rPr lang="en-US" dirty="0"/>
              <a:t>Makes code maintenance much easier as single change is related to single query</a:t>
            </a:r>
          </a:p>
          <a:p>
            <a:r>
              <a:rPr lang="en-US" dirty="0">
                <a:solidFill>
                  <a:srgbClr val="FF0000"/>
                </a:solidFill>
              </a:rPr>
              <a:t>Mediator itself becomes a centralized core that can have hard to maintain complexity 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DCEFDC-98FC-4C94-B61E-5936A0C7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it?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9368829-CF4C-4DFD-B09F-3EDF5693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Incident Creator App</a:t>
            </a:r>
          </a:p>
          <a:p>
            <a:pPr marL="0" indent="0">
              <a:buNone/>
            </a:pPr>
            <a:r>
              <a:rPr lang="en-US" dirty="0"/>
              <a:t>     - Add basic CRUD functionality for incidents</a:t>
            </a:r>
          </a:p>
          <a:p>
            <a:pPr marL="0" indent="0">
              <a:buNone/>
            </a:pPr>
            <a:r>
              <a:rPr lang="en-US" dirty="0"/>
              <a:t>     - Use </a:t>
            </a:r>
            <a:r>
              <a:rPr lang="en-US" dirty="0" err="1"/>
              <a:t>MediatR</a:t>
            </a:r>
            <a:r>
              <a:rPr lang="en-US" dirty="0"/>
              <a:t> for communication between controllers and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24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17C396-A775-4CC0-A5D5-60BE3EB6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32E5B8-DEE2-4117-8FD7-2B7DA733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https://www.programmingwithwolfgang.com/mediator-pattern-in-asp-net-core-3-1/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https://en.wikipedia.org/wiki/Mediator_pattern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https://github.com/jbogard/MediatR/wiki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https://www.geeksforgeeks.org/mediator-design-pattern/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995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988ED7-9BB4-47C8-99F9-0A3C3D18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4B7849-4B67-4755-B5EE-4C278D83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668253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210</Words>
  <Application>Microsoft Office PowerPoint</Application>
  <PresentationFormat>Широк екран</PresentationFormat>
  <Paragraphs>27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Source Sans Pro</vt:lpstr>
      <vt:lpstr>Trebuchet MS</vt:lpstr>
      <vt:lpstr>Wingdings 3</vt:lpstr>
      <vt:lpstr>Фасети</vt:lpstr>
      <vt:lpstr>Mediator pattern in .NET</vt:lpstr>
      <vt:lpstr>Agenda</vt:lpstr>
      <vt:lpstr>What I learned?</vt:lpstr>
      <vt:lpstr>What are the problems that can be solved…or produced?</vt:lpstr>
      <vt:lpstr>How to use it?</vt:lpstr>
      <vt:lpstr>Resources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 in .NET</dc:title>
  <dc:creator>Georgi</dc:creator>
  <cp:lastModifiedBy>Georgi</cp:lastModifiedBy>
  <cp:revision>5</cp:revision>
  <dcterms:created xsi:type="dcterms:W3CDTF">2021-06-03T19:49:44Z</dcterms:created>
  <dcterms:modified xsi:type="dcterms:W3CDTF">2021-06-03T21:30:24Z</dcterms:modified>
</cp:coreProperties>
</file>