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8"/>
  </p:notesMasterIdLst>
  <p:handoutMasterIdLst>
    <p:handoutMasterId r:id="rId29"/>
  </p:handoutMasterIdLst>
  <p:sldIdLst>
    <p:sldId id="896" r:id="rId4"/>
    <p:sldId id="868" r:id="rId5"/>
    <p:sldId id="870" r:id="rId6"/>
    <p:sldId id="911" r:id="rId7"/>
    <p:sldId id="881" r:id="rId8"/>
    <p:sldId id="811" r:id="rId9"/>
    <p:sldId id="897" r:id="rId10"/>
    <p:sldId id="913" r:id="rId11"/>
    <p:sldId id="904" r:id="rId12"/>
    <p:sldId id="883" r:id="rId13"/>
    <p:sldId id="908" r:id="rId14"/>
    <p:sldId id="914" r:id="rId15"/>
    <p:sldId id="874" r:id="rId16"/>
    <p:sldId id="912" r:id="rId17"/>
    <p:sldId id="920" r:id="rId18"/>
    <p:sldId id="915" r:id="rId19"/>
    <p:sldId id="916" r:id="rId20"/>
    <p:sldId id="917" r:id="rId21"/>
    <p:sldId id="918" r:id="rId22"/>
    <p:sldId id="919" r:id="rId23"/>
    <p:sldId id="905" r:id="rId24"/>
    <p:sldId id="885" r:id="rId25"/>
    <p:sldId id="886" r:id="rId26"/>
    <p:sldId id="894" r:id="rId2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0"/>
            <p14:sldId id="911"/>
            <p14:sldId id="881"/>
            <p14:sldId id="811"/>
            <p14:sldId id="897"/>
            <p14:sldId id="913"/>
            <p14:sldId id="904"/>
            <p14:sldId id="883"/>
            <p14:sldId id="908"/>
            <p14:sldId id="914"/>
            <p14:sldId id="874"/>
            <p14:sldId id="912"/>
            <p14:sldId id="920"/>
            <p14:sldId id="915"/>
            <p14:sldId id="916"/>
            <p14:sldId id="917"/>
            <p14:sldId id="918"/>
            <p14:sldId id="919"/>
            <p14:sldId id="905"/>
            <p14:sldId id="885"/>
            <p14:sldId id="886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5813" autoAdjust="0"/>
  </p:normalViewPr>
  <p:slideViewPr>
    <p:cSldViewPr>
      <p:cViewPr varScale="1">
        <p:scale>
          <a:sx n="66" d="100"/>
          <a:sy n="66" d="100"/>
        </p:scale>
        <p:origin x="588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AB7-F01F-4EEE-B5A5-2D0B16B3D11F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C0042-EEE5-470B-AE8D-3381D1C6C8E4}">
      <dgm:prSet phldrT="[Text]"/>
      <dgm:spPr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Lorem</a:t>
          </a:r>
          <a:endParaRPr lang="en-US" dirty="0">
            <a:solidFill>
              <a:schemeClr val="tx1"/>
            </a:solidFill>
          </a:endParaRPr>
        </a:p>
      </dgm:t>
    </dgm:pt>
    <dgm:pt modelId="{E0710258-6717-4BFB-A173-8B9D9D075B1F}" type="parTrans" cxnId="{AD74B879-C35A-4D8A-A8A5-59775981A2D8}">
      <dgm:prSet/>
      <dgm:spPr/>
      <dgm:t>
        <a:bodyPr/>
        <a:lstStyle/>
        <a:p>
          <a:endParaRPr lang="en-US"/>
        </a:p>
      </dgm:t>
    </dgm:pt>
    <dgm:pt modelId="{830A2EA2-70A6-40BC-9E82-0F1B56B08868}" type="sibTrans" cxnId="{AD74B879-C35A-4D8A-A8A5-59775981A2D8}">
      <dgm:prSet/>
      <dgm:spPr/>
      <dgm:t>
        <a:bodyPr/>
        <a:lstStyle/>
        <a:p>
          <a:endParaRPr lang="en-US"/>
        </a:p>
      </dgm:t>
    </dgm:pt>
    <dgm:pt modelId="{83400642-DFD0-476B-918F-DE0B1339B183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B7887298-61CB-4A91-AD0A-F8C6A1E4A14E}" type="parTrans" cxnId="{87D083DF-0C7D-444C-8A00-D49D683AF10A}">
      <dgm:prSet/>
      <dgm:spPr/>
      <dgm:t>
        <a:bodyPr/>
        <a:lstStyle/>
        <a:p>
          <a:endParaRPr lang="en-US"/>
        </a:p>
      </dgm:t>
    </dgm:pt>
    <dgm:pt modelId="{17AEF16C-DEEC-4B0F-9305-0AFCA81260DE}" type="sibTrans" cxnId="{87D083DF-0C7D-444C-8A00-D49D683AF10A}">
      <dgm:prSet/>
      <dgm:spPr/>
      <dgm:t>
        <a:bodyPr/>
        <a:lstStyle/>
        <a:p>
          <a:endParaRPr lang="en-US"/>
        </a:p>
      </dgm:t>
    </dgm:pt>
    <dgm:pt modelId="{534A34BE-6DCC-46F9-9CCE-F8361BBF9604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E709A9AB-4C62-46AF-853B-A961E1FB716F}" type="parTrans" cxnId="{0B86FCB7-1455-4E66-85EF-ED0DF9DDA6B0}">
      <dgm:prSet/>
      <dgm:spPr/>
      <dgm:t>
        <a:bodyPr/>
        <a:lstStyle/>
        <a:p>
          <a:endParaRPr lang="en-US"/>
        </a:p>
      </dgm:t>
    </dgm:pt>
    <dgm:pt modelId="{16FB2BCB-E219-4548-8B6B-182921BAC0DA}" type="sibTrans" cxnId="{0B86FCB7-1455-4E66-85EF-ED0DF9DDA6B0}">
      <dgm:prSet/>
      <dgm:spPr/>
      <dgm:t>
        <a:bodyPr/>
        <a:lstStyle/>
        <a:p>
          <a:endParaRPr lang="en-US"/>
        </a:p>
      </dgm:t>
    </dgm:pt>
    <dgm:pt modelId="{951D26D0-E5B3-4B6F-8849-5A224EA6DCBB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DE61FE12-8A7C-4791-BD8E-091E0DD291CA}" type="parTrans" cxnId="{F865BAF6-CCA5-4E17-97A9-A3F3A68ADD2D}">
      <dgm:prSet/>
      <dgm:spPr/>
      <dgm:t>
        <a:bodyPr/>
        <a:lstStyle/>
        <a:p>
          <a:endParaRPr lang="en-US"/>
        </a:p>
      </dgm:t>
    </dgm:pt>
    <dgm:pt modelId="{233381A1-3070-4A4F-9E9D-9EA7B94D33E4}" type="sibTrans" cxnId="{F865BAF6-CCA5-4E17-97A9-A3F3A68ADD2D}">
      <dgm:prSet/>
      <dgm:spPr/>
      <dgm:t>
        <a:bodyPr/>
        <a:lstStyle/>
        <a:p>
          <a:endParaRPr lang="en-US"/>
        </a:p>
      </dgm:t>
    </dgm:pt>
    <dgm:pt modelId="{F70D9A1B-8D20-49A1-94E1-66F718FBCF95}" type="pres">
      <dgm:prSet presAssocID="{FE733AB7-F01F-4EEE-B5A5-2D0B16B3D11F}" presName="compositeShape" presStyleCnt="0">
        <dgm:presLayoutVars>
          <dgm:chMax val="9"/>
          <dgm:dir/>
          <dgm:resizeHandles val="exact"/>
        </dgm:presLayoutVars>
      </dgm:prSet>
      <dgm:spPr/>
    </dgm:pt>
    <dgm:pt modelId="{60CBA7D5-44DD-4DC9-96F8-C007EE752F19}" type="pres">
      <dgm:prSet presAssocID="{FE733AB7-F01F-4EEE-B5A5-2D0B16B3D11F}" presName="triangle1" presStyleLbl="node1" presStyleIdx="0" presStyleCnt="4">
        <dgm:presLayoutVars>
          <dgm:bulletEnabled val="1"/>
        </dgm:presLayoutVars>
      </dgm:prSet>
      <dgm:spPr/>
    </dgm:pt>
    <dgm:pt modelId="{DDBFA944-4D71-4726-B4E0-33A6FFDBB52A}" type="pres">
      <dgm:prSet presAssocID="{FE733AB7-F01F-4EEE-B5A5-2D0B16B3D11F}" presName="triangle2" presStyleLbl="node1" presStyleIdx="1" presStyleCnt="4">
        <dgm:presLayoutVars>
          <dgm:bulletEnabled val="1"/>
        </dgm:presLayoutVars>
      </dgm:prSet>
      <dgm:spPr/>
    </dgm:pt>
    <dgm:pt modelId="{794EFCB2-16A1-451C-9362-E44A06355ED8}" type="pres">
      <dgm:prSet presAssocID="{FE733AB7-F01F-4EEE-B5A5-2D0B16B3D11F}" presName="triangle3" presStyleLbl="node1" presStyleIdx="2" presStyleCnt="4">
        <dgm:presLayoutVars>
          <dgm:bulletEnabled val="1"/>
        </dgm:presLayoutVars>
      </dgm:prSet>
      <dgm:spPr/>
    </dgm:pt>
    <dgm:pt modelId="{402B071C-C4EF-4969-B3C9-E8046AE42EE4}" type="pres">
      <dgm:prSet presAssocID="{FE733AB7-F01F-4EEE-B5A5-2D0B16B3D11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6620016-4502-4D9F-A710-11885F840A65}" type="presOf" srcId="{83400642-DFD0-476B-918F-DE0B1339B183}" destId="{DDBFA944-4D71-4726-B4E0-33A6FFDBB52A}" srcOrd="0" destOrd="0" presId="urn:microsoft.com/office/officeart/2005/8/layout/pyramid4"/>
    <dgm:cxn modelId="{44CB9A4F-DFBF-4CF9-8A45-67FB577B5510}" type="presOf" srcId="{534A34BE-6DCC-46F9-9CCE-F8361BBF9604}" destId="{794EFCB2-16A1-451C-9362-E44A06355ED8}" srcOrd="0" destOrd="0" presId="urn:microsoft.com/office/officeart/2005/8/layout/pyramid4"/>
    <dgm:cxn modelId="{AD74B879-C35A-4D8A-A8A5-59775981A2D8}" srcId="{FE733AB7-F01F-4EEE-B5A5-2D0B16B3D11F}" destId="{E02C0042-EEE5-470B-AE8D-3381D1C6C8E4}" srcOrd="0" destOrd="0" parTransId="{E0710258-6717-4BFB-A173-8B9D9D075B1F}" sibTransId="{830A2EA2-70A6-40BC-9E82-0F1B56B08868}"/>
    <dgm:cxn modelId="{0B86FCB7-1455-4E66-85EF-ED0DF9DDA6B0}" srcId="{FE733AB7-F01F-4EEE-B5A5-2D0B16B3D11F}" destId="{534A34BE-6DCC-46F9-9CCE-F8361BBF9604}" srcOrd="2" destOrd="0" parTransId="{E709A9AB-4C62-46AF-853B-A961E1FB716F}" sibTransId="{16FB2BCB-E219-4548-8B6B-182921BAC0DA}"/>
    <dgm:cxn modelId="{87D083DF-0C7D-444C-8A00-D49D683AF10A}" srcId="{FE733AB7-F01F-4EEE-B5A5-2D0B16B3D11F}" destId="{83400642-DFD0-476B-918F-DE0B1339B183}" srcOrd="1" destOrd="0" parTransId="{B7887298-61CB-4A91-AD0A-F8C6A1E4A14E}" sibTransId="{17AEF16C-DEEC-4B0F-9305-0AFCA81260DE}"/>
    <dgm:cxn modelId="{F4F69DE2-709D-43F7-B2B9-500B4FD9D158}" type="presOf" srcId="{E02C0042-EEE5-470B-AE8D-3381D1C6C8E4}" destId="{60CBA7D5-44DD-4DC9-96F8-C007EE752F19}" srcOrd="0" destOrd="0" presId="urn:microsoft.com/office/officeart/2005/8/layout/pyramid4"/>
    <dgm:cxn modelId="{038E73E9-2729-4E44-8D91-C82D65B9043F}" type="presOf" srcId="{951D26D0-E5B3-4B6F-8849-5A224EA6DCBB}" destId="{402B071C-C4EF-4969-B3C9-E8046AE42EE4}" srcOrd="0" destOrd="0" presId="urn:microsoft.com/office/officeart/2005/8/layout/pyramid4"/>
    <dgm:cxn modelId="{189E85EA-913F-4D5C-93EE-0F7A61F08ED4}" type="presOf" srcId="{FE733AB7-F01F-4EEE-B5A5-2D0B16B3D11F}" destId="{F70D9A1B-8D20-49A1-94E1-66F718FBCF95}" srcOrd="0" destOrd="0" presId="urn:microsoft.com/office/officeart/2005/8/layout/pyramid4"/>
    <dgm:cxn modelId="{F865BAF6-CCA5-4E17-97A9-A3F3A68ADD2D}" srcId="{FE733AB7-F01F-4EEE-B5A5-2D0B16B3D11F}" destId="{951D26D0-E5B3-4B6F-8849-5A224EA6DCBB}" srcOrd="3" destOrd="0" parTransId="{DE61FE12-8A7C-4791-BD8E-091E0DD291CA}" sibTransId="{233381A1-3070-4A4F-9E9D-9EA7B94D33E4}"/>
    <dgm:cxn modelId="{0697B589-233C-4834-A831-35355DF29DC8}" type="presParOf" srcId="{F70D9A1B-8D20-49A1-94E1-66F718FBCF95}" destId="{60CBA7D5-44DD-4DC9-96F8-C007EE752F19}" srcOrd="0" destOrd="0" presId="urn:microsoft.com/office/officeart/2005/8/layout/pyramid4"/>
    <dgm:cxn modelId="{B7D176A0-AFCC-4D87-A8F0-30A1A7F2C395}" type="presParOf" srcId="{F70D9A1B-8D20-49A1-94E1-66F718FBCF95}" destId="{DDBFA944-4D71-4726-B4E0-33A6FFDBB52A}" srcOrd="1" destOrd="0" presId="urn:microsoft.com/office/officeart/2005/8/layout/pyramid4"/>
    <dgm:cxn modelId="{30DC92EF-9425-494E-B386-7C610EA5BCD1}" type="presParOf" srcId="{F70D9A1B-8D20-49A1-94E1-66F718FBCF95}" destId="{794EFCB2-16A1-451C-9362-E44A06355ED8}" srcOrd="2" destOrd="0" presId="urn:microsoft.com/office/officeart/2005/8/layout/pyramid4"/>
    <dgm:cxn modelId="{5ACCD82C-8F9F-4816-8AFD-83FD2FEBFC6E}" type="presParOf" srcId="{F70D9A1B-8D20-49A1-94E1-66F718FBCF95}" destId="{402B071C-C4EF-4969-B3C9-E8046AE42EE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7D5-44DD-4DC9-96F8-C007EE752F19}">
      <dsp:nvSpPr>
        <dsp:cNvPr id="0" name=""/>
        <dsp:cNvSpPr/>
      </dsp:nvSpPr>
      <dsp:spPr>
        <a:xfrm>
          <a:off x="1579959" y="0"/>
          <a:ext cx="2021681" cy="20216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</a:rPr>
            <a:t>Lorem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085379" y="1010841"/>
        <a:ext cx="1010841" cy="1010840"/>
      </dsp:txXfrm>
    </dsp:sp>
    <dsp:sp modelId="{DDBFA944-4D71-4726-B4E0-33A6FFDBB52A}">
      <dsp:nvSpPr>
        <dsp:cNvPr id="0" name=""/>
        <dsp:cNvSpPr/>
      </dsp:nvSpPr>
      <dsp:spPr>
        <a:xfrm>
          <a:off x="569118" y="2021681"/>
          <a:ext cx="2021681" cy="20216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1074538" y="3032522"/>
        <a:ext cx="1010841" cy="1010840"/>
      </dsp:txXfrm>
    </dsp:sp>
    <dsp:sp modelId="{794EFCB2-16A1-451C-9362-E44A06355ED8}">
      <dsp:nvSpPr>
        <dsp:cNvPr id="0" name=""/>
        <dsp:cNvSpPr/>
      </dsp:nvSpPr>
      <dsp:spPr>
        <a:xfrm rot="10800000">
          <a:off x="1579959" y="2021681"/>
          <a:ext cx="2021681" cy="20216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 rot="10800000">
        <a:off x="2085379" y="2021681"/>
        <a:ext cx="1010841" cy="1010840"/>
      </dsp:txXfrm>
    </dsp:sp>
    <dsp:sp modelId="{402B071C-C4EF-4969-B3C9-E8046AE42EE4}">
      <dsp:nvSpPr>
        <dsp:cNvPr id="0" name=""/>
        <dsp:cNvSpPr/>
      </dsp:nvSpPr>
      <dsp:spPr>
        <a:xfrm>
          <a:off x="2590800" y="2021681"/>
          <a:ext cx="2021681" cy="20216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3096220" y="3032522"/>
        <a:ext cx="1010841" cy="101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anifeste_Agi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Objectif de </a:t>
            </a:r>
            <a:r>
              <a:rPr lang="en-US" dirty="0" err="1"/>
              <a:t>l’analyse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5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dirty="0"/>
              <a:t>méthodes agiles</a:t>
            </a:r>
            <a:r>
              <a:rPr lang="fr-FR" dirty="0"/>
              <a:t> sont des groupes de pratiques de pilotage et de réalisation de projets. Elles ont pour origine le </a:t>
            </a:r>
            <a:r>
              <a:rPr lang="fr-FR" dirty="0">
                <a:hlinkClick r:id="rId3" tooltip="Manifeste Agile"/>
              </a:rPr>
              <a:t>manifeste Agile</a:t>
            </a:r>
            <a:r>
              <a:rPr lang="fr-FR" dirty="0"/>
              <a:t> (texte rédigé en 2001 par dix-sept experts du développement d'applications informatiques ), qui consacre le terme d'« agile » pour référencer de multiples méthodes existantes.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onction_(informatique)" TargetMode="External"/><Relationship Id="rId2" Type="http://schemas.openxmlformats.org/officeDocument/2006/relationships/hyperlink" Target="https://fr.wikipedia.org/wiki/Classe_(informatique)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r.wikipedia.org/wiki/Programme_informatiqu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x8kipLwVug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unsplash.com/search/photos/shake-hands?utm_source=unsplash&amp;utm_medium=referral&amp;utm_content=creditCopyTex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9/a0564e/a0564e05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ermain.tech/" TargetMode="External"/><Relationship Id="rId4" Type="http://schemas.openxmlformats.org/officeDocument/2006/relationships/hyperlink" Target="mailto:junior@germain.te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IUT-RCC | DEPT-INFO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Soutenance</a:t>
            </a:r>
            <a:r>
              <a:rPr lang="en-US" dirty="0"/>
              <a:t> </a:t>
            </a:r>
            <a:r>
              <a:rPr lang="fr-FR" dirty="0"/>
              <a:t>Projet</a:t>
            </a:r>
            <a:r>
              <a:rPr lang="en-US" dirty="0"/>
              <a:t> S3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Web du master IA de l’URCA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gros problèmes ne sont qu’une somme de petits problèmes.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Anonyme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4534089" y="383377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4534089" y="543907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 PIQUET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SM/Developer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6260865" y="1695272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6260865" y="3300565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Rayan ZERMANI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7997781" y="3733037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7997781" y="5338330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Maxime MASSE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DEV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11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120433" y="1442475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2817854" y="1833360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2817854" y="3438653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Germain OLEA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Admin/Developer</a:t>
            </a:r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1BBC2164-7BC5-4866-B2F0-E98E4E6D6F13}"/>
              </a:ext>
            </a:extLst>
          </p:cNvPr>
          <p:cNvSpPr>
            <a:spLocks/>
          </p:cNvSpPr>
          <p:nvPr/>
        </p:nvSpPr>
        <p:spPr bwMode="auto">
          <a:xfrm>
            <a:off x="9703876" y="1695272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BD4D8158-1A21-4DAE-B82B-8E277D6B26DD}"/>
              </a:ext>
            </a:extLst>
          </p:cNvPr>
          <p:cNvSpPr/>
          <p:nvPr/>
        </p:nvSpPr>
        <p:spPr>
          <a:xfrm>
            <a:off x="9703876" y="3300565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Sebastien SOVEAUX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60D7CA31-72FF-4488-9720-B8ED5A8E18F7}"/>
              </a:ext>
            </a:extLst>
          </p:cNvPr>
          <p:cNvSpPr/>
          <p:nvPr/>
        </p:nvSpPr>
        <p:spPr>
          <a:xfrm>
            <a:off x="120433" y="4439622"/>
            <a:ext cx="4491279" cy="1633266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89190 w 2353722"/>
              <a:gd name="connsiteY5" fmla="*/ 779414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  <a:gd name="connsiteX8" fmla="*/ 0 w 2353722"/>
              <a:gd name="connsiteY8" fmla="*/ 0 h 792088"/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846643 w 2353722"/>
              <a:gd name="connsiteY5" fmla="*/ 766741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  <a:gd name="connsiteX8" fmla="*/ 0 w 2353722"/>
              <a:gd name="connsiteY8" fmla="*/ 0 h 792088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657381 w 2353722"/>
              <a:gd name="connsiteY4" fmla="*/ 792088 h 804761"/>
              <a:gd name="connsiteX5" fmla="*/ 757648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582078 w 2353722"/>
              <a:gd name="connsiteY4" fmla="*/ 779414 h 804761"/>
              <a:gd name="connsiteX5" fmla="*/ 757648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602616 w 2353722"/>
              <a:gd name="connsiteY4" fmla="*/ 792087 h 804761"/>
              <a:gd name="connsiteX5" fmla="*/ 757648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602616 w 2353722"/>
              <a:gd name="connsiteY4" fmla="*/ 792087 h 804761"/>
              <a:gd name="connsiteX5" fmla="*/ 750802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963"/>
              <a:gd name="connsiteX1" fmla="*/ 2353722 w 2353722"/>
              <a:gd name="connsiteY1" fmla="*/ 0 h 804963"/>
              <a:gd name="connsiteX2" fmla="*/ 2353722 w 2353722"/>
              <a:gd name="connsiteY2" fmla="*/ 237744 h 804963"/>
              <a:gd name="connsiteX3" fmla="*/ 2220780 w 2353722"/>
              <a:gd name="connsiteY3" fmla="*/ 466599 h 804963"/>
              <a:gd name="connsiteX4" fmla="*/ 1623153 w 2353722"/>
              <a:gd name="connsiteY4" fmla="*/ 804963 h 804963"/>
              <a:gd name="connsiteX5" fmla="*/ 750802 w 2353722"/>
              <a:gd name="connsiteY5" fmla="*/ 804761 h 804963"/>
              <a:gd name="connsiteX6" fmla="*/ 132142 w 2353722"/>
              <a:gd name="connsiteY6" fmla="*/ 466599 h 804963"/>
              <a:gd name="connsiteX7" fmla="*/ 0 w 2353722"/>
              <a:gd name="connsiteY7" fmla="*/ 237744 h 804963"/>
              <a:gd name="connsiteX8" fmla="*/ 0 w 2353722"/>
              <a:gd name="connsiteY8" fmla="*/ 0 h 804963"/>
              <a:gd name="connsiteX0" fmla="*/ 0 w 2353722"/>
              <a:gd name="connsiteY0" fmla="*/ 0 h 804963"/>
              <a:gd name="connsiteX1" fmla="*/ 2353722 w 2353722"/>
              <a:gd name="connsiteY1" fmla="*/ 0 h 804963"/>
              <a:gd name="connsiteX2" fmla="*/ 2353722 w 2353722"/>
              <a:gd name="connsiteY2" fmla="*/ 237744 h 804963"/>
              <a:gd name="connsiteX3" fmla="*/ 2220780 w 2353722"/>
              <a:gd name="connsiteY3" fmla="*/ 466599 h 804963"/>
              <a:gd name="connsiteX4" fmla="*/ 1623153 w 2353722"/>
              <a:gd name="connsiteY4" fmla="*/ 804963 h 804963"/>
              <a:gd name="connsiteX5" fmla="*/ 750802 w 2353722"/>
              <a:gd name="connsiteY5" fmla="*/ 804761 h 804963"/>
              <a:gd name="connsiteX6" fmla="*/ 132142 w 2353722"/>
              <a:gd name="connsiteY6" fmla="*/ 466599 h 804963"/>
              <a:gd name="connsiteX7" fmla="*/ 0 w 2353722"/>
              <a:gd name="connsiteY7" fmla="*/ 237744 h 804963"/>
              <a:gd name="connsiteX8" fmla="*/ 0 w 2353722"/>
              <a:gd name="connsiteY8" fmla="*/ 0 h 8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722" h="804963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23153" y="804963"/>
                </a:lnTo>
                <a:lnTo>
                  <a:pt x="750802" y="804761"/>
                </a:lnTo>
                <a:cubicBezTo>
                  <a:pt x="562837" y="696265"/>
                  <a:pt x="320107" y="575095"/>
                  <a:pt x="132142" y="466599"/>
                </a:cubicBezTo>
                <a:cubicBezTo>
                  <a:pt x="50455" y="419387"/>
                  <a:pt x="0" y="332166"/>
                  <a:pt x="0" y="237744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Zaha GUESSOUM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Client/Product owner</a:t>
            </a: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FF5A-F91D-4973-B9B6-A9F2CCE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tâches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B4B4465-0D7D-4AE5-9C3B-1CCD47515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69113"/>
              </p:ext>
            </p:extLst>
          </p:nvPr>
        </p:nvGraphicFramePr>
        <p:xfrm>
          <a:off x="838200" y="2133600"/>
          <a:ext cx="10515600" cy="323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432">
                  <a:extLst>
                    <a:ext uri="{9D8B030D-6E8A-4147-A177-3AD203B41FA5}">
                      <a16:colId xmlns:a16="http://schemas.microsoft.com/office/drawing/2014/main" val="3151422823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4040966892"/>
                    </a:ext>
                  </a:extLst>
                </a:gridCol>
                <a:gridCol w="3169568">
                  <a:extLst>
                    <a:ext uri="{9D8B030D-6E8A-4147-A177-3AD203B41FA5}">
                      <a16:colId xmlns:a16="http://schemas.microsoft.com/office/drawing/2014/main" val="276849308"/>
                    </a:ext>
                  </a:extLst>
                </a:gridCol>
              </a:tblGrid>
              <a:tr h="62270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Libellé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Détails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Rattaché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168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Etablir l’architecture, les différents diagrammes (use case,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Germain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965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Base de données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maquette de l’interface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Germain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Sébastien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52687"/>
                  </a:ext>
                </a:extLst>
              </a:tr>
              <a:tr h="515218">
                <a:tc>
                  <a:txBody>
                    <a:bodyPr/>
                    <a:lstStyle/>
                    <a:p>
                      <a:r>
                        <a:rPr lang="fr-FR" sz="2000" b="1" dirty="0"/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Implémenter les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4013"/>
                  </a:ext>
                </a:extLst>
              </a:tr>
              <a:tr h="622701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Mise en place des fonctionnalités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43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2CBDE-9405-4F21-86EE-EAEE5EBE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0F20-2246-4B76-960A-F83942D4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7CF1-13E4-422F-AA4B-35F9A73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>
            <a:normAutofit/>
          </a:bodyPr>
          <a:lstStyle/>
          <a:p>
            <a:r>
              <a:rPr lang="fr-FR" sz="5400"/>
              <a:t>ANALYSE</a:t>
            </a:r>
            <a:br>
              <a:rPr lang="fr-FR" sz="5400"/>
            </a:br>
            <a:r>
              <a:rPr lang="fr-FR" sz="5400"/>
              <a:t>CONCEPTION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/>
          <a:p>
            <a:r>
              <a:rPr lang="fr-FR"/>
              <a:t>Décortiquer la sujet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fr-FR"/>
              <a:t>08/01/2020</a:t>
            </a:r>
            <a:endParaRPr lang="fr-FR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/>
          <a:p>
            <a:r>
              <a:rPr lang="fr-FR"/>
              <a:t>The Bzit</a:t>
            </a:r>
            <a:endParaRPr lang="fr-FR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fr-FR" smtClean="0"/>
              <a:t>13</a:t>
            </a:fld>
            <a:endParaRPr lang="fr-FR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98" y="1"/>
            <a:ext cx="6596703" cy="6858000"/>
          </a:xfrm>
        </p:spPr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Objectifs de l’analyse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Avoir une compréhension globale du projet.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Cerner le mieux possible les besoins du client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Ne pas coder dans le vide.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Se poser les bonnes questions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Quels sont les acteurs ?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Les spécifications fonctionnelles ?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Les spécifications techniques ?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0271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fr-F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Notre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fr-FR" sz="2000" b="1" dirty="0">
                <a:solidFill>
                  <a:schemeClr val="tx1"/>
                </a:solidFill>
              </a:rPr>
              <a:t>Architecture</a:t>
            </a:r>
          </a:p>
          <a:p>
            <a:r>
              <a:rPr lang="fr-FR" sz="2000" dirty="0">
                <a:solidFill>
                  <a:schemeClr val="tx1"/>
                </a:solidFill>
              </a:rPr>
              <a:t>MVC / Backend</a:t>
            </a:r>
          </a:p>
          <a:p>
            <a:r>
              <a:rPr lang="fr-FR" sz="2000" dirty="0">
                <a:solidFill>
                  <a:schemeClr val="tx1"/>
                </a:solidFill>
              </a:rPr>
              <a:t>Choix de développent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Modèle : PHP orienté objet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: pages dynamiques en PHP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Contrôleurs : en PHP </a:t>
            </a:r>
            <a:r>
              <a:rPr lang="fr-FR" sz="2000" b="1" dirty="0">
                <a:solidFill>
                  <a:schemeClr val="tx1"/>
                </a:solidFill>
              </a:rPr>
              <a:t>aussi </a:t>
            </a:r>
            <a:endParaRPr lang="fr-FR" sz="2000" dirty="0">
              <a:solidFill>
                <a:schemeClr val="tx1"/>
              </a:solidFill>
            </a:endParaRPr>
          </a:p>
          <a:p>
            <a:pPr lvl="2"/>
            <a:r>
              <a:rPr lang="fr-FR" sz="1600" dirty="0">
                <a:solidFill>
                  <a:schemeClr val="tx1"/>
                </a:solidFill>
              </a:rPr>
              <a:t>gestion formulaire, associent modèles et vues </a:t>
            </a:r>
            <a:endParaRPr lang="fr-FR" sz="1600" b="1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5376EFD-4E88-41FB-BED4-7B32EE289C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966" y="643467"/>
            <a:ext cx="4918362" cy="5410199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>
                <a:solidFill>
                  <a:schemeClr val="tx1">
                    <a:tint val="75000"/>
                  </a:schemeClr>
                </a:solidFill>
              </a:rPr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8032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6C22B4-381E-481C-AFD8-67FB4DE2EDCA}" type="slidenum">
              <a:rPr lang="fr-FR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fr-FR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CE21CCE-42A2-48B7-80DD-29BCE6036ADA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chemeClr val="tx1"/>
                </a:solidFill>
              </a:rPr>
              <a:t>Maquettes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Design soft</a:t>
            </a:r>
          </a:p>
          <a:p>
            <a:r>
              <a:rPr lang="fr-FR" sz="2000" dirty="0">
                <a:solidFill>
                  <a:schemeClr val="tx1"/>
                </a:solidFill>
              </a:rPr>
              <a:t>Barre de navigation en haut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implémentées en html d’abord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Style en CSS commun et spécialisé selon la page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26" name="Espace réservé du contenu 10">
            <a:extLst>
              <a:ext uri="{FF2B5EF4-FFF2-40B4-BE49-F238E27FC236}">
                <a16:creationId xmlns:a16="http://schemas.microsoft.com/office/drawing/2014/main" id="{82C1D92E-E846-4EA8-A833-E0C5E7D84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75" y="623392"/>
            <a:ext cx="4289544" cy="5410199"/>
          </a:xfrm>
          <a:prstGeom prst="rect">
            <a:avLst/>
          </a:prstGeom>
        </p:spPr>
      </p:pic>
      <p:pic>
        <p:nvPicPr>
          <p:cNvPr id="27" name="Espace réservé du contenu 10">
            <a:extLst>
              <a:ext uri="{FF2B5EF4-FFF2-40B4-BE49-F238E27FC236}">
                <a16:creationId xmlns:a16="http://schemas.microsoft.com/office/drawing/2014/main" id="{C938FBB0-A844-457F-BE1E-EF7F5E405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4" y="1830859"/>
            <a:ext cx="7351945" cy="3196281"/>
          </a:xfrm>
          <a:prstGeom prst="rect">
            <a:avLst/>
          </a:prstGeom>
        </p:spPr>
      </p:pic>
      <p:pic>
        <p:nvPicPr>
          <p:cNvPr id="28" name="Espace réservé du contenu 10">
            <a:extLst>
              <a:ext uri="{FF2B5EF4-FFF2-40B4-BE49-F238E27FC236}">
                <a16:creationId xmlns:a16="http://schemas.microsoft.com/office/drawing/2014/main" id="{1DB8B652-79F6-40C8-BFB6-DCEC568418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28" y="623391"/>
            <a:ext cx="3020744" cy="5410200"/>
          </a:xfrm>
          <a:prstGeom prst="rect">
            <a:avLst/>
          </a:prstGeom>
        </p:spPr>
      </p:pic>
      <p:pic>
        <p:nvPicPr>
          <p:cNvPr id="30" name="Espace réservé du contenu 10">
            <a:extLst>
              <a:ext uri="{FF2B5EF4-FFF2-40B4-BE49-F238E27FC236}">
                <a16:creationId xmlns:a16="http://schemas.microsoft.com/office/drawing/2014/main" id="{689A93B8-3678-461F-9B33-55F6B818D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28" y="623390"/>
            <a:ext cx="3020744" cy="5082755"/>
          </a:xfrm>
          <a:prstGeom prst="rect">
            <a:avLst/>
          </a:prstGeom>
        </p:spPr>
      </p:pic>
      <p:pic>
        <p:nvPicPr>
          <p:cNvPr id="31" name="Espace réservé du contenu 10">
            <a:extLst>
              <a:ext uri="{FF2B5EF4-FFF2-40B4-BE49-F238E27FC236}">
                <a16:creationId xmlns:a16="http://schemas.microsoft.com/office/drawing/2014/main" id="{84ADBFED-F890-414C-B87C-5FD482B97C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28" y="604567"/>
            <a:ext cx="3020744" cy="40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5" grpId="0" build="p"/>
      <p:bldP spid="15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Traduis les besoins du clients en actions</a:t>
            </a:r>
          </a:p>
          <a:p>
            <a:r>
              <a:rPr lang="fr-FR" sz="3200" dirty="0"/>
              <a:t>Oriente la conception orientée objet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Acteurs :</a:t>
            </a:r>
          </a:p>
          <a:p>
            <a:pPr lvl="1"/>
            <a:r>
              <a:rPr lang="fr-FR" sz="2800" dirty="0"/>
              <a:t>Prof, Etudiants, Responsable</a:t>
            </a:r>
          </a:p>
          <a:p>
            <a:r>
              <a:rPr lang="fr-FR" sz="3200" dirty="0"/>
              <a:t>Principales Actions :</a:t>
            </a:r>
          </a:p>
          <a:p>
            <a:pPr lvl="1"/>
            <a:r>
              <a:rPr lang="fr-FR" sz="2800" dirty="0"/>
              <a:t>Se connecter ?</a:t>
            </a:r>
          </a:p>
          <a:p>
            <a:pPr lvl="1"/>
            <a:r>
              <a:rPr lang="fr-FR" sz="2800" dirty="0"/>
              <a:t>Consulter le catalogue</a:t>
            </a:r>
          </a:p>
          <a:p>
            <a:pPr lvl="1"/>
            <a:r>
              <a:rPr lang="fr-FR" sz="2800" dirty="0"/>
              <a:t>Gérer les candidatures</a:t>
            </a:r>
          </a:p>
          <a:p>
            <a:pPr lvl="1"/>
            <a:r>
              <a:rPr lang="fr-FR" sz="2800" dirty="0"/>
              <a:t>Gérer/Consulter un dossier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70" y="1429187"/>
            <a:ext cx="4309368" cy="4043357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EB5E7AF-60A3-4D1E-B359-FF83541E1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>
          <a:xfrm>
            <a:off x="484104" y="839579"/>
            <a:ext cx="11158476" cy="517822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1540DCB-FC30-4107-BF1E-125B32EFD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1"/>
          <a:stretch/>
        </p:blipFill>
        <p:spPr>
          <a:xfrm>
            <a:off x="484104" y="861754"/>
            <a:ext cx="11158476" cy="51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Une </a:t>
            </a:r>
            <a:r>
              <a:rPr lang="fr-FR" sz="3200" dirty="0">
                <a:hlinkClick r:id="rId2" tooltip="Classe (informatique)"/>
              </a:rPr>
              <a:t>classe</a:t>
            </a:r>
            <a:r>
              <a:rPr lang="fr-FR" sz="3200" dirty="0"/>
              <a:t> est un ensemble de </a:t>
            </a:r>
            <a:r>
              <a:rPr lang="fr-FR" sz="3200" dirty="0">
                <a:hlinkClick r:id="rId3" tooltip="Fonction (informatique)"/>
              </a:rPr>
              <a:t>fonctions</a:t>
            </a:r>
            <a:r>
              <a:rPr lang="fr-FR" sz="3200" dirty="0"/>
              <a:t> et de données </a:t>
            </a:r>
          </a:p>
          <a:p>
            <a:r>
              <a:rPr lang="fr-FR" sz="3200" dirty="0"/>
              <a:t>Modéliser le </a:t>
            </a:r>
            <a:r>
              <a:rPr lang="fr-FR" sz="3200" dirty="0">
                <a:hlinkClick r:id="rId4" tooltip="Programme informatique"/>
              </a:rPr>
              <a:t>programme</a:t>
            </a:r>
            <a:r>
              <a:rPr lang="fr-FR" sz="3200" dirty="0"/>
              <a:t> en « objets »</a:t>
            </a:r>
          </a:p>
          <a:p>
            <a:r>
              <a:rPr lang="fr-FR" sz="3200" dirty="0"/>
              <a:t>découper une tâche complexe en plusieurs petits travaux simples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Inspirer du use case</a:t>
            </a:r>
            <a:endParaRPr lang="fr-FR" sz="2800" dirty="0"/>
          </a:p>
          <a:p>
            <a:r>
              <a:rPr lang="fr-FR" sz="3200" dirty="0"/>
              <a:t>Principales classes :</a:t>
            </a:r>
          </a:p>
          <a:p>
            <a:pPr lvl="1"/>
            <a:r>
              <a:rPr lang="fr-FR" sz="2800" dirty="0"/>
              <a:t>Entity</a:t>
            </a:r>
          </a:p>
          <a:p>
            <a:pPr lvl="1"/>
            <a:r>
              <a:rPr lang="fr-FR" sz="2800" dirty="0"/>
              <a:t>Utilisateur</a:t>
            </a:r>
          </a:p>
          <a:p>
            <a:pPr lvl="1"/>
            <a:r>
              <a:rPr lang="fr-FR" sz="2800" dirty="0"/>
              <a:t>Travaux</a:t>
            </a:r>
          </a:p>
          <a:p>
            <a:pPr lvl="1"/>
            <a:r>
              <a:rPr lang="fr-FR" sz="2800" dirty="0"/>
              <a:t>Proposition</a:t>
            </a:r>
          </a:p>
          <a:p>
            <a:pPr lvl="1"/>
            <a:r>
              <a:rPr lang="fr-FR" sz="2800" dirty="0"/>
              <a:t>Note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63" y="1016732"/>
            <a:ext cx="5949274" cy="482453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8881B39-EADA-4E53-AC22-D81E4F25E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2" b="53159"/>
          <a:stretch/>
        </p:blipFill>
        <p:spPr>
          <a:xfrm>
            <a:off x="2491670" y="540952"/>
            <a:ext cx="7208660" cy="57722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CA88D2-6E1F-47C4-9E5E-B77720B16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159" r="52561"/>
          <a:stretch/>
        </p:blipFill>
        <p:spPr>
          <a:xfrm>
            <a:off x="2177142" y="289097"/>
            <a:ext cx="7837716" cy="62759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CDDF06-82F9-4E03-B553-17037FBBA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b="46466"/>
          <a:stretch/>
        </p:blipFill>
        <p:spPr>
          <a:xfrm>
            <a:off x="3121363" y="540952"/>
            <a:ext cx="5949274" cy="54444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CC3721-1495-4193-A48E-91B933E82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t="49550"/>
          <a:stretch/>
        </p:blipFill>
        <p:spPr>
          <a:xfrm>
            <a:off x="2488042" y="154696"/>
            <a:ext cx="7208659" cy="62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Bienvenue!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Préparez vous psychologiquement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Te Bzit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CE231-6985-43A0-91D9-E2C7CADAAD5B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fr-FR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fr-FR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fr-FR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20</a:t>
            </a:fld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3999F7D-13D5-44EB-BBF2-C9EF107C5E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E071049-2EC4-4252-AC66-FFB19D13A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3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infographics</a:t>
            </a:r>
            <a:r>
              <a:rPr lang="en-US" dirty="0"/>
              <a:t> to transform your data into engaging visual content</a:t>
            </a:r>
          </a:p>
        </p:txBody>
      </p:sp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F95D-B6E3-4057-9067-82D86CD71688}"/>
              </a:ext>
            </a:extLst>
          </p:cNvPr>
          <p:cNvSpPr/>
          <p:nvPr/>
        </p:nvSpPr>
        <p:spPr>
          <a:xfrm>
            <a:off x="4650733" y="6113093"/>
            <a:ext cx="2890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Source: </a:t>
            </a:r>
            <a:r>
              <a:rPr lang="en-US" sz="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http://www.fao.org/docrep/009/a0564e/a0564e05.htm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50464-CCD8-46EA-92BA-4FEB4283D3B6}"/>
              </a:ext>
            </a:extLst>
          </p:cNvPr>
          <p:cNvGrpSpPr/>
          <p:nvPr/>
        </p:nvGrpSpPr>
        <p:grpSpPr>
          <a:xfrm>
            <a:off x="3831307" y="2639975"/>
            <a:ext cx="7522493" cy="3235379"/>
            <a:chOff x="2265294" y="2382701"/>
            <a:chExt cx="7460816" cy="320885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0EFEEF-185A-4908-8319-AC6238A2554E}"/>
                </a:ext>
              </a:extLst>
            </p:cNvPr>
            <p:cNvGrpSpPr/>
            <p:nvPr/>
          </p:nvGrpSpPr>
          <p:grpSpPr>
            <a:xfrm>
              <a:off x="8054773" y="2702784"/>
              <a:ext cx="1671337" cy="1452432"/>
              <a:chOff x="6888447" y="2868021"/>
              <a:chExt cx="1671337" cy="1452432"/>
            </a:xfrm>
          </p:grpSpPr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A57B0409-59A4-4625-B5D8-B10E06432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54749" y="3625851"/>
                <a:ext cx="305035" cy="127000"/>
              </a:xfrm>
              <a:custGeom>
                <a:avLst/>
                <a:gdLst>
                  <a:gd name="T0" fmla="*/ 3196 w 3312"/>
                  <a:gd name="T1" fmla="*/ 453 h 1384"/>
                  <a:gd name="T2" fmla="*/ 201 w 3312"/>
                  <a:gd name="T3" fmla="*/ 440 h 1384"/>
                  <a:gd name="T4" fmla="*/ 3312 w 3312"/>
                  <a:gd name="T5" fmla="*/ 1384 h 1384"/>
                  <a:gd name="T6" fmla="*/ 3196 w 3312"/>
                  <a:gd name="T7" fmla="*/ 45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B7EC3C-5650-4A80-A0EF-725DDABB8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262368"/>
                <a:ext cx="1653177" cy="1058085"/>
              </a:xfrm>
              <a:custGeom>
                <a:avLst/>
                <a:gdLst>
                  <a:gd name="connsiteX0" fmla="*/ 1653177 w 1653177"/>
                  <a:gd name="connsiteY0" fmla="*/ 0 h 1058085"/>
                  <a:gd name="connsiteX1" fmla="*/ 1638216 w 1653177"/>
                  <a:gd name="connsiteY1" fmla="*/ 455 h 1058085"/>
                  <a:gd name="connsiteX2" fmla="*/ 1459898 w 1653177"/>
                  <a:gd name="connsiteY2" fmla="*/ 17009 h 1058085"/>
                  <a:gd name="connsiteX3" fmla="*/ 1170974 w 1653177"/>
                  <a:gd name="connsiteY3" fmla="*/ 84004 h 1058085"/>
                  <a:gd name="connsiteX4" fmla="*/ 717935 w 1653177"/>
                  <a:gd name="connsiteY4" fmla="*/ 87762 h 1058085"/>
                  <a:gd name="connsiteX5" fmla="*/ 494217 w 1653177"/>
                  <a:gd name="connsiteY5" fmla="*/ 134228 h 1058085"/>
                  <a:gd name="connsiteX6" fmla="*/ 341306 w 1653177"/>
                  <a:gd name="connsiteY6" fmla="*/ 154757 h 1058085"/>
                  <a:gd name="connsiteX7" fmla="*/ 192160 w 1653177"/>
                  <a:gd name="connsiteY7" fmla="*/ 162181 h 1058085"/>
                  <a:gd name="connsiteX8" fmla="*/ 123097 w 1653177"/>
                  <a:gd name="connsiteY8" fmla="*/ 157598 h 1058085"/>
                  <a:gd name="connsiteX9" fmla="*/ 54953 w 1653177"/>
                  <a:gd name="connsiteY9" fmla="*/ 236508 h 1058085"/>
                  <a:gd name="connsiteX10" fmla="*/ 263059 w 1653177"/>
                  <a:gd name="connsiteY10" fmla="*/ 441067 h 1058085"/>
                  <a:gd name="connsiteX11" fmla="*/ 1044 w 1653177"/>
                  <a:gd name="connsiteY11" fmla="*/ 404316 h 1058085"/>
                  <a:gd name="connsiteX12" fmla="*/ 1076013 w 1653177"/>
                  <a:gd name="connsiteY12" fmla="*/ 950633 h 1058085"/>
                  <a:gd name="connsiteX13" fmla="*/ 1493801 w 1653177"/>
                  <a:gd name="connsiteY13" fmla="*/ 1036422 h 1058085"/>
                  <a:gd name="connsiteX14" fmla="*/ 1653177 w 1653177"/>
                  <a:gd name="connsiteY14" fmla="*/ 1058085 h 105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E6D1F5-A945-4F59-B967-3352CF6E5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2868021"/>
                <a:ext cx="1529941" cy="562757"/>
              </a:xfrm>
              <a:custGeom>
                <a:avLst/>
                <a:gdLst>
                  <a:gd name="connsiteX0" fmla="*/ 1529941 w 1529941"/>
                  <a:gd name="connsiteY0" fmla="*/ 0 h 562757"/>
                  <a:gd name="connsiteX1" fmla="*/ 1522760 w 1529941"/>
                  <a:gd name="connsiteY1" fmla="*/ 1051 h 562757"/>
                  <a:gd name="connsiteX2" fmla="*/ 79183 w 1529941"/>
                  <a:gd name="connsiteY2" fmla="*/ 518332 h 562757"/>
                  <a:gd name="connsiteX3" fmla="*/ 0 w 1529941"/>
                  <a:gd name="connsiteY3" fmla="*/ 551144 h 562757"/>
                  <a:gd name="connsiteX4" fmla="*/ 69079 w 1529941"/>
                  <a:gd name="connsiteY4" fmla="*/ 555726 h 562757"/>
                  <a:gd name="connsiteX5" fmla="*/ 218259 w 1529941"/>
                  <a:gd name="connsiteY5" fmla="*/ 548302 h 562757"/>
                  <a:gd name="connsiteX6" fmla="*/ 371206 w 1529941"/>
                  <a:gd name="connsiteY6" fmla="*/ 527772 h 562757"/>
                  <a:gd name="connsiteX7" fmla="*/ 594976 w 1529941"/>
                  <a:gd name="connsiteY7" fmla="*/ 481305 h 562757"/>
                  <a:gd name="connsiteX8" fmla="*/ 1048121 w 1529941"/>
                  <a:gd name="connsiteY8" fmla="*/ 477547 h 562757"/>
                  <a:gd name="connsiteX9" fmla="*/ 1337111 w 1529941"/>
                  <a:gd name="connsiteY9" fmla="*/ 410550 h 562757"/>
                  <a:gd name="connsiteX10" fmla="*/ 1515471 w 1529941"/>
                  <a:gd name="connsiteY10" fmla="*/ 393996 h 562757"/>
                  <a:gd name="connsiteX11" fmla="*/ 1529941 w 1529941"/>
                  <a:gd name="connsiteY11" fmla="*/ 393555 h 56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917BB20A-F495-4A08-B977-1D5F6DFF41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9092" y="3343276"/>
                <a:ext cx="521102" cy="860425"/>
              </a:xfrm>
              <a:custGeom>
                <a:avLst/>
                <a:gdLst>
                  <a:gd name="T0" fmla="*/ 3035 w 5680"/>
                  <a:gd name="T1" fmla="*/ 0 h 9373"/>
                  <a:gd name="T2" fmla="*/ 3378 w 5680"/>
                  <a:gd name="T3" fmla="*/ 494 h 9373"/>
                  <a:gd name="T4" fmla="*/ 4191 w 5680"/>
                  <a:gd name="T5" fmla="*/ 1855 h 9373"/>
                  <a:gd name="T6" fmla="*/ 4670 w 5680"/>
                  <a:gd name="T7" fmla="*/ 2804 h 9373"/>
                  <a:gd name="T8" fmla="*/ 5133 w 5680"/>
                  <a:gd name="T9" fmla="*/ 3901 h 9373"/>
                  <a:gd name="T10" fmla="*/ 5510 w 5680"/>
                  <a:gd name="T11" fmla="*/ 5131 h 9373"/>
                  <a:gd name="T12" fmla="*/ 5674 w 5680"/>
                  <a:gd name="T13" fmla="*/ 6479 h 9373"/>
                  <a:gd name="T14" fmla="*/ 5578 w 5680"/>
                  <a:gd name="T15" fmla="*/ 7188 h 9373"/>
                  <a:gd name="T16" fmla="*/ 5573 w 5680"/>
                  <a:gd name="T17" fmla="*/ 7210 h 9373"/>
                  <a:gd name="T18" fmla="*/ 5570 w 5680"/>
                  <a:gd name="T19" fmla="*/ 7221 h 9373"/>
                  <a:gd name="T20" fmla="*/ 5569 w 5680"/>
                  <a:gd name="T21" fmla="*/ 7226 h 9373"/>
                  <a:gd name="T22" fmla="*/ 5565 w 5680"/>
                  <a:gd name="T23" fmla="*/ 7241 h 9373"/>
                  <a:gd name="T24" fmla="*/ 5552 w 5680"/>
                  <a:gd name="T25" fmla="*/ 7279 h 9373"/>
                  <a:gd name="T26" fmla="*/ 5527 w 5680"/>
                  <a:gd name="T27" fmla="*/ 7356 h 9373"/>
                  <a:gd name="T28" fmla="*/ 5501 w 5680"/>
                  <a:gd name="T29" fmla="*/ 7433 h 9373"/>
                  <a:gd name="T30" fmla="*/ 5467 w 5680"/>
                  <a:gd name="T31" fmla="*/ 7517 h 9373"/>
                  <a:gd name="T32" fmla="*/ 5395 w 5680"/>
                  <a:gd name="T33" fmla="*/ 7685 h 9373"/>
                  <a:gd name="T34" fmla="*/ 5314 w 5680"/>
                  <a:gd name="T35" fmla="*/ 7843 h 9373"/>
                  <a:gd name="T36" fmla="*/ 4377 w 5680"/>
                  <a:gd name="T37" fmla="*/ 8837 h 9373"/>
                  <a:gd name="T38" fmla="*/ 3211 w 5680"/>
                  <a:gd name="T39" fmla="*/ 9286 h 9373"/>
                  <a:gd name="T40" fmla="*/ 2120 w 5680"/>
                  <a:gd name="T41" fmla="*/ 9357 h 9373"/>
                  <a:gd name="T42" fmla="*/ 1218 w 5680"/>
                  <a:gd name="T43" fmla="*/ 9227 h 9373"/>
                  <a:gd name="T44" fmla="*/ 550 w 5680"/>
                  <a:gd name="T45" fmla="*/ 9027 h 9373"/>
                  <a:gd name="T46" fmla="*/ 140 w 5680"/>
                  <a:gd name="T47" fmla="*/ 8851 h 9373"/>
                  <a:gd name="T48" fmla="*/ 0 w 5680"/>
                  <a:gd name="T49" fmla="*/ 8779 h 9373"/>
                  <a:gd name="T50" fmla="*/ 151 w 5680"/>
                  <a:gd name="T51" fmla="*/ 8821 h 9373"/>
                  <a:gd name="T52" fmla="*/ 580 w 5680"/>
                  <a:gd name="T53" fmla="*/ 8923 h 9373"/>
                  <a:gd name="T54" fmla="*/ 2121 w 5680"/>
                  <a:gd name="T55" fmla="*/ 9046 h 9373"/>
                  <a:gd name="T56" fmla="*/ 2611 w 5680"/>
                  <a:gd name="T57" fmla="*/ 8996 h 9373"/>
                  <a:gd name="T58" fmla="*/ 3120 w 5680"/>
                  <a:gd name="T59" fmla="*/ 8892 h 9373"/>
                  <a:gd name="T60" fmla="*/ 4110 w 5680"/>
                  <a:gd name="T61" fmla="*/ 8438 h 9373"/>
                  <a:gd name="T62" fmla="*/ 4529 w 5680"/>
                  <a:gd name="T63" fmla="*/ 8064 h 9373"/>
                  <a:gd name="T64" fmla="*/ 4851 w 5680"/>
                  <a:gd name="T65" fmla="*/ 7594 h 9373"/>
                  <a:gd name="T66" fmla="*/ 4914 w 5680"/>
                  <a:gd name="T67" fmla="*/ 7463 h 9373"/>
                  <a:gd name="T68" fmla="*/ 4967 w 5680"/>
                  <a:gd name="T69" fmla="*/ 7334 h 9373"/>
                  <a:gd name="T70" fmla="*/ 4993 w 5680"/>
                  <a:gd name="T71" fmla="*/ 7268 h 9373"/>
                  <a:gd name="T72" fmla="*/ 5017 w 5680"/>
                  <a:gd name="T73" fmla="*/ 7190 h 9373"/>
                  <a:gd name="T74" fmla="*/ 5042 w 5680"/>
                  <a:gd name="T75" fmla="*/ 7113 h 9373"/>
                  <a:gd name="T76" fmla="*/ 5054 w 5680"/>
                  <a:gd name="T77" fmla="*/ 7075 h 9373"/>
                  <a:gd name="T78" fmla="*/ 5053 w 5680"/>
                  <a:gd name="T79" fmla="*/ 7079 h 9373"/>
                  <a:gd name="T80" fmla="*/ 5054 w 5680"/>
                  <a:gd name="T81" fmla="*/ 7075 h 9373"/>
                  <a:gd name="T82" fmla="*/ 5056 w 5680"/>
                  <a:gd name="T83" fmla="*/ 7066 h 9373"/>
                  <a:gd name="T84" fmla="*/ 5059 w 5680"/>
                  <a:gd name="T85" fmla="*/ 7049 h 9373"/>
                  <a:gd name="T86" fmla="*/ 5133 w 5680"/>
                  <a:gd name="T87" fmla="*/ 6468 h 9373"/>
                  <a:gd name="T88" fmla="*/ 4998 w 5680"/>
                  <a:gd name="T89" fmla="*/ 5244 h 9373"/>
                  <a:gd name="T90" fmla="*/ 4680 w 5680"/>
                  <a:gd name="T91" fmla="*/ 4057 h 9373"/>
                  <a:gd name="T92" fmla="*/ 4299 w 5680"/>
                  <a:gd name="T93" fmla="*/ 2961 h 9373"/>
                  <a:gd name="T94" fmla="*/ 3912 w 5680"/>
                  <a:gd name="T95" fmla="*/ 1989 h 9373"/>
                  <a:gd name="T96" fmla="*/ 3284 w 5680"/>
                  <a:gd name="T97" fmla="*/ 546 h 9373"/>
                  <a:gd name="T98" fmla="*/ 3035 w 5680"/>
                  <a:gd name="T99" fmla="*/ 0 h 9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9615250-403C-4EAA-B60E-581AED762C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44499" y="3636963"/>
                <a:ext cx="376528" cy="409575"/>
              </a:xfrm>
              <a:custGeom>
                <a:avLst/>
                <a:gdLst>
                  <a:gd name="T0" fmla="*/ 3025 w 4094"/>
                  <a:gd name="T1" fmla="*/ 0 h 4478"/>
                  <a:gd name="T2" fmla="*/ 3219 w 4094"/>
                  <a:gd name="T3" fmla="*/ 272 h 4478"/>
                  <a:gd name="T4" fmla="*/ 3651 w 4094"/>
                  <a:gd name="T5" fmla="*/ 1043 h 4478"/>
                  <a:gd name="T6" fmla="*/ 3875 w 4094"/>
                  <a:gd name="T7" fmla="*/ 1595 h 4478"/>
                  <a:gd name="T8" fmla="*/ 4041 w 4094"/>
                  <a:gd name="T9" fmla="*/ 2247 h 4478"/>
                  <a:gd name="T10" fmla="*/ 4058 w 4094"/>
                  <a:gd name="T11" fmla="*/ 2985 h 4478"/>
                  <a:gd name="T12" fmla="*/ 3771 w 4094"/>
                  <a:gd name="T13" fmla="*/ 3721 h 4478"/>
                  <a:gd name="T14" fmla="*/ 3768 w 4094"/>
                  <a:gd name="T15" fmla="*/ 3726 h 4478"/>
                  <a:gd name="T16" fmla="*/ 3766 w 4094"/>
                  <a:gd name="T17" fmla="*/ 3729 h 4478"/>
                  <a:gd name="T18" fmla="*/ 3759 w 4094"/>
                  <a:gd name="T19" fmla="*/ 3738 h 4478"/>
                  <a:gd name="T20" fmla="*/ 3751 w 4094"/>
                  <a:gd name="T21" fmla="*/ 3747 h 4478"/>
                  <a:gd name="T22" fmla="*/ 3737 w 4094"/>
                  <a:gd name="T23" fmla="*/ 3764 h 4478"/>
                  <a:gd name="T24" fmla="*/ 3708 w 4094"/>
                  <a:gd name="T25" fmla="*/ 3798 h 4478"/>
                  <a:gd name="T26" fmla="*/ 3643 w 4094"/>
                  <a:gd name="T27" fmla="*/ 3869 h 4478"/>
                  <a:gd name="T28" fmla="*/ 3489 w 4094"/>
                  <a:gd name="T29" fmla="*/ 4008 h 4478"/>
                  <a:gd name="T30" fmla="*/ 3158 w 4094"/>
                  <a:gd name="T31" fmla="*/ 4217 h 4478"/>
                  <a:gd name="T32" fmla="*/ 2452 w 4094"/>
                  <a:gd name="T33" fmla="*/ 4429 h 4478"/>
                  <a:gd name="T34" fmla="*/ 1780 w 4094"/>
                  <a:gd name="T35" fmla="*/ 4475 h 4478"/>
                  <a:gd name="T36" fmla="*/ 1186 w 4094"/>
                  <a:gd name="T37" fmla="*/ 4434 h 4478"/>
                  <a:gd name="T38" fmla="*/ 319 w 4094"/>
                  <a:gd name="T39" fmla="*/ 4262 h 4478"/>
                  <a:gd name="T40" fmla="*/ 0 w 4094"/>
                  <a:gd name="T41" fmla="*/ 4162 h 4478"/>
                  <a:gd name="T42" fmla="*/ 331 w 4094"/>
                  <a:gd name="T43" fmla="*/ 4198 h 4478"/>
                  <a:gd name="T44" fmla="*/ 1199 w 4094"/>
                  <a:gd name="T45" fmla="*/ 4248 h 4478"/>
                  <a:gd name="T46" fmla="*/ 2399 w 4094"/>
                  <a:gd name="T47" fmla="*/ 4147 h 4478"/>
                  <a:gd name="T48" fmla="*/ 3018 w 4094"/>
                  <a:gd name="T49" fmla="*/ 3936 h 4478"/>
                  <a:gd name="T50" fmla="*/ 3289 w 4094"/>
                  <a:gd name="T51" fmla="*/ 3759 h 4478"/>
                  <a:gd name="T52" fmla="*/ 3403 w 4094"/>
                  <a:gd name="T53" fmla="*/ 3655 h 4478"/>
                  <a:gd name="T54" fmla="*/ 3509 w 4094"/>
                  <a:gd name="T55" fmla="*/ 3528 h 4478"/>
                  <a:gd name="T56" fmla="*/ 3747 w 4094"/>
                  <a:gd name="T57" fmla="*/ 2938 h 4478"/>
                  <a:gd name="T58" fmla="*/ 3758 w 4094"/>
                  <a:gd name="T59" fmla="*/ 2285 h 4478"/>
                  <a:gd name="T60" fmla="*/ 3479 w 4094"/>
                  <a:gd name="T61" fmla="*/ 1113 h 4478"/>
                  <a:gd name="T62" fmla="*/ 3162 w 4094"/>
                  <a:gd name="T63" fmla="*/ 303 h 4478"/>
                  <a:gd name="T64" fmla="*/ 3025 w 4094"/>
                  <a:gd name="T65" fmla="*/ 0 h 4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CFA61-C5D8-4048-B4B5-14F79741FE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594207"/>
                <a:ext cx="236954" cy="246720"/>
              </a:xfrm>
              <a:custGeom>
                <a:avLst/>
                <a:gdLst>
                  <a:gd name="connsiteX0" fmla="*/ 236954 w 236954"/>
                  <a:gd name="connsiteY0" fmla="*/ 0 h 246720"/>
                  <a:gd name="connsiteX1" fmla="*/ 176298 w 236954"/>
                  <a:gd name="connsiteY1" fmla="*/ 5982 h 246720"/>
                  <a:gd name="connsiteX2" fmla="*/ 4031 w 236954"/>
                  <a:gd name="connsiteY2" fmla="*/ 81415 h 246720"/>
                  <a:gd name="connsiteX3" fmla="*/ 229927 w 236954"/>
                  <a:gd name="connsiteY3" fmla="*/ 245215 h 246720"/>
                  <a:gd name="connsiteX4" fmla="*/ 236954 w 236954"/>
                  <a:gd name="connsiteY4" fmla="*/ 246720 h 2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BB03F260-3072-4961-AC82-00376A43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46536" y="3425826"/>
                <a:ext cx="171582" cy="17780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35">
                <a:extLst>
                  <a:ext uri="{FF2B5EF4-FFF2-40B4-BE49-F238E27FC236}">
                    <a16:creationId xmlns:a16="http://schemas.microsoft.com/office/drawing/2014/main" id="{C5CF6AE0-35E0-4969-92D2-9EF97576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75133" y="3449638"/>
                <a:ext cx="120743" cy="122238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D2E5BF1E-E7F3-4FF4-8BF7-C16F5E25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8586" y="3665538"/>
                <a:ext cx="228776" cy="96838"/>
              </a:xfrm>
              <a:custGeom>
                <a:avLst/>
                <a:gdLst>
                  <a:gd name="T0" fmla="*/ 2387 w 2494"/>
                  <a:gd name="T1" fmla="*/ 0 h 1055"/>
                  <a:gd name="T2" fmla="*/ 2436 w 2494"/>
                  <a:gd name="T3" fmla="*/ 144 h 1055"/>
                  <a:gd name="T4" fmla="*/ 2483 w 2494"/>
                  <a:gd name="T5" fmla="*/ 545 h 1055"/>
                  <a:gd name="T6" fmla="*/ 2408 w 2494"/>
                  <a:gd name="T7" fmla="*/ 816 h 1055"/>
                  <a:gd name="T8" fmla="*/ 2155 w 2494"/>
                  <a:gd name="T9" fmla="*/ 1017 h 1055"/>
                  <a:gd name="T10" fmla="*/ 1817 w 2494"/>
                  <a:gd name="T11" fmla="*/ 1033 h 1055"/>
                  <a:gd name="T12" fmla="*/ 1494 w 2494"/>
                  <a:gd name="T13" fmla="*/ 940 h 1055"/>
                  <a:gd name="T14" fmla="*/ 428 w 2494"/>
                  <a:gd name="T15" fmla="*/ 365 h 1055"/>
                  <a:gd name="T16" fmla="*/ 113 w 2494"/>
                  <a:gd name="T17" fmla="*/ 121 h 1055"/>
                  <a:gd name="T18" fmla="*/ 0 w 2494"/>
                  <a:gd name="T19" fmla="*/ 20 h 1055"/>
                  <a:gd name="T20" fmla="*/ 124 w 2494"/>
                  <a:gd name="T21" fmla="*/ 106 h 1055"/>
                  <a:gd name="T22" fmla="*/ 458 w 2494"/>
                  <a:gd name="T23" fmla="*/ 319 h 1055"/>
                  <a:gd name="T24" fmla="*/ 947 w 2494"/>
                  <a:gd name="T25" fmla="*/ 587 h 1055"/>
                  <a:gd name="T26" fmla="*/ 1530 w 2494"/>
                  <a:gd name="T27" fmla="*/ 841 h 1055"/>
                  <a:gd name="T28" fmla="*/ 1835 w 2494"/>
                  <a:gd name="T29" fmla="*/ 927 h 1055"/>
                  <a:gd name="T30" fmla="*/ 2124 w 2494"/>
                  <a:gd name="T31" fmla="*/ 917 h 1055"/>
                  <a:gd name="T32" fmla="*/ 2330 w 2494"/>
                  <a:gd name="T33" fmla="*/ 767 h 1055"/>
                  <a:gd name="T34" fmla="*/ 2414 w 2494"/>
                  <a:gd name="T35" fmla="*/ 537 h 1055"/>
                  <a:gd name="T36" fmla="*/ 2411 w 2494"/>
                  <a:gd name="T37" fmla="*/ 149 h 1055"/>
                  <a:gd name="T38" fmla="*/ 2387 w 2494"/>
                  <a:gd name="T39" fmla="*/ 0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5A6DE59-8F1A-4738-A9D4-DE6F58160A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41538"/>
                <a:ext cx="176347" cy="44555"/>
              </a:xfrm>
              <a:custGeom>
                <a:avLst/>
                <a:gdLst>
                  <a:gd name="connsiteX0" fmla="*/ 176347 w 176347"/>
                  <a:gd name="connsiteY0" fmla="*/ 0 h 44555"/>
                  <a:gd name="connsiteX1" fmla="*/ 170555 w 176347"/>
                  <a:gd name="connsiteY1" fmla="*/ 580 h 44555"/>
                  <a:gd name="connsiteX2" fmla="*/ 132715 w 176347"/>
                  <a:gd name="connsiteY2" fmla="*/ 5546 h 44555"/>
                  <a:gd name="connsiteX3" fmla="*/ 98733 w 176347"/>
                  <a:gd name="connsiteY3" fmla="*/ 11505 h 44555"/>
                  <a:gd name="connsiteX4" fmla="*/ 69067 w 176347"/>
                  <a:gd name="connsiteY4" fmla="*/ 17915 h 44555"/>
                  <a:gd name="connsiteX5" fmla="*/ 44177 w 176347"/>
                  <a:gd name="connsiteY5" fmla="*/ 24596 h 44555"/>
                  <a:gd name="connsiteX6" fmla="*/ 24615 w 176347"/>
                  <a:gd name="connsiteY6" fmla="*/ 31367 h 44555"/>
                  <a:gd name="connsiteX7" fmla="*/ 10654 w 176347"/>
                  <a:gd name="connsiteY7" fmla="*/ 37687 h 44555"/>
                  <a:gd name="connsiteX8" fmla="*/ 2480 w 176347"/>
                  <a:gd name="connsiteY8" fmla="*/ 42563 h 44555"/>
                  <a:gd name="connsiteX9" fmla="*/ 0 w 176347"/>
                  <a:gd name="connsiteY9" fmla="*/ 44549 h 44555"/>
                  <a:gd name="connsiteX10" fmla="*/ 2664 w 176347"/>
                  <a:gd name="connsiteY10" fmla="*/ 42743 h 44555"/>
                  <a:gd name="connsiteX11" fmla="*/ 11113 w 176347"/>
                  <a:gd name="connsiteY11" fmla="*/ 38680 h 44555"/>
                  <a:gd name="connsiteX12" fmla="*/ 25349 w 176347"/>
                  <a:gd name="connsiteY12" fmla="*/ 33534 h 44555"/>
                  <a:gd name="connsiteX13" fmla="*/ 45188 w 176347"/>
                  <a:gd name="connsiteY13" fmla="*/ 28298 h 44555"/>
                  <a:gd name="connsiteX14" fmla="*/ 70169 w 176347"/>
                  <a:gd name="connsiteY14" fmla="*/ 23242 h 44555"/>
                  <a:gd name="connsiteX15" fmla="*/ 99927 w 176347"/>
                  <a:gd name="connsiteY15" fmla="*/ 18728 h 44555"/>
                  <a:gd name="connsiteX16" fmla="*/ 133909 w 176347"/>
                  <a:gd name="connsiteY16" fmla="*/ 14845 h 44555"/>
                  <a:gd name="connsiteX17" fmla="*/ 171657 w 176347"/>
                  <a:gd name="connsiteY17" fmla="*/ 11685 h 44555"/>
                  <a:gd name="connsiteX18" fmla="*/ 176347 w 176347"/>
                  <a:gd name="connsiteY18" fmla="*/ 11429 h 4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928CA3-A907-49A9-955A-0D9210FBE9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69618"/>
                <a:ext cx="174757" cy="48308"/>
              </a:xfrm>
              <a:custGeom>
                <a:avLst/>
                <a:gdLst>
                  <a:gd name="connsiteX0" fmla="*/ 174757 w 174757"/>
                  <a:gd name="connsiteY0" fmla="*/ 0 h 48308"/>
                  <a:gd name="connsiteX1" fmla="*/ 172805 w 174757"/>
                  <a:gd name="connsiteY1" fmla="*/ 214 h 48308"/>
                  <a:gd name="connsiteX2" fmla="*/ 134404 w 174757"/>
                  <a:gd name="connsiteY2" fmla="*/ 5915 h 48308"/>
                  <a:gd name="connsiteX3" fmla="*/ 100045 w 174757"/>
                  <a:gd name="connsiteY3" fmla="*/ 12812 h 48308"/>
                  <a:gd name="connsiteX4" fmla="*/ 70188 w 174757"/>
                  <a:gd name="connsiteY4" fmla="*/ 20445 h 48308"/>
                  <a:gd name="connsiteX5" fmla="*/ 45200 w 174757"/>
                  <a:gd name="connsiteY5" fmla="*/ 28353 h 48308"/>
                  <a:gd name="connsiteX6" fmla="*/ 25540 w 174757"/>
                  <a:gd name="connsiteY6" fmla="*/ 35710 h 48308"/>
                  <a:gd name="connsiteX7" fmla="*/ 11576 w 174757"/>
                  <a:gd name="connsiteY7" fmla="*/ 42607 h 48308"/>
                  <a:gd name="connsiteX8" fmla="*/ 0 w 174757"/>
                  <a:gd name="connsiteY8" fmla="*/ 48308 h 48308"/>
                  <a:gd name="connsiteX9" fmla="*/ 12035 w 174757"/>
                  <a:gd name="connsiteY9" fmla="*/ 43618 h 48308"/>
                  <a:gd name="connsiteX10" fmla="*/ 26367 w 174757"/>
                  <a:gd name="connsiteY10" fmla="*/ 37917 h 48308"/>
                  <a:gd name="connsiteX11" fmla="*/ 46394 w 174757"/>
                  <a:gd name="connsiteY11" fmla="*/ 32031 h 48308"/>
                  <a:gd name="connsiteX12" fmla="*/ 71474 w 174757"/>
                  <a:gd name="connsiteY12" fmla="*/ 25778 h 48308"/>
                  <a:gd name="connsiteX13" fmla="*/ 101423 w 174757"/>
                  <a:gd name="connsiteY13" fmla="*/ 20077 h 48308"/>
                  <a:gd name="connsiteX14" fmla="*/ 135782 w 174757"/>
                  <a:gd name="connsiteY14" fmla="*/ 15387 h 48308"/>
                  <a:gd name="connsiteX15" fmla="*/ 174091 w 174757"/>
                  <a:gd name="connsiteY15" fmla="*/ 11617 h 48308"/>
                  <a:gd name="connsiteX16" fmla="*/ 174757 w 174757"/>
                  <a:gd name="connsiteY16" fmla="*/ 11581 h 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D5850F0-4C64-462E-A01C-63E4663546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703840"/>
                <a:ext cx="138218" cy="52186"/>
              </a:xfrm>
              <a:custGeom>
                <a:avLst/>
                <a:gdLst>
                  <a:gd name="connsiteX0" fmla="*/ 138218 w 138218"/>
                  <a:gd name="connsiteY0" fmla="*/ 0 h 52186"/>
                  <a:gd name="connsiteX1" fmla="*/ 88645 w 138218"/>
                  <a:gd name="connsiteY1" fmla="*/ 9931 h 52186"/>
                  <a:gd name="connsiteX2" fmla="*/ 39041 w 138218"/>
                  <a:gd name="connsiteY2" fmla="*/ 28366 h 52186"/>
                  <a:gd name="connsiteX3" fmla="*/ 9554 w 138218"/>
                  <a:gd name="connsiteY3" fmla="*/ 44976 h 52186"/>
                  <a:gd name="connsiteX4" fmla="*/ 0 w 138218"/>
                  <a:gd name="connsiteY4" fmla="*/ 52186 h 52186"/>
                  <a:gd name="connsiteX5" fmla="*/ 40602 w 138218"/>
                  <a:gd name="connsiteY5" fmla="*/ 31834 h 52186"/>
                  <a:gd name="connsiteX6" fmla="*/ 90482 w 138218"/>
                  <a:gd name="connsiteY6" fmla="*/ 16959 h 52186"/>
                  <a:gd name="connsiteX7" fmla="*/ 138218 w 138218"/>
                  <a:gd name="connsiteY7" fmla="*/ 10230 h 5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D43E86-623B-4AFE-B654-B60EEEE1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747781"/>
                <a:ext cx="73079" cy="22532"/>
              </a:xfrm>
              <a:custGeom>
                <a:avLst/>
                <a:gdLst>
                  <a:gd name="connsiteX0" fmla="*/ 73079 w 73079"/>
                  <a:gd name="connsiteY0" fmla="*/ 0 h 22532"/>
                  <a:gd name="connsiteX1" fmla="*/ 56034 w 73079"/>
                  <a:gd name="connsiteY1" fmla="*/ 4026 h 22532"/>
                  <a:gd name="connsiteX2" fmla="*/ 36560 w 73079"/>
                  <a:gd name="connsiteY2" fmla="*/ 10286 h 22532"/>
                  <a:gd name="connsiteX3" fmla="*/ 0 w 73079"/>
                  <a:gd name="connsiteY3" fmla="*/ 22532 h 22532"/>
                  <a:gd name="connsiteX4" fmla="*/ 37570 w 73079"/>
                  <a:gd name="connsiteY4" fmla="*/ 13914 h 22532"/>
                  <a:gd name="connsiteX5" fmla="*/ 57320 w 73079"/>
                  <a:gd name="connsiteY5" fmla="*/ 9288 h 22532"/>
                  <a:gd name="connsiteX6" fmla="*/ 73079 w 73079"/>
                  <a:gd name="connsiteY6" fmla="*/ 6917 h 2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1760ED-91D4-4FD0-8289-C8EF660FB02D}"/>
                </a:ext>
              </a:extLst>
            </p:cNvPr>
            <p:cNvGrpSpPr/>
            <p:nvPr/>
          </p:nvGrpSpPr>
          <p:grpSpPr>
            <a:xfrm>
              <a:off x="6517858" y="2382701"/>
              <a:ext cx="988189" cy="1804949"/>
              <a:chOff x="5920910" y="2547938"/>
              <a:chExt cx="988189" cy="1804949"/>
            </a:xfrm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66F14349-E1F7-4126-BBC7-4839D22A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3154" y="2547938"/>
                <a:ext cx="965945" cy="574675"/>
              </a:xfrm>
              <a:custGeom>
                <a:avLst/>
                <a:gdLst>
                  <a:gd name="T0" fmla="*/ 0 w 10516"/>
                  <a:gd name="T1" fmla="*/ 3654 h 6252"/>
                  <a:gd name="T2" fmla="*/ 4141 w 10516"/>
                  <a:gd name="T3" fmla="*/ 0 h 6252"/>
                  <a:gd name="T4" fmla="*/ 4730 w 10516"/>
                  <a:gd name="T5" fmla="*/ 426 h 6252"/>
                  <a:gd name="T6" fmla="*/ 5095 w 10516"/>
                  <a:gd name="T7" fmla="*/ 954 h 6252"/>
                  <a:gd name="T8" fmla="*/ 5542 w 10516"/>
                  <a:gd name="T9" fmla="*/ 1543 h 6252"/>
                  <a:gd name="T10" fmla="*/ 6171 w 10516"/>
                  <a:gd name="T11" fmla="*/ 1969 h 6252"/>
                  <a:gd name="T12" fmla="*/ 7125 w 10516"/>
                  <a:gd name="T13" fmla="*/ 2334 h 6252"/>
                  <a:gd name="T14" fmla="*/ 8323 w 10516"/>
                  <a:gd name="T15" fmla="*/ 2619 h 6252"/>
                  <a:gd name="T16" fmla="*/ 9257 w 10516"/>
                  <a:gd name="T17" fmla="*/ 2801 h 6252"/>
                  <a:gd name="T18" fmla="*/ 9988 w 10516"/>
                  <a:gd name="T19" fmla="*/ 3187 h 6252"/>
                  <a:gd name="T20" fmla="*/ 10373 w 10516"/>
                  <a:gd name="T21" fmla="*/ 3410 h 6252"/>
                  <a:gd name="T22" fmla="*/ 0 w 10516"/>
                  <a:gd name="T23" fmla="*/ 3654 h 6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A15CAC9B-E599-417C-A079-439496E1B8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29393" y="2554288"/>
                <a:ext cx="344754" cy="346075"/>
              </a:xfrm>
              <a:custGeom>
                <a:avLst/>
                <a:gdLst>
                  <a:gd name="T0" fmla="*/ 0 w 3756"/>
                  <a:gd name="T1" fmla="*/ 3769 h 3769"/>
                  <a:gd name="T2" fmla="*/ 510 w 3756"/>
                  <a:gd name="T3" fmla="*/ 3106 h 3769"/>
                  <a:gd name="T4" fmla="*/ 1062 w 3756"/>
                  <a:gd name="T5" fmla="*/ 2453 h 3769"/>
                  <a:gd name="T6" fmla="*/ 1383 w 3756"/>
                  <a:gd name="T7" fmla="*/ 2093 h 3769"/>
                  <a:gd name="T8" fmla="*/ 1722 w 3756"/>
                  <a:gd name="T9" fmla="*/ 1727 h 3769"/>
                  <a:gd name="T10" fmla="*/ 2070 w 3756"/>
                  <a:gd name="T11" fmla="*/ 1370 h 3769"/>
                  <a:gd name="T12" fmla="*/ 2415 w 3756"/>
                  <a:gd name="T13" fmla="*/ 1032 h 3769"/>
                  <a:gd name="T14" fmla="*/ 3055 w 3756"/>
                  <a:gd name="T15" fmla="*/ 460 h 3769"/>
                  <a:gd name="T16" fmla="*/ 3327 w 3756"/>
                  <a:gd name="T17" fmla="*/ 249 h 3769"/>
                  <a:gd name="T18" fmla="*/ 3547 w 3756"/>
                  <a:gd name="T19" fmla="*/ 100 h 3769"/>
                  <a:gd name="T20" fmla="*/ 3699 w 3756"/>
                  <a:gd name="T21" fmla="*/ 21 h 3769"/>
                  <a:gd name="T22" fmla="*/ 3756 w 3756"/>
                  <a:gd name="T23" fmla="*/ 0 h 3769"/>
                  <a:gd name="T24" fmla="*/ 3573 w 3756"/>
                  <a:gd name="T25" fmla="*/ 136 h 3769"/>
                  <a:gd name="T26" fmla="*/ 3380 w 3756"/>
                  <a:gd name="T27" fmla="*/ 312 h 3769"/>
                  <a:gd name="T28" fmla="*/ 3139 w 3756"/>
                  <a:gd name="T29" fmla="*/ 552 h 3769"/>
                  <a:gd name="T30" fmla="*/ 2550 w 3756"/>
                  <a:gd name="T31" fmla="*/ 1166 h 3769"/>
                  <a:gd name="T32" fmla="*/ 1879 w 3756"/>
                  <a:gd name="T33" fmla="*/ 1876 h 3769"/>
                  <a:gd name="T34" fmla="*/ 1536 w 3756"/>
                  <a:gd name="T35" fmla="*/ 2235 h 3769"/>
                  <a:gd name="T36" fmla="*/ 1202 w 3756"/>
                  <a:gd name="T37" fmla="*/ 2582 h 3769"/>
                  <a:gd name="T38" fmla="*/ 602 w 3756"/>
                  <a:gd name="T39" fmla="*/ 3190 h 3769"/>
                  <a:gd name="T40" fmla="*/ 0 w 3756"/>
                  <a:gd name="T41" fmla="*/ 3769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393B34D4-CF89-4151-A998-188E997F0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64255" y="2593976"/>
                <a:ext cx="322512" cy="300038"/>
              </a:xfrm>
              <a:custGeom>
                <a:avLst/>
                <a:gdLst>
                  <a:gd name="T0" fmla="*/ 3519 w 3519"/>
                  <a:gd name="T1" fmla="*/ 0 h 3267"/>
                  <a:gd name="T2" fmla="*/ 2945 w 3519"/>
                  <a:gd name="T3" fmla="*/ 490 h 3267"/>
                  <a:gd name="T4" fmla="*/ 2362 w 3519"/>
                  <a:gd name="T5" fmla="*/ 992 h 3267"/>
                  <a:gd name="T6" fmla="*/ 2036 w 3519"/>
                  <a:gd name="T7" fmla="*/ 1278 h 3267"/>
                  <a:gd name="T8" fmla="*/ 1704 w 3519"/>
                  <a:gd name="T9" fmla="*/ 1577 h 3267"/>
                  <a:gd name="T10" fmla="*/ 1375 w 3519"/>
                  <a:gd name="T11" fmla="*/ 1880 h 3267"/>
                  <a:gd name="T12" fmla="*/ 1062 w 3519"/>
                  <a:gd name="T13" fmla="*/ 2177 h 3267"/>
                  <a:gd name="T14" fmla="*/ 773 w 3519"/>
                  <a:gd name="T15" fmla="*/ 2461 h 3267"/>
                  <a:gd name="T16" fmla="*/ 517 w 3519"/>
                  <a:gd name="T17" fmla="*/ 2719 h 3267"/>
                  <a:gd name="T18" fmla="*/ 304 w 3519"/>
                  <a:gd name="T19" fmla="*/ 2941 h 3267"/>
                  <a:gd name="T20" fmla="*/ 143 w 3519"/>
                  <a:gd name="T21" fmla="*/ 3116 h 3267"/>
                  <a:gd name="T22" fmla="*/ 0 w 3519"/>
                  <a:gd name="T23" fmla="*/ 3267 h 3267"/>
                  <a:gd name="T24" fmla="*/ 109 w 3519"/>
                  <a:gd name="T25" fmla="*/ 3090 h 3267"/>
                  <a:gd name="T26" fmla="*/ 240 w 3519"/>
                  <a:gd name="T27" fmla="*/ 2889 h 3267"/>
                  <a:gd name="T28" fmla="*/ 423 w 3519"/>
                  <a:gd name="T29" fmla="*/ 2638 h 3267"/>
                  <a:gd name="T30" fmla="*/ 653 w 3519"/>
                  <a:gd name="T31" fmla="*/ 2351 h 3267"/>
                  <a:gd name="T32" fmla="*/ 925 w 3519"/>
                  <a:gd name="T33" fmla="*/ 2044 h 3267"/>
                  <a:gd name="T34" fmla="*/ 1230 w 3519"/>
                  <a:gd name="T35" fmla="*/ 1729 h 3267"/>
                  <a:gd name="T36" fmla="*/ 1558 w 3519"/>
                  <a:gd name="T37" fmla="*/ 1417 h 3267"/>
                  <a:gd name="T38" fmla="*/ 1899 w 3519"/>
                  <a:gd name="T39" fmla="*/ 1119 h 3267"/>
                  <a:gd name="T40" fmla="*/ 2241 w 3519"/>
                  <a:gd name="T41" fmla="*/ 845 h 3267"/>
                  <a:gd name="T42" fmla="*/ 2870 w 3519"/>
                  <a:gd name="T43" fmla="*/ 391 h 3267"/>
                  <a:gd name="T44" fmla="*/ 3519 w 3519"/>
                  <a:gd name="T45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10BD5905-3DEB-48A2-8E6C-0C5479B7D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27714" y="2647951"/>
                <a:ext cx="282793" cy="252413"/>
              </a:xfrm>
              <a:custGeom>
                <a:avLst/>
                <a:gdLst>
                  <a:gd name="T0" fmla="*/ 3092 w 3092"/>
                  <a:gd name="T1" fmla="*/ 0 h 2742"/>
                  <a:gd name="T2" fmla="*/ 2581 w 3092"/>
                  <a:gd name="T3" fmla="*/ 402 h 2742"/>
                  <a:gd name="T4" fmla="*/ 2336 w 3092"/>
                  <a:gd name="T5" fmla="*/ 598 h 2742"/>
                  <a:gd name="T6" fmla="*/ 2065 w 3092"/>
                  <a:gd name="T7" fmla="*/ 818 h 2742"/>
                  <a:gd name="T8" fmla="*/ 1488 w 3092"/>
                  <a:gd name="T9" fmla="*/ 1308 h 2742"/>
                  <a:gd name="T10" fmla="*/ 1200 w 3092"/>
                  <a:gd name="T11" fmla="*/ 1563 h 2742"/>
                  <a:gd name="T12" fmla="*/ 1060 w 3092"/>
                  <a:gd name="T13" fmla="*/ 1689 h 2742"/>
                  <a:gd name="T14" fmla="*/ 927 w 3092"/>
                  <a:gd name="T15" fmla="*/ 1815 h 2742"/>
                  <a:gd name="T16" fmla="*/ 675 w 3092"/>
                  <a:gd name="T17" fmla="*/ 2056 h 2742"/>
                  <a:gd name="T18" fmla="*/ 453 w 3092"/>
                  <a:gd name="T19" fmla="*/ 2276 h 2742"/>
                  <a:gd name="T20" fmla="*/ 266 w 3092"/>
                  <a:gd name="T21" fmla="*/ 2464 h 2742"/>
                  <a:gd name="T22" fmla="*/ 126 w 3092"/>
                  <a:gd name="T23" fmla="*/ 2613 h 2742"/>
                  <a:gd name="T24" fmla="*/ 0 w 3092"/>
                  <a:gd name="T25" fmla="*/ 2742 h 2742"/>
                  <a:gd name="T26" fmla="*/ 92 w 3092"/>
                  <a:gd name="T27" fmla="*/ 2587 h 2742"/>
                  <a:gd name="T28" fmla="*/ 201 w 3092"/>
                  <a:gd name="T29" fmla="*/ 2412 h 2742"/>
                  <a:gd name="T30" fmla="*/ 359 w 3092"/>
                  <a:gd name="T31" fmla="*/ 2194 h 2742"/>
                  <a:gd name="T32" fmla="*/ 556 w 3092"/>
                  <a:gd name="T33" fmla="*/ 1946 h 2742"/>
                  <a:gd name="T34" fmla="*/ 668 w 3092"/>
                  <a:gd name="T35" fmla="*/ 1813 h 2742"/>
                  <a:gd name="T36" fmla="*/ 791 w 3092"/>
                  <a:gd name="T37" fmla="*/ 1680 h 2742"/>
                  <a:gd name="T38" fmla="*/ 1057 w 3092"/>
                  <a:gd name="T39" fmla="*/ 1410 h 2742"/>
                  <a:gd name="T40" fmla="*/ 1345 w 3092"/>
                  <a:gd name="T41" fmla="*/ 1145 h 2742"/>
                  <a:gd name="T42" fmla="*/ 1647 w 3092"/>
                  <a:gd name="T43" fmla="*/ 895 h 2742"/>
                  <a:gd name="T44" fmla="*/ 1949 w 3092"/>
                  <a:gd name="T45" fmla="*/ 667 h 2742"/>
                  <a:gd name="T46" fmla="*/ 2511 w 3092"/>
                  <a:gd name="T47" fmla="*/ 300 h 2742"/>
                  <a:gd name="T48" fmla="*/ 3092 w 3092"/>
                  <a:gd name="T49" fmla="*/ 0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C00A45BB-AC66-410D-A788-E8833D6DD1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87996" y="2692401"/>
                <a:ext cx="246253" cy="230188"/>
              </a:xfrm>
              <a:custGeom>
                <a:avLst/>
                <a:gdLst>
                  <a:gd name="T0" fmla="*/ 2679 w 2679"/>
                  <a:gd name="T1" fmla="*/ 0 h 2516"/>
                  <a:gd name="T2" fmla="*/ 2257 w 2679"/>
                  <a:gd name="T3" fmla="*/ 396 h 2516"/>
                  <a:gd name="T4" fmla="*/ 1820 w 2679"/>
                  <a:gd name="T5" fmla="*/ 792 h 2516"/>
                  <a:gd name="T6" fmla="*/ 1573 w 2679"/>
                  <a:gd name="T7" fmla="*/ 1013 h 2516"/>
                  <a:gd name="T8" fmla="*/ 1319 w 2679"/>
                  <a:gd name="T9" fmla="*/ 1242 h 2516"/>
                  <a:gd name="T10" fmla="*/ 823 w 2679"/>
                  <a:gd name="T11" fmla="*/ 1695 h 2516"/>
                  <a:gd name="T12" fmla="*/ 598 w 2679"/>
                  <a:gd name="T13" fmla="*/ 1908 h 2516"/>
                  <a:gd name="T14" fmla="*/ 400 w 2679"/>
                  <a:gd name="T15" fmla="*/ 2101 h 2516"/>
                  <a:gd name="T16" fmla="*/ 110 w 2679"/>
                  <a:gd name="T17" fmla="*/ 2401 h 2516"/>
                  <a:gd name="T18" fmla="*/ 0 w 2679"/>
                  <a:gd name="T19" fmla="*/ 2516 h 2516"/>
                  <a:gd name="T20" fmla="*/ 75 w 2679"/>
                  <a:gd name="T21" fmla="*/ 2375 h 2516"/>
                  <a:gd name="T22" fmla="*/ 170 w 2679"/>
                  <a:gd name="T23" fmla="*/ 2217 h 2516"/>
                  <a:gd name="T24" fmla="*/ 305 w 2679"/>
                  <a:gd name="T25" fmla="*/ 2020 h 2516"/>
                  <a:gd name="T26" fmla="*/ 479 w 2679"/>
                  <a:gd name="T27" fmla="*/ 1797 h 2516"/>
                  <a:gd name="T28" fmla="*/ 687 w 2679"/>
                  <a:gd name="T29" fmla="*/ 1561 h 2516"/>
                  <a:gd name="T30" fmla="*/ 922 w 2679"/>
                  <a:gd name="T31" fmla="*/ 1320 h 2516"/>
                  <a:gd name="T32" fmla="*/ 1174 w 2679"/>
                  <a:gd name="T33" fmla="*/ 1082 h 2516"/>
                  <a:gd name="T34" fmla="*/ 1436 w 2679"/>
                  <a:gd name="T35" fmla="*/ 855 h 2516"/>
                  <a:gd name="T36" fmla="*/ 1698 w 2679"/>
                  <a:gd name="T37" fmla="*/ 646 h 2516"/>
                  <a:gd name="T38" fmla="*/ 1950 w 2679"/>
                  <a:gd name="T39" fmla="*/ 458 h 2516"/>
                  <a:gd name="T40" fmla="*/ 2181 w 2679"/>
                  <a:gd name="T41" fmla="*/ 299 h 2516"/>
                  <a:gd name="T42" fmla="*/ 2679 w 2679"/>
                  <a:gd name="T43" fmla="*/ 0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0B52EF6C-431C-4F4C-A2CE-E51D8DAE34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41923" y="2728913"/>
                <a:ext cx="174760" cy="160338"/>
              </a:xfrm>
              <a:custGeom>
                <a:avLst/>
                <a:gdLst>
                  <a:gd name="T0" fmla="*/ 1907 w 1907"/>
                  <a:gd name="T1" fmla="*/ 0 h 1750"/>
                  <a:gd name="T2" fmla="*/ 1821 w 1907"/>
                  <a:gd name="T3" fmla="*/ 75 h 1750"/>
                  <a:gd name="T4" fmla="*/ 1610 w 1907"/>
                  <a:gd name="T5" fmla="*/ 280 h 1750"/>
                  <a:gd name="T6" fmla="*/ 1471 w 1907"/>
                  <a:gd name="T7" fmla="*/ 414 h 1750"/>
                  <a:gd name="T8" fmla="*/ 1319 w 1907"/>
                  <a:gd name="T9" fmla="*/ 570 h 1750"/>
                  <a:gd name="T10" fmla="*/ 977 w 1907"/>
                  <a:gd name="T11" fmla="*/ 895 h 1750"/>
                  <a:gd name="T12" fmla="*/ 806 w 1907"/>
                  <a:gd name="T13" fmla="*/ 1065 h 1750"/>
                  <a:gd name="T14" fmla="*/ 637 w 1907"/>
                  <a:gd name="T15" fmla="*/ 1226 h 1750"/>
                  <a:gd name="T16" fmla="*/ 326 w 1907"/>
                  <a:gd name="T17" fmla="*/ 1501 h 1750"/>
                  <a:gd name="T18" fmla="*/ 0 w 1907"/>
                  <a:gd name="T19" fmla="*/ 1750 h 1750"/>
                  <a:gd name="T20" fmla="*/ 236 w 1907"/>
                  <a:gd name="T21" fmla="*/ 1415 h 1750"/>
                  <a:gd name="T22" fmla="*/ 502 w 1907"/>
                  <a:gd name="T23" fmla="*/ 1092 h 1750"/>
                  <a:gd name="T24" fmla="*/ 659 w 1907"/>
                  <a:gd name="T25" fmla="*/ 915 h 1750"/>
                  <a:gd name="T26" fmla="*/ 827 w 1907"/>
                  <a:gd name="T27" fmla="*/ 739 h 1750"/>
                  <a:gd name="T28" fmla="*/ 1194 w 1907"/>
                  <a:gd name="T29" fmla="*/ 427 h 1750"/>
                  <a:gd name="T30" fmla="*/ 1368 w 1907"/>
                  <a:gd name="T31" fmla="*/ 290 h 1750"/>
                  <a:gd name="T32" fmla="*/ 1538 w 1907"/>
                  <a:gd name="T33" fmla="*/ 180 h 1750"/>
                  <a:gd name="T34" fmla="*/ 1801 w 1907"/>
                  <a:gd name="T35" fmla="*/ 37 h 1750"/>
                  <a:gd name="T36" fmla="*/ 1907 w 1907"/>
                  <a:gd name="T3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709D8EF5-923D-4A28-BEA2-A1F2563178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37067" y="2763838"/>
                <a:ext cx="176349" cy="106363"/>
              </a:xfrm>
              <a:custGeom>
                <a:avLst/>
                <a:gdLst>
                  <a:gd name="T0" fmla="*/ 1916 w 1916"/>
                  <a:gd name="T1" fmla="*/ 2 h 1166"/>
                  <a:gd name="T2" fmla="*/ 1828 w 1916"/>
                  <a:gd name="T3" fmla="*/ 48 h 1166"/>
                  <a:gd name="T4" fmla="*/ 1604 w 1916"/>
                  <a:gd name="T5" fmla="*/ 170 h 1166"/>
                  <a:gd name="T6" fmla="*/ 1457 w 1916"/>
                  <a:gd name="T7" fmla="*/ 255 h 1166"/>
                  <a:gd name="T8" fmla="*/ 1296 w 1916"/>
                  <a:gd name="T9" fmla="*/ 351 h 1166"/>
                  <a:gd name="T10" fmla="*/ 1125 w 1916"/>
                  <a:gd name="T11" fmla="*/ 453 h 1166"/>
                  <a:gd name="T12" fmla="*/ 951 w 1916"/>
                  <a:gd name="T13" fmla="*/ 566 h 1166"/>
                  <a:gd name="T14" fmla="*/ 776 w 1916"/>
                  <a:gd name="T15" fmla="*/ 676 h 1166"/>
                  <a:gd name="T16" fmla="*/ 609 w 1916"/>
                  <a:gd name="T17" fmla="*/ 787 h 1166"/>
                  <a:gd name="T18" fmla="*/ 449 w 1916"/>
                  <a:gd name="T19" fmla="*/ 888 h 1166"/>
                  <a:gd name="T20" fmla="*/ 308 w 1916"/>
                  <a:gd name="T21" fmla="*/ 983 h 1166"/>
                  <a:gd name="T22" fmla="*/ 0 w 1916"/>
                  <a:gd name="T23" fmla="*/ 1166 h 1166"/>
                  <a:gd name="T24" fmla="*/ 228 w 1916"/>
                  <a:gd name="T25" fmla="*/ 888 h 1166"/>
                  <a:gd name="T26" fmla="*/ 348 w 1916"/>
                  <a:gd name="T27" fmla="*/ 761 h 1166"/>
                  <a:gd name="T28" fmla="*/ 495 w 1916"/>
                  <a:gd name="T29" fmla="*/ 634 h 1166"/>
                  <a:gd name="T30" fmla="*/ 657 w 1916"/>
                  <a:gd name="T31" fmla="*/ 503 h 1166"/>
                  <a:gd name="T32" fmla="*/ 836 w 1916"/>
                  <a:gd name="T33" fmla="*/ 383 h 1166"/>
                  <a:gd name="T34" fmla="*/ 1020 w 1916"/>
                  <a:gd name="T35" fmla="*/ 272 h 1166"/>
                  <a:gd name="T36" fmla="*/ 1209 w 1916"/>
                  <a:gd name="T37" fmla="*/ 182 h 1166"/>
                  <a:gd name="T38" fmla="*/ 1557 w 1916"/>
                  <a:gd name="T39" fmla="*/ 55 h 1166"/>
                  <a:gd name="T40" fmla="*/ 1703 w 1916"/>
                  <a:gd name="T41" fmla="*/ 23 h 1166"/>
                  <a:gd name="T42" fmla="*/ 1817 w 1916"/>
                  <a:gd name="T43" fmla="*/ 7 h 1166"/>
                  <a:gd name="T44" fmla="*/ 1916 w 1916"/>
                  <a:gd name="T45" fmla="*/ 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7658C37C-DD36-401C-8F7E-D126AA46E9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3332" y="2789238"/>
                <a:ext cx="125510" cy="95250"/>
              </a:xfrm>
              <a:custGeom>
                <a:avLst/>
                <a:gdLst>
                  <a:gd name="T0" fmla="*/ 1355 w 1355"/>
                  <a:gd name="T1" fmla="*/ 0 h 1050"/>
                  <a:gd name="T2" fmla="*/ 1298 w 1355"/>
                  <a:gd name="T3" fmla="*/ 52 h 1050"/>
                  <a:gd name="T4" fmla="*/ 1145 w 1355"/>
                  <a:gd name="T5" fmla="*/ 179 h 1050"/>
                  <a:gd name="T6" fmla="*/ 928 w 1355"/>
                  <a:gd name="T7" fmla="*/ 346 h 1050"/>
                  <a:gd name="T8" fmla="*/ 806 w 1355"/>
                  <a:gd name="T9" fmla="*/ 439 h 1050"/>
                  <a:gd name="T10" fmla="*/ 678 w 1355"/>
                  <a:gd name="T11" fmla="*/ 532 h 1050"/>
                  <a:gd name="T12" fmla="*/ 554 w 1355"/>
                  <a:gd name="T13" fmla="*/ 627 h 1050"/>
                  <a:gd name="T14" fmla="*/ 431 w 1355"/>
                  <a:gd name="T15" fmla="*/ 716 h 1050"/>
                  <a:gd name="T16" fmla="*/ 319 w 1355"/>
                  <a:gd name="T17" fmla="*/ 804 h 1050"/>
                  <a:gd name="T18" fmla="*/ 215 w 1355"/>
                  <a:gd name="T19" fmla="*/ 881 h 1050"/>
                  <a:gd name="T20" fmla="*/ 0 w 1355"/>
                  <a:gd name="T21" fmla="*/ 1050 h 1050"/>
                  <a:gd name="T22" fmla="*/ 123 w 1355"/>
                  <a:gd name="T23" fmla="*/ 797 h 1050"/>
                  <a:gd name="T24" fmla="*/ 205 w 1355"/>
                  <a:gd name="T25" fmla="*/ 689 h 1050"/>
                  <a:gd name="T26" fmla="*/ 304 w 1355"/>
                  <a:gd name="T27" fmla="*/ 574 h 1050"/>
                  <a:gd name="T28" fmla="*/ 421 w 1355"/>
                  <a:gd name="T29" fmla="*/ 464 h 1050"/>
                  <a:gd name="T30" fmla="*/ 549 w 1355"/>
                  <a:gd name="T31" fmla="*/ 357 h 1050"/>
                  <a:gd name="T32" fmla="*/ 826 w 1355"/>
                  <a:gd name="T33" fmla="*/ 186 h 1050"/>
                  <a:gd name="T34" fmla="*/ 1085 w 1355"/>
                  <a:gd name="T35" fmla="*/ 70 h 1050"/>
                  <a:gd name="T36" fmla="*/ 1355 w 1355"/>
                  <a:gd name="T3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1F7388A0-49D6-42BF-A457-E99DA77C4E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7542" y="2805113"/>
                <a:ext cx="111211" cy="109538"/>
              </a:xfrm>
              <a:custGeom>
                <a:avLst/>
                <a:gdLst>
                  <a:gd name="T0" fmla="*/ 1212 w 1212"/>
                  <a:gd name="T1" fmla="*/ 0 h 1181"/>
                  <a:gd name="T2" fmla="*/ 1027 w 1212"/>
                  <a:gd name="T3" fmla="*/ 201 h 1181"/>
                  <a:gd name="T4" fmla="*/ 831 w 1212"/>
                  <a:gd name="T5" fmla="*/ 390 h 1181"/>
                  <a:gd name="T6" fmla="*/ 605 w 1212"/>
                  <a:gd name="T7" fmla="*/ 599 h 1181"/>
                  <a:gd name="T8" fmla="*/ 379 w 1212"/>
                  <a:gd name="T9" fmla="*/ 804 h 1181"/>
                  <a:gd name="T10" fmla="*/ 277 w 1212"/>
                  <a:gd name="T11" fmla="*/ 900 h 1181"/>
                  <a:gd name="T12" fmla="*/ 186 w 1212"/>
                  <a:gd name="T13" fmla="*/ 987 h 1181"/>
                  <a:gd name="T14" fmla="*/ 53 w 1212"/>
                  <a:gd name="T15" fmla="*/ 1126 h 1181"/>
                  <a:gd name="T16" fmla="*/ 0 w 1212"/>
                  <a:gd name="T17" fmla="*/ 1181 h 1181"/>
                  <a:gd name="T18" fmla="*/ 14 w 1212"/>
                  <a:gd name="T19" fmla="*/ 1106 h 1181"/>
                  <a:gd name="T20" fmla="*/ 40 w 1212"/>
                  <a:gd name="T21" fmla="*/ 1021 h 1181"/>
                  <a:gd name="T22" fmla="*/ 85 w 1212"/>
                  <a:gd name="T23" fmla="*/ 915 h 1181"/>
                  <a:gd name="T24" fmla="*/ 239 w 1212"/>
                  <a:gd name="T25" fmla="*/ 675 h 1181"/>
                  <a:gd name="T26" fmla="*/ 343 w 1212"/>
                  <a:gd name="T27" fmla="*/ 553 h 1181"/>
                  <a:gd name="T28" fmla="*/ 460 w 1212"/>
                  <a:gd name="T29" fmla="*/ 439 h 1181"/>
                  <a:gd name="T30" fmla="*/ 713 w 1212"/>
                  <a:gd name="T31" fmla="*/ 241 h 1181"/>
                  <a:gd name="T32" fmla="*/ 838 w 1212"/>
                  <a:gd name="T33" fmla="*/ 163 h 1181"/>
                  <a:gd name="T34" fmla="*/ 955 w 1212"/>
                  <a:gd name="T35" fmla="*/ 100 h 1181"/>
                  <a:gd name="T36" fmla="*/ 1212 w 1212"/>
                  <a:gd name="T37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1523DA-FEC6-4BFF-AE30-7BDADED46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255670"/>
                <a:ext cx="919772" cy="1097217"/>
              </a:xfrm>
              <a:custGeom>
                <a:avLst/>
                <a:gdLst>
                  <a:gd name="connsiteX0" fmla="*/ 343905 w 919772"/>
                  <a:gd name="connsiteY0" fmla="*/ 16 h 1097217"/>
                  <a:gd name="connsiteX1" fmla="*/ 63884 w 919772"/>
                  <a:gd name="connsiteY1" fmla="*/ 4282 h 1097217"/>
                  <a:gd name="connsiteX2" fmla="*/ 0 w 919772"/>
                  <a:gd name="connsiteY2" fmla="*/ 6608 h 1097217"/>
                  <a:gd name="connsiteX3" fmla="*/ 0 w 919772"/>
                  <a:gd name="connsiteY3" fmla="*/ 1064328 h 1097217"/>
                  <a:gd name="connsiteX4" fmla="*/ 39350 w 919772"/>
                  <a:gd name="connsiteY4" fmla="*/ 1070132 h 1097217"/>
                  <a:gd name="connsiteX5" fmla="*/ 592029 w 919772"/>
                  <a:gd name="connsiteY5" fmla="*/ 1096424 h 1097217"/>
                  <a:gd name="connsiteX6" fmla="*/ 919772 w 919772"/>
                  <a:gd name="connsiteY6" fmla="*/ 1075793 h 1097217"/>
                  <a:gd name="connsiteX7" fmla="*/ 919772 w 919772"/>
                  <a:gd name="connsiteY7" fmla="*/ 23293 h 1097217"/>
                  <a:gd name="connsiteX8" fmla="*/ 881609 w 919772"/>
                  <a:gd name="connsiteY8" fmla="*/ 18395 h 1097217"/>
                  <a:gd name="connsiteX9" fmla="*/ 343905 w 919772"/>
                  <a:gd name="connsiteY9" fmla="*/ 16 h 109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19D5BB-C5FC-4E7F-9303-71BF74FD7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2822325"/>
                <a:ext cx="919772" cy="455741"/>
              </a:xfrm>
              <a:custGeom>
                <a:avLst/>
                <a:gdLst>
                  <a:gd name="connsiteX0" fmla="*/ 523308 w 919772"/>
                  <a:gd name="connsiteY0" fmla="*/ 1 h 455741"/>
                  <a:gd name="connsiteX1" fmla="*/ 263203 w 919772"/>
                  <a:gd name="connsiteY1" fmla="*/ 11202 h 455741"/>
                  <a:gd name="connsiteX2" fmla="*/ 0 w 919772"/>
                  <a:gd name="connsiteY2" fmla="*/ 45803 h 455741"/>
                  <a:gd name="connsiteX3" fmla="*/ 0 w 919772"/>
                  <a:gd name="connsiteY3" fmla="*/ 439155 h 455741"/>
                  <a:gd name="connsiteX4" fmla="*/ 13910 w 919772"/>
                  <a:gd name="connsiteY4" fmla="*/ 438542 h 455741"/>
                  <a:gd name="connsiteX5" fmla="*/ 882308 w 919772"/>
                  <a:gd name="connsiteY5" fmla="*/ 450933 h 455741"/>
                  <a:gd name="connsiteX6" fmla="*/ 919772 w 919772"/>
                  <a:gd name="connsiteY6" fmla="*/ 455741 h 455741"/>
                  <a:gd name="connsiteX7" fmla="*/ 919772 w 919772"/>
                  <a:gd name="connsiteY7" fmla="*/ 25793 h 455741"/>
                  <a:gd name="connsiteX8" fmla="*/ 854046 w 919772"/>
                  <a:gd name="connsiteY8" fmla="*/ 17350 h 455741"/>
                  <a:gd name="connsiteX9" fmla="*/ 523308 w 919772"/>
                  <a:gd name="connsiteY9" fmla="*/ 1 h 45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F515FF3-C69A-4979-8025-9BFC1A2679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588512"/>
                <a:ext cx="919773" cy="268235"/>
              </a:xfrm>
              <a:custGeom>
                <a:avLst/>
                <a:gdLst>
                  <a:gd name="connsiteX0" fmla="*/ 107867 w 919773"/>
                  <a:gd name="connsiteY0" fmla="*/ 1 h 268235"/>
                  <a:gd name="connsiteX1" fmla="*/ 43350 w 919773"/>
                  <a:gd name="connsiteY1" fmla="*/ 1420 h 268235"/>
                  <a:gd name="connsiteX2" fmla="*/ 0 w 919773"/>
                  <a:gd name="connsiteY2" fmla="*/ 5123 h 268235"/>
                  <a:gd name="connsiteX3" fmla="*/ 0 w 919773"/>
                  <a:gd name="connsiteY3" fmla="*/ 252417 h 268235"/>
                  <a:gd name="connsiteX4" fmla="*/ 61949 w 919773"/>
                  <a:gd name="connsiteY4" fmla="*/ 265685 h 268235"/>
                  <a:gd name="connsiteX5" fmla="*/ 155127 w 919773"/>
                  <a:gd name="connsiteY5" fmla="*/ 251204 h 268235"/>
                  <a:gd name="connsiteX6" fmla="*/ 865142 w 919773"/>
                  <a:gd name="connsiteY6" fmla="*/ 134417 h 268235"/>
                  <a:gd name="connsiteX7" fmla="*/ 919773 w 919773"/>
                  <a:gd name="connsiteY7" fmla="*/ 121127 h 268235"/>
                  <a:gd name="connsiteX8" fmla="*/ 919773 w 919773"/>
                  <a:gd name="connsiteY8" fmla="*/ 73927 h 268235"/>
                  <a:gd name="connsiteX9" fmla="*/ 898921 w 919773"/>
                  <a:gd name="connsiteY9" fmla="*/ 70835 h 268235"/>
                  <a:gd name="connsiteX10" fmla="*/ 358527 w 919773"/>
                  <a:gd name="connsiteY10" fmla="*/ 16313 h 268235"/>
                  <a:gd name="connsiteX11" fmla="*/ 107867 w 919773"/>
                  <a:gd name="connsiteY11" fmla="*/ 1 h 2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02E95CA-D86F-4442-BBCC-D1BB87D8DE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976" y="3629517"/>
                <a:ext cx="948470" cy="50431"/>
              </a:xfrm>
              <a:custGeom>
                <a:avLst/>
                <a:gdLst>
                  <a:gd name="connsiteX0" fmla="*/ 278282 w 948470"/>
                  <a:gd name="connsiteY0" fmla="*/ 323 h 50431"/>
                  <a:gd name="connsiteX1" fmla="*/ 175784 w 948470"/>
                  <a:gd name="connsiteY1" fmla="*/ 1045 h 50431"/>
                  <a:gd name="connsiteX2" fmla="*/ 79898 w 948470"/>
                  <a:gd name="connsiteY2" fmla="*/ 5017 h 50431"/>
                  <a:gd name="connsiteX3" fmla="*/ 35629 w 948470"/>
                  <a:gd name="connsiteY3" fmla="*/ 8448 h 50431"/>
                  <a:gd name="connsiteX4" fmla="*/ 0 w 948470"/>
                  <a:gd name="connsiteY4" fmla="*/ 12021 h 50431"/>
                  <a:gd name="connsiteX5" fmla="*/ 0 w 948470"/>
                  <a:gd name="connsiteY5" fmla="*/ 23450 h 50431"/>
                  <a:gd name="connsiteX6" fmla="*/ 36547 w 948470"/>
                  <a:gd name="connsiteY6" fmla="*/ 21449 h 50431"/>
                  <a:gd name="connsiteX7" fmla="*/ 80633 w 948470"/>
                  <a:gd name="connsiteY7" fmla="*/ 19553 h 50431"/>
                  <a:gd name="connsiteX8" fmla="*/ 175967 w 948470"/>
                  <a:gd name="connsiteY8" fmla="*/ 18289 h 50431"/>
                  <a:gd name="connsiteX9" fmla="*/ 226390 w 948470"/>
                  <a:gd name="connsiteY9" fmla="*/ 18289 h 50431"/>
                  <a:gd name="connsiteX10" fmla="*/ 278006 w 948470"/>
                  <a:gd name="connsiteY10" fmla="*/ 19192 h 50431"/>
                  <a:gd name="connsiteX11" fmla="*/ 383352 w 948470"/>
                  <a:gd name="connsiteY11" fmla="*/ 21991 h 50431"/>
                  <a:gd name="connsiteX12" fmla="*/ 488789 w 948470"/>
                  <a:gd name="connsiteY12" fmla="*/ 25963 h 50431"/>
                  <a:gd name="connsiteX13" fmla="*/ 590828 w 948470"/>
                  <a:gd name="connsiteY13" fmla="*/ 30749 h 50431"/>
                  <a:gd name="connsiteX14" fmla="*/ 771762 w 948470"/>
                  <a:gd name="connsiteY14" fmla="*/ 40680 h 50431"/>
                  <a:gd name="connsiteX15" fmla="*/ 899885 w 948470"/>
                  <a:gd name="connsiteY15" fmla="*/ 48083 h 50431"/>
                  <a:gd name="connsiteX16" fmla="*/ 948470 w 948470"/>
                  <a:gd name="connsiteY16" fmla="*/ 50431 h 50431"/>
                  <a:gd name="connsiteX17" fmla="*/ 900160 w 948470"/>
                  <a:gd name="connsiteY17" fmla="*/ 44291 h 50431"/>
                  <a:gd name="connsiteX18" fmla="*/ 772680 w 948470"/>
                  <a:gd name="connsiteY18" fmla="*/ 29485 h 50431"/>
                  <a:gd name="connsiteX19" fmla="*/ 687357 w 948470"/>
                  <a:gd name="connsiteY19" fmla="*/ 21540 h 50431"/>
                  <a:gd name="connsiteX20" fmla="*/ 591930 w 948470"/>
                  <a:gd name="connsiteY20" fmla="*/ 13594 h 50431"/>
                  <a:gd name="connsiteX21" fmla="*/ 489708 w 948470"/>
                  <a:gd name="connsiteY21" fmla="*/ 7094 h 50431"/>
                  <a:gd name="connsiteX22" fmla="*/ 384087 w 948470"/>
                  <a:gd name="connsiteY22" fmla="*/ 2490 h 50431"/>
                  <a:gd name="connsiteX23" fmla="*/ 278282 w 948470"/>
                  <a:gd name="connsiteY23" fmla="*/ 323 h 5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BC3C0C3-47EC-4E5B-A777-9CC10DCCA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0" y="3657897"/>
                <a:ext cx="967536" cy="29148"/>
              </a:xfrm>
              <a:custGeom>
                <a:avLst/>
                <a:gdLst>
                  <a:gd name="connsiteX0" fmla="*/ 182335 w 967536"/>
                  <a:gd name="connsiteY0" fmla="*/ 256 h 29148"/>
                  <a:gd name="connsiteX1" fmla="*/ 85047 w 967536"/>
                  <a:gd name="connsiteY1" fmla="*/ 3842 h 29148"/>
                  <a:gd name="connsiteX2" fmla="*/ 40031 w 967536"/>
                  <a:gd name="connsiteY2" fmla="*/ 7337 h 29148"/>
                  <a:gd name="connsiteX3" fmla="*/ 0 w 967536"/>
                  <a:gd name="connsiteY3" fmla="*/ 11721 h 29148"/>
                  <a:gd name="connsiteX4" fmla="*/ 0 w 967536"/>
                  <a:gd name="connsiteY4" fmla="*/ 23302 h 29148"/>
                  <a:gd name="connsiteX5" fmla="*/ 85782 w 967536"/>
                  <a:gd name="connsiteY5" fmla="*/ 18740 h 29148"/>
                  <a:gd name="connsiteX6" fmla="*/ 182427 w 967536"/>
                  <a:gd name="connsiteY6" fmla="*/ 17820 h 29148"/>
                  <a:gd name="connsiteX7" fmla="*/ 285963 w 967536"/>
                  <a:gd name="connsiteY7" fmla="*/ 19935 h 29148"/>
                  <a:gd name="connsiteX8" fmla="*/ 392898 w 967536"/>
                  <a:gd name="connsiteY8" fmla="*/ 23797 h 29148"/>
                  <a:gd name="connsiteX9" fmla="*/ 500109 w 967536"/>
                  <a:gd name="connsiteY9" fmla="*/ 26832 h 29148"/>
                  <a:gd name="connsiteX10" fmla="*/ 603920 w 967536"/>
                  <a:gd name="connsiteY10" fmla="*/ 28211 h 29148"/>
                  <a:gd name="connsiteX11" fmla="*/ 787933 w 967536"/>
                  <a:gd name="connsiteY11" fmla="*/ 29131 h 29148"/>
                  <a:gd name="connsiteX12" fmla="*/ 918111 w 967536"/>
                  <a:gd name="connsiteY12" fmla="*/ 28119 h 29148"/>
                  <a:gd name="connsiteX13" fmla="*/ 967536 w 967536"/>
                  <a:gd name="connsiteY13" fmla="*/ 27292 h 29148"/>
                  <a:gd name="connsiteX14" fmla="*/ 918203 w 967536"/>
                  <a:gd name="connsiteY14" fmla="*/ 24257 h 29148"/>
                  <a:gd name="connsiteX15" fmla="*/ 788209 w 967536"/>
                  <a:gd name="connsiteY15" fmla="*/ 17728 h 29148"/>
                  <a:gd name="connsiteX16" fmla="*/ 604288 w 967536"/>
                  <a:gd name="connsiteY16" fmla="*/ 10739 h 29148"/>
                  <a:gd name="connsiteX17" fmla="*/ 500568 w 967536"/>
                  <a:gd name="connsiteY17" fmla="*/ 7613 h 29148"/>
                  <a:gd name="connsiteX18" fmla="*/ 393633 w 967536"/>
                  <a:gd name="connsiteY18" fmla="*/ 3934 h 29148"/>
                  <a:gd name="connsiteX19" fmla="*/ 286423 w 967536"/>
                  <a:gd name="connsiteY19" fmla="*/ 716 h 29148"/>
                  <a:gd name="connsiteX20" fmla="*/ 182335 w 967536"/>
                  <a:gd name="connsiteY20" fmla="*/ 256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D534BB8-B6BC-4B35-B30C-2160980D5D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1752" y="3695701"/>
                <a:ext cx="916695" cy="20352"/>
              </a:xfrm>
              <a:custGeom>
                <a:avLst/>
                <a:gdLst>
                  <a:gd name="connsiteX0" fmla="*/ 916695 w 916695"/>
                  <a:gd name="connsiteY0" fmla="*/ 0 h 20352"/>
                  <a:gd name="connsiteX1" fmla="*/ 904753 w 916695"/>
                  <a:gd name="connsiteY1" fmla="*/ 913 h 20352"/>
                  <a:gd name="connsiteX2" fmla="*/ 871041 w 916695"/>
                  <a:gd name="connsiteY2" fmla="*/ 2008 h 20352"/>
                  <a:gd name="connsiteX3" fmla="*/ 750430 w 916695"/>
                  <a:gd name="connsiteY3" fmla="*/ 2190 h 20352"/>
                  <a:gd name="connsiteX4" fmla="*/ 384462 w 916695"/>
                  <a:gd name="connsiteY4" fmla="*/ 548 h 20352"/>
                  <a:gd name="connsiteX5" fmla="*/ 188985 w 916695"/>
                  <a:gd name="connsiteY5" fmla="*/ 639 h 20352"/>
                  <a:gd name="connsiteX6" fmla="*/ 99146 w 916695"/>
                  <a:gd name="connsiteY6" fmla="*/ 365 h 20352"/>
                  <a:gd name="connsiteX7" fmla="*/ 17850 w 916695"/>
                  <a:gd name="connsiteY7" fmla="*/ 4563 h 20352"/>
                  <a:gd name="connsiteX8" fmla="*/ 0 w 916695"/>
                  <a:gd name="connsiteY8" fmla="*/ 8139 h 20352"/>
                  <a:gd name="connsiteX9" fmla="*/ 0 w 916695"/>
                  <a:gd name="connsiteY9" fmla="*/ 18369 h 20352"/>
                  <a:gd name="connsiteX10" fmla="*/ 18953 w 916695"/>
                  <a:gd name="connsiteY10" fmla="*/ 15697 h 20352"/>
                  <a:gd name="connsiteX11" fmla="*/ 98687 w 916695"/>
                  <a:gd name="connsiteY11" fmla="*/ 14967 h 20352"/>
                  <a:gd name="connsiteX12" fmla="*/ 188801 w 916695"/>
                  <a:gd name="connsiteY12" fmla="*/ 17979 h 20352"/>
                  <a:gd name="connsiteX13" fmla="*/ 285070 w 916695"/>
                  <a:gd name="connsiteY13" fmla="*/ 19622 h 20352"/>
                  <a:gd name="connsiteX14" fmla="*/ 384370 w 916695"/>
                  <a:gd name="connsiteY14" fmla="*/ 20352 h 20352"/>
                  <a:gd name="connsiteX15" fmla="*/ 483762 w 916695"/>
                  <a:gd name="connsiteY15" fmla="*/ 19987 h 20352"/>
                  <a:gd name="connsiteX16" fmla="*/ 580030 w 916695"/>
                  <a:gd name="connsiteY16" fmla="*/ 18709 h 20352"/>
                  <a:gd name="connsiteX17" fmla="*/ 750613 w 916695"/>
                  <a:gd name="connsiteY17" fmla="*/ 13598 h 20352"/>
                  <a:gd name="connsiteX18" fmla="*/ 871225 w 916695"/>
                  <a:gd name="connsiteY18" fmla="*/ 5841 h 20352"/>
                  <a:gd name="connsiteX19" fmla="*/ 916695 w 916695"/>
                  <a:gd name="connsiteY19" fmla="*/ 0 h 2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FDB79D-AFF2-494B-A15A-8E36F4D1A6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8662" y="3719514"/>
                <a:ext cx="819784" cy="35185"/>
              </a:xfrm>
              <a:custGeom>
                <a:avLst/>
                <a:gdLst>
                  <a:gd name="connsiteX0" fmla="*/ 819784 w 819784"/>
                  <a:gd name="connsiteY0" fmla="*/ 0 h 35185"/>
                  <a:gd name="connsiteX1" fmla="*/ 781204 w 819784"/>
                  <a:gd name="connsiteY1" fmla="*/ 998 h 35185"/>
                  <a:gd name="connsiteX2" fmla="*/ 679608 w 819784"/>
                  <a:gd name="connsiteY2" fmla="*/ 4173 h 35185"/>
                  <a:gd name="connsiteX3" fmla="*/ 536125 w 819784"/>
                  <a:gd name="connsiteY3" fmla="*/ 9072 h 35185"/>
                  <a:gd name="connsiteX4" fmla="*/ 496167 w 819784"/>
                  <a:gd name="connsiteY4" fmla="*/ 10704 h 35185"/>
                  <a:gd name="connsiteX5" fmla="*/ 455290 w 819784"/>
                  <a:gd name="connsiteY5" fmla="*/ 11430 h 35185"/>
                  <a:gd name="connsiteX6" fmla="*/ 371882 w 819784"/>
                  <a:gd name="connsiteY6" fmla="*/ 12791 h 35185"/>
                  <a:gd name="connsiteX7" fmla="*/ 350939 w 819784"/>
                  <a:gd name="connsiteY7" fmla="*/ 13335 h 35185"/>
                  <a:gd name="connsiteX8" fmla="*/ 330087 w 819784"/>
                  <a:gd name="connsiteY8" fmla="*/ 12972 h 35185"/>
                  <a:gd name="connsiteX9" fmla="*/ 288475 w 819784"/>
                  <a:gd name="connsiteY9" fmla="*/ 12156 h 35185"/>
                  <a:gd name="connsiteX10" fmla="*/ 207548 w 819784"/>
                  <a:gd name="connsiteY10" fmla="*/ 9888 h 35185"/>
                  <a:gd name="connsiteX11" fmla="*/ 131305 w 819784"/>
                  <a:gd name="connsiteY11" fmla="*/ 10160 h 35185"/>
                  <a:gd name="connsiteX12" fmla="*/ 63146 w 819784"/>
                  <a:gd name="connsiteY12" fmla="*/ 16238 h 35185"/>
                  <a:gd name="connsiteX13" fmla="*/ 33017 w 819784"/>
                  <a:gd name="connsiteY13" fmla="*/ 20592 h 35185"/>
                  <a:gd name="connsiteX14" fmla="*/ 6378 w 819784"/>
                  <a:gd name="connsiteY14" fmla="*/ 26761 h 35185"/>
                  <a:gd name="connsiteX15" fmla="*/ 0 w 819784"/>
                  <a:gd name="connsiteY15" fmla="*/ 28267 h 35185"/>
                  <a:gd name="connsiteX16" fmla="*/ 0 w 819784"/>
                  <a:gd name="connsiteY16" fmla="*/ 35185 h 35185"/>
                  <a:gd name="connsiteX17" fmla="*/ 7756 w 819784"/>
                  <a:gd name="connsiteY17" fmla="*/ 34018 h 35185"/>
                  <a:gd name="connsiteX18" fmla="*/ 34486 w 819784"/>
                  <a:gd name="connsiteY18" fmla="*/ 29936 h 35185"/>
                  <a:gd name="connsiteX19" fmla="*/ 64340 w 819784"/>
                  <a:gd name="connsiteY19" fmla="*/ 27396 h 35185"/>
                  <a:gd name="connsiteX20" fmla="*/ 131581 w 819784"/>
                  <a:gd name="connsiteY20" fmla="*/ 24856 h 35185"/>
                  <a:gd name="connsiteX21" fmla="*/ 168416 w 819784"/>
                  <a:gd name="connsiteY21" fmla="*/ 25763 h 35185"/>
                  <a:gd name="connsiteX22" fmla="*/ 206905 w 819784"/>
                  <a:gd name="connsiteY22" fmla="*/ 27214 h 35185"/>
                  <a:gd name="connsiteX23" fmla="*/ 288016 w 819784"/>
                  <a:gd name="connsiteY23" fmla="*/ 31115 h 35185"/>
                  <a:gd name="connsiteX24" fmla="*/ 329628 w 819784"/>
                  <a:gd name="connsiteY24" fmla="*/ 32294 h 35185"/>
                  <a:gd name="connsiteX25" fmla="*/ 350755 w 819784"/>
                  <a:gd name="connsiteY25" fmla="*/ 32839 h 35185"/>
                  <a:gd name="connsiteX26" fmla="*/ 371882 w 819784"/>
                  <a:gd name="connsiteY26" fmla="*/ 32476 h 35185"/>
                  <a:gd name="connsiteX27" fmla="*/ 455841 w 819784"/>
                  <a:gd name="connsiteY27" fmla="*/ 30389 h 35185"/>
                  <a:gd name="connsiteX28" fmla="*/ 536952 w 819784"/>
                  <a:gd name="connsiteY28" fmla="*/ 26398 h 35185"/>
                  <a:gd name="connsiteX29" fmla="*/ 612643 w 819784"/>
                  <a:gd name="connsiteY29" fmla="*/ 21137 h 35185"/>
                  <a:gd name="connsiteX30" fmla="*/ 680343 w 819784"/>
                  <a:gd name="connsiteY30" fmla="*/ 15331 h 35185"/>
                  <a:gd name="connsiteX31" fmla="*/ 781479 w 819784"/>
                  <a:gd name="connsiteY31" fmla="*/ 4808 h 35185"/>
                  <a:gd name="connsiteX32" fmla="*/ 819784 w 819784"/>
                  <a:gd name="connsiteY32" fmla="*/ 0 h 3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263EF222-5CA6-4A38-BDC7-9466DA5E7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37337" y="3759201"/>
                <a:ext cx="355875" cy="49213"/>
              </a:xfrm>
              <a:custGeom>
                <a:avLst/>
                <a:gdLst>
                  <a:gd name="T0" fmla="*/ 0 w 3884"/>
                  <a:gd name="T1" fmla="*/ 528 h 528"/>
                  <a:gd name="T2" fmla="*/ 36 w 3884"/>
                  <a:gd name="T3" fmla="*/ 502 h 528"/>
                  <a:gd name="T4" fmla="*/ 142 w 3884"/>
                  <a:gd name="T5" fmla="*/ 431 h 528"/>
                  <a:gd name="T6" fmla="*/ 312 w 3884"/>
                  <a:gd name="T7" fmla="*/ 331 h 528"/>
                  <a:gd name="T8" fmla="*/ 543 w 3884"/>
                  <a:gd name="T9" fmla="*/ 216 h 528"/>
                  <a:gd name="T10" fmla="*/ 829 w 3884"/>
                  <a:gd name="T11" fmla="*/ 105 h 528"/>
                  <a:gd name="T12" fmla="*/ 992 w 3884"/>
                  <a:gd name="T13" fmla="*/ 60 h 528"/>
                  <a:gd name="T14" fmla="*/ 1166 w 3884"/>
                  <a:gd name="T15" fmla="*/ 24 h 528"/>
                  <a:gd name="T16" fmla="*/ 1353 w 3884"/>
                  <a:gd name="T17" fmla="*/ 5 h 528"/>
                  <a:gd name="T18" fmla="*/ 1537 w 3884"/>
                  <a:gd name="T19" fmla="*/ 3 h 528"/>
                  <a:gd name="T20" fmla="*/ 1906 w 3884"/>
                  <a:gd name="T21" fmla="*/ 7 h 528"/>
                  <a:gd name="T22" fmla="*/ 2276 w 3884"/>
                  <a:gd name="T23" fmla="*/ 21 h 528"/>
                  <a:gd name="T24" fmla="*/ 2633 w 3884"/>
                  <a:gd name="T25" fmla="*/ 38 h 528"/>
                  <a:gd name="T26" fmla="*/ 2966 w 3884"/>
                  <a:gd name="T27" fmla="*/ 52 h 528"/>
                  <a:gd name="T28" fmla="*/ 3265 w 3884"/>
                  <a:gd name="T29" fmla="*/ 69 h 528"/>
                  <a:gd name="T30" fmla="*/ 3884 w 3884"/>
                  <a:gd name="T31" fmla="*/ 87 h 528"/>
                  <a:gd name="T32" fmla="*/ 3269 w 3884"/>
                  <a:gd name="T33" fmla="*/ 193 h 528"/>
                  <a:gd name="T34" fmla="*/ 2967 w 3884"/>
                  <a:gd name="T35" fmla="*/ 214 h 528"/>
                  <a:gd name="T36" fmla="*/ 2631 w 3884"/>
                  <a:gd name="T37" fmla="*/ 229 h 528"/>
                  <a:gd name="T38" fmla="*/ 2272 w 3884"/>
                  <a:gd name="T39" fmla="*/ 230 h 528"/>
                  <a:gd name="T40" fmla="*/ 1903 w 3884"/>
                  <a:gd name="T41" fmla="*/ 224 h 528"/>
                  <a:gd name="T42" fmla="*/ 1533 w 3884"/>
                  <a:gd name="T43" fmla="*/ 212 h 528"/>
                  <a:gd name="T44" fmla="*/ 1355 w 3884"/>
                  <a:gd name="T45" fmla="*/ 206 h 528"/>
                  <a:gd name="T46" fmla="*/ 1189 w 3884"/>
                  <a:gd name="T47" fmla="*/ 213 h 528"/>
                  <a:gd name="T48" fmla="*/ 1027 w 3884"/>
                  <a:gd name="T49" fmla="*/ 234 h 528"/>
                  <a:gd name="T50" fmla="*/ 870 w 3884"/>
                  <a:gd name="T51" fmla="*/ 261 h 528"/>
                  <a:gd name="T52" fmla="*/ 585 w 3884"/>
                  <a:gd name="T53" fmla="*/ 333 h 528"/>
                  <a:gd name="T54" fmla="*/ 160 w 3884"/>
                  <a:gd name="T55" fmla="*/ 469 h 528"/>
                  <a:gd name="T56" fmla="*/ 0 w 3884"/>
                  <a:gd name="T5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B87698-47DA-408B-B003-4C64048C0BAA}"/>
                </a:ext>
              </a:extLst>
            </p:cNvPr>
            <p:cNvGrpSpPr/>
            <p:nvPr/>
          </p:nvGrpSpPr>
          <p:grpSpPr>
            <a:xfrm>
              <a:off x="4531364" y="2463664"/>
              <a:ext cx="1437768" cy="1731963"/>
              <a:chOff x="4533984" y="2628901"/>
              <a:chExt cx="1437768" cy="1731963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442F179-F3CB-410F-81DA-13C7010C16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46843" y="3832226"/>
                <a:ext cx="694274" cy="528638"/>
              </a:xfrm>
              <a:custGeom>
                <a:avLst/>
                <a:gdLst>
                  <a:gd name="T0" fmla="*/ 0 w 7552"/>
                  <a:gd name="T1" fmla="*/ 3451 h 5758"/>
                  <a:gd name="T2" fmla="*/ 7552 w 7552"/>
                  <a:gd name="T3" fmla="*/ 4709 h 5758"/>
                  <a:gd name="T4" fmla="*/ 4101 w 7552"/>
                  <a:gd name="T5" fmla="*/ 1867 h 5758"/>
                  <a:gd name="T6" fmla="*/ 0 w 7552"/>
                  <a:gd name="T7" fmla="*/ 3451 h 5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7A71892-0C5B-48D9-821F-44801AEC07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1141" y="4062413"/>
                <a:ext cx="328867" cy="203200"/>
              </a:xfrm>
              <a:custGeom>
                <a:avLst/>
                <a:gdLst>
                  <a:gd name="T0" fmla="*/ 3569 w 3569"/>
                  <a:gd name="T1" fmla="*/ 2204 h 2204"/>
                  <a:gd name="T2" fmla="*/ 3382 w 3569"/>
                  <a:gd name="T3" fmla="*/ 2178 h 2204"/>
                  <a:gd name="T4" fmla="*/ 2897 w 3569"/>
                  <a:gd name="T5" fmla="*/ 2078 h 2204"/>
                  <a:gd name="T6" fmla="*/ 2224 w 3569"/>
                  <a:gd name="T7" fmla="*/ 1877 h 2204"/>
                  <a:gd name="T8" fmla="*/ 1484 w 3569"/>
                  <a:gd name="T9" fmla="*/ 1555 h 2204"/>
                  <a:gd name="T10" fmla="*/ 1129 w 3569"/>
                  <a:gd name="T11" fmla="*/ 1348 h 2204"/>
                  <a:gd name="T12" fmla="*/ 805 w 3569"/>
                  <a:gd name="T13" fmla="*/ 1116 h 2204"/>
                  <a:gd name="T14" fmla="*/ 660 w 3569"/>
                  <a:gd name="T15" fmla="*/ 992 h 2204"/>
                  <a:gd name="T16" fmla="*/ 529 w 3569"/>
                  <a:gd name="T17" fmla="*/ 864 h 2204"/>
                  <a:gd name="T18" fmla="*/ 413 w 3569"/>
                  <a:gd name="T19" fmla="*/ 736 h 2204"/>
                  <a:gd name="T20" fmla="*/ 312 w 3569"/>
                  <a:gd name="T21" fmla="*/ 610 h 2204"/>
                  <a:gd name="T22" fmla="*/ 160 w 3569"/>
                  <a:gd name="T23" fmla="*/ 372 h 2204"/>
                  <a:gd name="T24" fmla="*/ 64 w 3569"/>
                  <a:gd name="T25" fmla="*/ 178 h 2204"/>
                  <a:gd name="T26" fmla="*/ 16 w 3569"/>
                  <a:gd name="T27" fmla="*/ 47 h 2204"/>
                  <a:gd name="T28" fmla="*/ 0 w 3569"/>
                  <a:gd name="T29" fmla="*/ 0 h 2204"/>
                  <a:gd name="T30" fmla="*/ 83 w 3569"/>
                  <a:gd name="T31" fmla="*/ 168 h 2204"/>
                  <a:gd name="T32" fmla="*/ 194 w 3569"/>
                  <a:gd name="T33" fmla="*/ 351 h 2204"/>
                  <a:gd name="T34" fmla="*/ 360 w 3569"/>
                  <a:gd name="T35" fmla="*/ 572 h 2204"/>
                  <a:gd name="T36" fmla="*/ 465 w 3569"/>
                  <a:gd name="T37" fmla="*/ 689 h 2204"/>
                  <a:gd name="T38" fmla="*/ 585 w 3569"/>
                  <a:gd name="T39" fmla="*/ 807 h 2204"/>
                  <a:gd name="T40" fmla="*/ 718 w 3569"/>
                  <a:gd name="T41" fmla="*/ 925 h 2204"/>
                  <a:gd name="T42" fmla="*/ 864 w 3569"/>
                  <a:gd name="T43" fmla="*/ 1040 h 2204"/>
                  <a:gd name="T44" fmla="*/ 1185 w 3569"/>
                  <a:gd name="T45" fmla="*/ 1260 h 2204"/>
                  <a:gd name="T46" fmla="*/ 1535 w 3569"/>
                  <a:gd name="T47" fmla="*/ 1460 h 2204"/>
                  <a:gd name="T48" fmla="*/ 2258 w 3569"/>
                  <a:gd name="T49" fmla="*/ 1788 h 2204"/>
                  <a:gd name="T50" fmla="*/ 2913 w 3569"/>
                  <a:gd name="T51" fmla="*/ 2020 h 2204"/>
                  <a:gd name="T52" fmla="*/ 3387 w 3569"/>
                  <a:gd name="T53" fmla="*/ 2158 h 2204"/>
                  <a:gd name="T54" fmla="*/ 3569 w 3569"/>
                  <a:gd name="T55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B99D3380-F4A4-4662-95F2-FFBDFEF11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80205" y="4083051"/>
                <a:ext cx="366996" cy="184150"/>
              </a:xfrm>
              <a:custGeom>
                <a:avLst/>
                <a:gdLst>
                  <a:gd name="T0" fmla="*/ 0 w 3994"/>
                  <a:gd name="T1" fmla="*/ 0 h 2003"/>
                  <a:gd name="T2" fmla="*/ 131 w 3994"/>
                  <a:gd name="T3" fmla="*/ 148 h 2003"/>
                  <a:gd name="T4" fmla="*/ 505 w 3994"/>
                  <a:gd name="T5" fmla="*/ 509 h 2003"/>
                  <a:gd name="T6" fmla="*/ 771 w 3994"/>
                  <a:gd name="T7" fmla="*/ 732 h 2003"/>
                  <a:gd name="T8" fmla="*/ 1083 w 3994"/>
                  <a:gd name="T9" fmla="*/ 959 h 2003"/>
                  <a:gd name="T10" fmla="*/ 1431 w 3994"/>
                  <a:gd name="T11" fmla="*/ 1180 h 2003"/>
                  <a:gd name="T12" fmla="*/ 1804 w 3994"/>
                  <a:gd name="T13" fmla="*/ 1383 h 2003"/>
                  <a:gd name="T14" fmla="*/ 2191 w 3994"/>
                  <a:gd name="T15" fmla="*/ 1559 h 2003"/>
                  <a:gd name="T16" fmla="*/ 2577 w 3994"/>
                  <a:gd name="T17" fmla="*/ 1703 h 2003"/>
                  <a:gd name="T18" fmla="*/ 2948 w 3994"/>
                  <a:gd name="T19" fmla="*/ 1813 h 2003"/>
                  <a:gd name="T20" fmla="*/ 3285 w 3994"/>
                  <a:gd name="T21" fmla="*/ 1890 h 2003"/>
                  <a:gd name="T22" fmla="*/ 3573 w 3994"/>
                  <a:gd name="T23" fmla="*/ 1946 h 2003"/>
                  <a:gd name="T24" fmla="*/ 3798 w 3994"/>
                  <a:gd name="T25" fmla="*/ 1975 h 2003"/>
                  <a:gd name="T26" fmla="*/ 3994 w 3994"/>
                  <a:gd name="T27" fmla="*/ 2003 h 2003"/>
                  <a:gd name="T28" fmla="*/ 3796 w 3994"/>
                  <a:gd name="T29" fmla="*/ 1996 h 2003"/>
                  <a:gd name="T30" fmla="*/ 3568 w 3994"/>
                  <a:gd name="T31" fmla="*/ 1986 h 2003"/>
                  <a:gd name="T32" fmla="*/ 3275 w 3994"/>
                  <a:gd name="T33" fmla="*/ 1950 h 2003"/>
                  <a:gd name="T34" fmla="*/ 2929 w 3994"/>
                  <a:gd name="T35" fmla="*/ 1890 h 2003"/>
                  <a:gd name="T36" fmla="*/ 2549 w 3994"/>
                  <a:gd name="T37" fmla="*/ 1794 h 2003"/>
                  <a:gd name="T38" fmla="*/ 2152 w 3994"/>
                  <a:gd name="T39" fmla="*/ 1656 h 2003"/>
                  <a:gd name="T40" fmla="*/ 1756 w 3994"/>
                  <a:gd name="T41" fmla="*/ 1480 h 2003"/>
                  <a:gd name="T42" fmla="*/ 1377 w 3994"/>
                  <a:gd name="T43" fmla="*/ 1269 h 2003"/>
                  <a:gd name="T44" fmla="*/ 1028 w 3994"/>
                  <a:gd name="T45" fmla="*/ 1036 h 2003"/>
                  <a:gd name="T46" fmla="*/ 720 w 3994"/>
                  <a:gd name="T47" fmla="*/ 793 h 2003"/>
                  <a:gd name="T48" fmla="*/ 463 w 3994"/>
                  <a:gd name="T49" fmla="*/ 554 h 2003"/>
                  <a:gd name="T50" fmla="*/ 261 w 3994"/>
                  <a:gd name="T51" fmla="*/ 338 h 2003"/>
                  <a:gd name="T52" fmla="*/ 115 w 3994"/>
                  <a:gd name="T53" fmla="*/ 162 h 2003"/>
                  <a:gd name="T54" fmla="*/ 0 w 3994"/>
                  <a:gd name="T55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D0F534E-29B4-4767-B6E2-103BAE8162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2262" y="4106863"/>
                <a:ext cx="435311" cy="165100"/>
              </a:xfrm>
              <a:custGeom>
                <a:avLst/>
                <a:gdLst>
                  <a:gd name="T0" fmla="*/ 0 w 4733"/>
                  <a:gd name="T1" fmla="*/ 0 h 1801"/>
                  <a:gd name="T2" fmla="*/ 174 w 4733"/>
                  <a:gd name="T3" fmla="*/ 139 h 1801"/>
                  <a:gd name="T4" fmla="*/ 378 w 4733"/>
                  <a:gd name="T5" fmla="*/ 293 h 1801"/>
                  <a:gd name="T6" fmla="*/ 651 w 4733"/>
                  <a:gd name="T7" fmla="*/ 480 h 1801"/>
                  <a:gd name="T8" fmla="*/ 808 w 4733"/>
                  <a:gd name="T9" fmla="*/ 584 h 1801"/>
                  <a:gd name="T10" fmla="*/ 981 w 4733"/>
                  <a:gd name="T11" fmla="*/ 690 h 1801"/>
                  <a:gd name="T12" fmla="*/ 1358 w 4733"/>
                  <a:gd name="T13" fmla="*/ 907 h 1801"/>
                  <a:gd name="T14" fmla="*/ 1774 w 4733"/>
                  <a:gd name="T15" fmla="*/ 1116 h 1801"/>
                  <a:gd name="T16" fmla="*/ 2216 w 4733"/>
                  <a:gd name="T17" fmla="*/ 1303 h 1801"/>
                  <a:gd name="T18" fmla="*/ 2440 w 4733"/>
                  <a:gd name="T19" fmla="*/ 1391 h 1801"/>
                  <a:gd name="T20" fmla="*/ 2667 w 4733"/>
                  <a:gd name="T21" fmla="*/ 1466 h 1801"/>
                  <a:gd name="T22" fmla="*/ 2891 w 4733"/>
                  <a:gd name="T23" fmla="*/ 1536 h 1801"/>
                  <a:gd name="T24" fmla="*/ 3114 w 4733"/>
                  <a:gd name="T25" fmla="*/ 1590 h 1801"/>
                  <a:gd name="T26" fmla="*/ 3330 w 4733"/>
                  <a:gd name="T27" fmla="*/ 1641 h 1801"/>
                  <a:gd name="T28" fmla="*/ 3540 w 4733"/>
                  <a:gd name="T29" fmla="*/ 1678 h 1801"/>
                  <a:gd name="T30" fmla="*/ 3738 w 4733"/>
                  <a:gd name="T31" fmla="*/ 1712 h 1801"/>
                  <a:gd name="T32" fmla="*/ 3926 w 4733"/>
                  <a:gd name="T33" fmla="*/ 1731 h 1801"/>
                  <a:gd name="T34" fmla="*/ 4255 w 4733"/>
                  <a:gd name="T35" fmla="*/ 1760 h 1801"/>
                  <a:gd name="T36" fmla="*/ 4510 w 4733"/>
                  <a:gd name="T37" fmla="*/ 1762 h 1801"/>
                  <a:gd name="T38" fmla="*/ 4733 w 4733"/>
                  <a:gd name="T39" fmla="*/ 1766 h 1801"/>
                  <a:gd name="T40" fmla="*/ 4511 w 4733"/>
                  <a:gd name="T41" fmla="*/ 1783 h 1801"/>
                  <a:gd name="T42" fmla="*/ 4254 w 4733"/>
                  <a:gd name="T43" fmla="*/ 1801 h 1801"/>
                  <a:gd name="T44" fmla="*/ 3921 w 4733"/>
                  <a:gd name="T45" fmla="*/ 1792 h 1801"/>
                  <a:gd name="T46" fmla="*/ 3731 w 4733"/>
                  <a:gd name="T47" fmla="*/ 1782 h 1801"/>
                  <a:gd name="T48" fmla="*/ 3528 w 4733"/>
                  <a:gd name="T49" fmla="*/ 1756 h 1801"/>
                  <a:gd name="T50" fmla="*/ 3314 w 4733"/>
                  <a:gd name="T51" fmla="*/ 1729 h 1801"/>
                  <a:gd name="T52" fmla="*/ 3093 w 4733"/>
                  <a:gd name="T53" fmla="*/ 1682 h 1801"/>
                  <a:gd name="T54" fmla="*/ 2866 w 4733"/>
                  <a:gd name="T55" fmla="*/ 1630 h 1801"/>
                  <a:gd name="T56" fmla="*/ 2637 w 4733"/>
                  <a:gd name="T57" fmla="*/ 1562 h 1801"/>
                  <a:gd name="T58" fmla="*/ 2405 w 4733"/>
                  <a:gd name="T59" fmla="*/ 1490 h 1801"/>
                  <a:gd name="T60" fmla="*/ 2176 w 4733"/>
                  <a:gd name="T61" fmla="*/ 1404 h 1801"/>
                  <a:gd name="T62" fmla="*/ 1730 w 4733"/>
                  <a:gd name="T63" fmla="*/ 1207 h 1801"/>
                  <a:gd name="T64" fmla="*/ 1313 w 4733"/>
                  <a:gd name="T65" fmla="*/ 989 h 1801"/>
                  <a:gd name="T66" fmla="*/ 939 w 4733"/>
                  <a:gd name="T67" fmla="*/ 756 h 1801"/>
                  <a:gd name="T68" fmla="*/ 770 w 4733"/>
                  <a:gd name="T69" fmla="*/ 642 h 1801"/>
                  <a:gd name="T70" fmla="*/ 616 w 4733"/>
                  <a:gd name="T71" fmla="*/ 530 h 1801"/>
                  <a:gd name="T72" fmla="*/ 354 w 4733"/>
                  <a:gd name="T73" fmla="*/ 324 h 1801"/>
                  <a:gd name="T74" fmla="*/ 161 w 4733"/>
                  <a:gd name="T75" fmla="*/ 156 h 1801"/>
                  <a:gd name="T76" fmla="*/ 0 w 4733"/>
                  <a:gd name="T77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797BD19E-7FE0-4648-A61B-E9EB0AB76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7028" y="4132263"/>
                <a:ext cx="484562" cy="147638"/>
              </a:xfrm>
              <a:custGeom>
                <a:avLst/>
                <a:gdLst>
                  <a:gd name="T0" fmla="*/ 0 w 5274"/>
                  <a:gd name="T1" fmla="*/ 0 h 1623"/>
                  <a:gd name="T2" fmla="*/ 186 w 5274"/>
                  <a:gd name="T3" fmla="*/ 156 h 1623"/>
                  <a:gd name="T4" fmla="*/ 410 w 5274"/>
                  <a:gd name="T5" fmla="*/ 323 h 1623"/>
                  <a:gd name="T6" fmla="*/ 551 w 5274"/>
                  <a:gd name="T7" fmla="*/ 420 h 1623"/>
                  <a:gd name="T8" fmla="*/ 711 w 5274"/>
                  <a:gd name="T9" fmla="*/ 521 h 1623"/>
                  <a:gd name="T10" fmla="*/ 1080 w 5274"/>
                  <a:gd name="T11" fmla="*/ 735 h 1623"/>
                  <a:gd name="T12" fmla="*/ 1509 w 5274"/>
                  <a:gd name="T13" fmla="*/ 942 h 1623"/>
                  <a:gd name="T14" fmla="*/ 1738 w 5274"/>
                  <a:gd name="T15" fmla="*/ 1043 h 1623"/>
                  <a:gd name="T16" fmla="*/ 1979 w 5274"/>
                  <a:gd name="T17" fmla="*/ 1132 h 1623"/>
                  <a:gd name="T18" fmla="*/ 2479 w 5274"/>
                  <a:gd name="T19" fmla="*/ 1289 h 1623"/>
                  <a:gd name="T20" fmla="*/ 2989 w 5274"/>
                  <a:gd name="T21" fmla="*/ 1414 h 1623"/>
                  <a:gd name="T22" fmla="*/ 3490 w 5274"/>
                  <a:gd name="T23" fmla="*/ 1495 h 1623"/>
                  <a:gd name="T24" fmla="*/ 3964 w 5274"/>
                  <a:gd name="T25" fmla="*/ 1539 h 1623"/>
                  <a:gd name="T26" fmla="*/ 4076 w 5274"/>
                  <a:gd name="T27" fmla="*/ 1549 h 1623"/>
                  <a:gd name="T28" fmla="*/ 4184 w 5274"/>
                  <a:gd name="T29" fmla="*/ 1550 h 1623"/>
                  <a:gd name="T30" fmla="*/ 4390 w 5274"/>
                  <a:gd name="T31" fmla="*/ 1553 h 1623"/>
                  <a:gd name="T32" fmla="*/ 4752 w 5274"/>
                  <a:gd name="T33" fmla="*/ 1553 h 1623"/>
                  <a:gd name="T34" fmla="*/ 5030 w 5274"/>
                  <a:gd name="T35" fmla="*/ 1539 h 1623"/>
                  <a:gd name="T36" fmla="*/ 5274 w 5274"/>
                  <a:gd name="T37" fmla="*/ 1528 h 1623"/>
                  <a:gd name="T38" fmla="*/ 5032 w 5274"/>
                  <a:gd name="T39" fmla="*/ 1560 h 1623"/>
                  <a:gd name="T40" fmla="*/ 4754 w 5274"/>
                  <a:gd name="T41" fmla="*/ 1593 h 1623"/>
                  <a:gd name="T42" fmla="*/ 4391 w 5274"/>
                  <a:gd name="T43" fmla="*/ 1614 h 1623"/>
                  <a:gd name="T44" fmla="*/ 4183 w 5274"/>
                  <a:gd name="T45" fmla="*/ 1620 h 1623"/>
                  <a:gd name="T46" fmla="*/ 4073 w 5274"/>
                  <a:gd name="T47" fmla="*/ 1623 h 1623"/>
                  <a:gd name="T48" fmla="*/ 3960 w 5274"/>
                  <a:gd name="T49" fmla="*/ 1618 h 1623"/>
                  <a:gd name="T50" fmla="*/ 3479 w 5274"/>
                  <a:gd name="T51" fmla="*/ 1588 h 1623"/>
                  <a:gd name="T52" fmla="*/ 2969 w 5274"/>
                  <a:gd name="T53" fmla="*/ 1513 h 1623"/>
                  <a:gd name="T54" fmla="*/ 2450 w 5274"/>
                  <a:gd name="T55" fmla="*/ 1394 h 1623"/>
                  <a:gd name="T56" fmla="*/ 1945 w 5274"/>
                  <a:gd name="T57" fmla="*/ 1226 h 1623"/>
                  <a:gd name="T58" fmla="*/ 1701 w 5274"/>
                  <a:gd name="T59" fmla="*/ 1133 h 1623"/>
                  <a:gd name="T60" fmla="*/ 1469 w 5274"/>
                  <a:gd name="T61" fmla="*/ 1027 h 1623"/>
                  <a:gd name="T62" fmla="*/ 1042 w 5274"/>
                  <a:gd name="T63" fmla="*/ 804 h 1623"/>
                  <a:gd name="T64" fmla="*/ 678 w 5274"/>
                  <a:gd name="T65" fmla="*/ 572 h 1623"/>
                  <a:gd name="T66" fmla="*/ 521 w 5274"/>
                  <a:gd name="T67" fmla="*/ 462 h 1623"/>
                  <a:gd name="T68" fmla="*/ 386 w 5274"/>
                  <a:gd name="T69" fmla="*/ 355 h 1623"/>
                  <a:gd name="T70" fmla="*/ 173 w 5274"/>
                  <a:gd name="T71" fmla="*/ 172 h 1623"/>
                  <a:gd name="T72" fmla="*/ 0 w 5274"/>
                  <a:gd name="T73" fmla="*/ 0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49898918-67CD-443C-8B74-E6BE1D93D6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89917" y="2628901"/>
                <a:ext cx="656144" cy="581025"/>
              </a:xfrm>
              <a:custGeom>
                <a:avLst/>
                <a:gdLst>
                  <a:gd name="T0" fmla="*/ 0 w 7146"/>
                  <a:gd name="T1" fmla="*/ 3228 h 6333"/>
                  <a:gd name="T2" fmla="*/ 6313 w 7146"/>
                  <a:gd name="T3" fmla="*/ 142 h 6333"/>
                  <a:gd name="T4" fmla="*/ 4568 w 7146"/>
                  <a:gd name="T5" fmla="*/ 4628 h 6333"/>
                  <a:gd name="T6" fmla="*/ 0 w 7146"/>
                  <a:gd name="T7" fmla="*/ 3228 h 6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4040E72-5F41-4E1B-AB8D-7E19495D2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4120" y="2641601"/>
                <a:ext cx="541756" cy="295275"/>
              </a:xfrm>
              <a:custGeom>
                <a:avLst/>
                <a:gdLst>
                  <a:gd name="T0" fmla="*/ 0 w 5910"/>
                  <a:gd name="T1" fmla="*/ 3218 h 3218"/>
                  <a:gd name="T2" fmla="*/ 232 w 5910"/>
                  <a:gd name="T3" fmla="*/ 3042 h 3218"/>
                  <a:gd name="T4" fmla="*/ 855 w 5910"/>
                  <a:gd name="T5" fmla="*/ 2595 h 3218"/>
                  <a:gd name="T6" fmla="*/ 1754 w 5910"/>
                  <a:gd name="T7" fmla="*/ 1990 h 3218"/>
                  <a:gd name="T8" fmla="*/ 2812 w 5910"/>
                  <a:gd name="T9" fmla="*/ 1336 h 3218"/>
                  <a:gd name="T10" fmla="*/ 3362 w 5910"/>
                  <a:gd name="T11" fmla="*/ 1026 h 3218"/>
                  <a:gd name="T12" fmla="*/ 3904 w 5910"/>
                  <a:gd name="T13" fmla="*/ 739 h 3218"/>
                  <a:gd name="T14" fmla="*/ 4165 w 5910"/>
                  <a:gd name="T15" fmla="*/ 608 h 3218"/>
                  <a:gd name="T16" fmla="*/ 4420 w 5910"/>
                  <a:gd name="T17" fmla="*/ 492 h 3218"/>
                  <a:gd name="T18" fmla="*/ 4662 w 5910"/>
                  <a:gd name="T19" fmla="*/ 383 h 3218"/>
                  <a:gd name="T20" fmla="*/ 4893 w 5910"/>
                  <a:gd name="T21" fmla="*/ 292 h 3218"/>
                  <a:gd name="T22" fmla="*/ 5106 w 5910"/>
                  <a:gd name="T23" fmla="*/ 209 h 3218"/>
                  <a:gd name="T24" fmla="*/ 5302 w 5910"/>
                  <a:gd name="T25" fmla="*/ 147 h 3218"/>
                  <a:gd name="T26" fmla="*/ 5624 w 5910"/>
                  <a:gd name="T27" fmla="*/ 57 h 3218"/>
                  <a:gd name="T28" fmla="*/ 5910 w 5910"/>
                  <a:gd name="T29" fmla="*/ 0 h 3218"/>
                  <a:gd name="T30" fmla="*/ 5630 w 5910"/>
                  <a:gd name="T31" fmla="*/ 77 h 3218"/>
                  <a:gd name="T32" fmla="*/ 5315 w 5910"/>
                  <a:gd name="T33" fmla="*/ 185 h 3218"/>
                  <a:gd name="T34" fmla="*/ 5124 w 5910"/>
                  <a:gd name="T35" fmla="*/ 258 h 3218"/>
                  <a:gd name="T36" fmla="*/ 4917 w 5910"/>
                  <a:gd name="T37" fmla="*/ 348 h 3218"/>
                  <a:gd name="T38" fmla="*/ 4691 w 5910"/>
                  <a:gd name="T39" fmla="*/ 447 h 3218"/>
                  <a:gd name="T40" fmla="*/ 4454 w 5910"/>
                  <a:gd name="T41" fmla="*/ 564 h 3218"/>
                  <a:gd name="T42" fmla="*/ 3947 w 5910"/>
                  <a:gd name="T43" fmla="*/ 823 h 3218"/>
                  <a:gd name="T44" fmla="*/ 3412 w 5910"/>
                  <a:gd name="T45" fmla="*/ 1114 h 3218"/>
                  <a:gd name="T46" fmla="*/ 2866 w 5910"/>
                  <a:gd name="T47" fmla="*/ 1429 h 3218"/>
                  <a:gd name="T48" fmla="*/ 1804 w 5910"/>
                  <a:gd name="T49" fmla="*/ 2069 h 3218"/>
                  <a:gd name="T50" fmla="*/ 1320 w 5910"/>
                  <a:gd name="T51" fmla="*/ 2371 h 3218"/>
                  <a:gd name="T52" fmla="*/ 889 w 5910"/>
                  <a:gd name="T53" fmla="*/ 2646 h 3218"/>
                  <a:gd name="T54" fmla="*/ 0 w 5910"/>
                  <a:gd name="T55" fmla="*/ 3218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9355BA1-6A68-4773-86E5-087D32936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4774" y="2649538"/>
                <a:ext cx="457553" cy="338138"/>
              </a:xfrm>
              <a:custGeom>
                <a:avLst/>
                <a:gdLst>
                  <a:gd name="T0" fmla="*/ 0 w 4995"/>
                  <a:gd name="T1" fmla="*/ 3681 h 3681"/>
                  <a:gd name="T2" fmla="*/ 182 w 4995"/>
                  <a:gd name="T3" fmla="*/ 3483 h 3681"/>
                  <a:gd name="T4" fmla="*/ 678 w 4995"/>
                  <a:gd name="T5" fmla="*/ 2976 h 3681"/>
                  <a:gd name="T6" fmla="*/ 1410 w 4995"/>
                  <a:gd name="T7" fmla="*/ 2290 h 3681"/>
                  <a:gd name="T8" fmla="*/ 1838 w 4995"/>
                  <a:gd name="T9" fmla="*/ 1919 h 3681"/>
                  <a:gd name="T10" fmla="*/ 2289 w 4995"/>
                  <a:gd name="T11" fmla="*/ 1548 h 3681"/>
                  <a:gd name="T12" fmla="*/ 2756 w 4995"/>
                  <a:gd name="T13" fmla="*/ 1195 h 3681"/>
                  <a:gd name="T14" fmla="*/ 3220 w 4995"/>
                  <a:gd name="T15" fmla="*/ 870 h 3681"/>
                  <a:gd name="T16" fmla="*/ 3669 w 4995"/>
                  <a:gd name="T17" fmla="*/ 588 h 3681"/>
                  <a:gd name="T18" fmla="*/ 4085 w 4995"/>
                  <a:gd name="T19" fmla="*/ 359 h 3681"/>
                  <a:gd name="T20" fmla="*/ 4450 w 4995"/>
                  <a:gd name="T21" fmla="*/ 190 h 3681"/>
                  <a:gd name="T22" fmla="*/ 4603 w 4995"/>
                  <a:gd name="T23" fmla="*/ 124 h 3681"/>
                  <a:gd name="T24" fmla="*/ 4739 w 4995"/>
                  <a:gd name="T25" fmla="*/ 80 h 3681"/>
                  <a:gd name="T26" fmla="*/ 4995 w 4995"/>
                  <a:gd name="T27" fmla="*/ 0 h 3681"/>
                  <a:gd name="T28" fmla="*/ 4746 w 4995"/>
                  <a:gd name="T29" fmla="*/ 100 h 3681"/>
                  <a:gd name="T30" fmla="*/ 4615 w 4995"/>
                  <a:gd name="T31" fmla="*/ 152 h 3681"/>
                  <a:gd name="T32" fmla="*/ 4466 w 4995"/>
                  <a:gd name="T33" fmla="*/ 227 h 3681"/>
                  <a:gd name="T34" fmla="*/ 4114 w 4995"/>
                  <a:gd name="T35" fmla="*/ 413 h 3681"/>
                  <a:gd name="T36" fmla="*/ 3710 w 4995"/>
                  <a:gd name="T37" fmla="*/ 655 h 3681"/>
                  <a:gd name="T38" fmla="*/ 3273 w 4995"/>
                  <a:gd name="T39" fmla="*/ 947 h 3681"/>
                  <a:gd name="T40" fmla="*/ 2816 w 4995"/>
                  <a:gd name="T41" fmla="*/ 1276 h 3681"/>
                  <a:gd name="T42" fmla="*/ 2356 w 4995"/>
                  <a:gd name="T43" fmla="*/ 1633 h 3681"/>
                  <a:gd name="T44" fmla="*/ 1902 w 4995"/>
                  <a:gd name="T45" fmla="*/ 1997 h 3681"/>
                  <a:gd name="T46" fmla="*/ 1472 w 4995"/>
                  <a:gd name="T47" fmla="*/ 2360 h 3681"/>
                  <a:gd name="T48" fmla="*/ 1073 w 4995"/>
                  <a:gd name="T49" fmla="*/ 2706 h 3681"/>
                  <a:gd name="T50" fmla="*/ 720 w 4995"/>
                  <a:gd name="T51" fmla="*/ 3020 h 3681"/>
                  <a:gd name="T52" fmla="*/ 197 w 4995"/>
                  <a:gd name="T53" fmla="*/ 3498 h 3681"/>
                  <a:gd name="T54" fmla="*/ 0 w 4995"/>
                  <a:gd name="T55" fmla="*/ 3681 h 3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A74CEC4-9F3C-4440-9FDD-D762B6672F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8887" y="2647951"/>
                <a:ext cx="384472" cy="346075"/>
              </a:xfrm>
              <a:custGeom>
                <a:avLst/>
                <a:gdLst>
                  <a:gd name="T0" fmla="*/ 0 w 4182"/>
                  <a:gd name="T1" fmla="*/ 3781 h 3781"/>
                  <a:gd name="T2" fmla="*/ 130 w 4182"/>
                  <a:gd name="T3" fmla="*/ 3570 h 3781"/>
                  <a:gd name="T4" fmla="*/ 497 w 4182"/>
                  <a:gd name="T5" fmla="*/ 3032 h 3781"/>
                  <a:gd name="T6" fmla="*/ 1061 w 4182"/>
                  <a:gd name="T7" fmla="*/ 2304 h 3781"/>
                  <a:gd name="T8" fmla="*/ 1773 w 4182"/>
                  <a:gd name="T9" fmla="*/ 1521 h 3781"/>
                  <a:gd name="T10" fmla="*/ 2166 w 4182"/>
                  <a:gd name="T11" fmla="*/ 1154 h 3781"/>
                  <a:gd name="T12" fmla="*/ 2567 w 4182"/>
                  <a:gd name="T13" fmla="*/ 820 h 3781"/>
                  <a:gd name="T14" fmla="*/ 3341 w 4182"/>
                  <a:gd name="T15" fmla="*/ 315 h 3781"/>
                  <a:gd name="T16" fmla="*/ 3675 w 4182"/>
                  <a:gd name="T17" fmla="*/ 158 h 3781"/>
                  <a:gd name="T18" fmla="*/ 3943 w 4182"/>
                  <a:gd name="T19" fmla="*/ 62 h 3781"/>
                  <a:gd name="T20" fmla="*/ 4119 w 4182"/>
                  <a:gd name="T21" fmla="*/ 15 h 3781"/>
                  <a:gd name="T22" fmla="*/ 4182 w 4182"/>
                  <a:gd name="T23" fmla="*/ 0 h 3781"/>
                  <a:gd name="T24" fmla="*/ 4121 w 4182"/>
                  <a:gd name="T25" fmla="*/ 20 h 3781"/>
                  <a:gd name="T26" fmla="*/ 3950 w 4182"/>
                  <a:gd name="T27" fmla="*/ 82 h 3781"/>
                  <a:gd name="T28" fmla="*/ 3692 w 4182"/>
                  <a:gd name="T29" fmla="*/ 195 h 3781"/>
                  <a:gd name="T30" fmla="*/ 3538 w 4182"/>
                  <a:gd name="T31" fmla="*/ 275 h 3781"/>
                  <a:gd name="T32" fmla="*/ 3371 w 4182"/>
                  <a:gd name="T33" fmla="*/ 368 h 3781"/>
                  <a:gd name="T34" fmla="*/ 2625 w 4182"/>
                  <a:gd name="T35" fmla="*/ 894 h 3781"/>
                  <a:gd name="T36" fmla="*/ 2233 w 4182"/>
                  <a:gd name="T37" fmla="*/ 1229 h 3781"/>
                  <a:gd name="T38" fmla="*/ 1849 w 4182"/>
                  <a:gd name="T39" fmla="*/ 1598 h 3781"/>
                  <a:gd name="T40" fmla="*/ 1133 w 4182"/>
                  <a:gd name="T41" fmla="*/ 2365 h 3781"/>
                  <a:gd name="T42" fmla="*/ 545 w 4182"/>
                  <a:gd name="T43" fmla="*/ 3069 h 3781"/>
                  <a:gd name="T44" fmla="*/ 147 w 4182"/>
                  <a:gd name="T45" fmla="*/ 3582 h 3781"/>
                  <a:gd name="T46" fmla="*/ 0 w 4182"/>
                  <a:gd name="T47" fmla="*/ 3781 h 3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7466E3AE-4B12-4310-9C56-9AE8EB1103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01129" y="2660651"/>
                <a:ext cx="257374" cy="344488"/>
              </a:xfrm>
              <a:custGeom>
                <a:avLst/>
                <a:gdLst>
                  <a:gd name="T0" fmla="*/ 0 w 2804"/>
                  <a:gd name="T1" fmla="*/ 3743 h 3743"/>
                  <a:gd name="T2" fmla="*/ 9 w 2804"/>
                  <a:gd name="T3" fmla="*/ 3690 h 3743"/>
                  <a:gd name="T4" fmla="*/ 38 w 2804"/>
                  <a:gd name="T5" fmla="*/ 3537 h 3743"/>
                  <a:gd name="T6" fmla="*/ 177 w 2804"/>
                  <a:gd name="T7" fmla="*/ 3002 h 3743"/>
                  <a:gd name="T8" fmla="*/ 460 w 2804"/>
                  <a:gd name="T9" fmla="*/ 2271 h 3743"/>
                  <a:gd name="T10" fmla="*/ 905 w 2804"/>
                  <a:gd name="T11" fmla="*/ 1488 h 3743"/>
                  <a:gd name="T12" fmla="*/ 1489 w 2804"/>
                  <a:gd name="T13" fmla="*/ 800 h 3743"/>
                  <a:gd name="T14" fmla="*/ 2112 w 2804"/>
                  <a:gd name="T15" fmla="*/ 320 h 3743"/>
                  <a:gd name="T16" fmla="*/ 2607 w 2804"/>
                  <a:gd name="T17" fmla="*/ 71 h 3743"/>
                  <a:gd name="T18" fmla="*/ 2753 w 2804"/>
                  <a:gd name="T19" fmla="*/ 18 h 3743"/>
                  <a:gd name="T20" fmla="*/ 2804 w 2804"/>
                  <a:gd name="T21" fmla="*/ 0 h 3743"/>
                  <a:gd name="T22" fmla="*/ 2616 w 2804"/>
                  <a:gd name="T23" fmla="*/ 90 h 3743"/>
                  <a:gd name="T24" fmla="*/ 2145 w 2804"/>
                  <a:gd name="T25" fmla="*/ 371 h 3743"/>
                  <a:gd name="T26" fmla="*/ 994 w 2804"/>
                  <a:gd name="T27" fmla="*/ 1549 h 3743"/>
                  <a:gd name="T28" fmla="*/ 546 w 2804"/>
                  <a:gd name="T29" fmla="*/ 2312 h 3743"/>
                  <a:gd name="T30" fmla="*/ 235 w 2804"/>
                  <a:gd name="T31" fmla="*/ 3022 h 3743"/>
                  <a:gd name="T32" fmla="*/ 58 w 2804"/>
                  <a:gd name="T33" fmla="*/ 3542 h 3743"/>
                  <a:gd name="T34" fmla="*/ 0 w 2804"/>
                  <a:gd name="T35" fmla="*/ 3743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D1AF194-5888-4098-9650-DAF7FC2226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3278567"/>
                <a:ext cx="1437768" cy="1053204"/>
              </a:xfrm>
              <a:custGeom>
                <a:avLst/>
                <a:gdLst>
                  <a:gd name="connsiteX0" fmla="*/ 0 w 1437768"/>
                  <a:gd name="connsiteY0" fmla="*/ 0 h 1053204"/>
                  <a:gd name="connsiteX1" fmla="*/ 0 w 1437768"/>
                  <a:gd name="connsiteY1" fmla="*/ 1053204 h 1053204"/>
                  <a:gd name="connsiteX2" fmla="*/ 5173 w 1437768"/>
                  <a:gd name="connsiteY2" fmla="*/ 1052763 h 1053204"/>
                  <a:gd name="connsiteX3" fmla="*/ 974665 w 1437768"/>
                  <a:gd name="connsiteY3" fmla="*/ 790362 h 1053204"/>
                  <a:gd name="connsiteX4" fmla="*/ 1359360 w 1437768"/>
                  <a:gd name="connsiteY4" fmla="*/ 627859 h 1053204"/>
                  <a:gd name="connsiteX5" fmla="*/ 1437768 w 1437768"/>
                  <a:gd name="connsiteY5" fmla="*/ 600119 h 1053204"/>
                  <a:gd name="connsiteX6" fmla="*/ 1437768 w 1437768"/>
                  <a:gd name="connsiteY6" fmla="*/ 155999 h 1053204"/>
                  <a:gd name="connsiteX7" fmla="*/ 1378938 w 1437768"/>
                  <a:gd name="connsiteY7" fmla="*/ 138557 h 1053204"/>
                  <a:gd name="connsiteX8" fmla="*/ 698415 w 1437768"/>
                  <a:gd name="connsiteY8" fmla="*/ 147814 h 1053204"/>
                  <a:gd name="connsiteX9" fmla="*/ 66475 w 1437768"/>
                  <a:gd name="connsiteY9" fmla="*/ 11990 h 1053204"/>
                  <a:gd name="connsiteX10" fmla="*/ 23375 w 1437768"/>
                  <a:gd name="connsiteY10" fmla="*/ 3000 h 105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68C0C65-8028-40C4-A2F4-ED88C2BE8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2850124"/>
                <a:ext cx="1437768" cy="583334"/>
              </a:xfrm>
              <a:custGeom>
                <a:avLst/>
                <a:gdLst>
                  <a:gd name="connsiteX0" fmla="*/ 0 w 1437768"/>
                  <a:gd name="connsiteY0" fmla="*/ 0 h 583334"/>
                  <a:gd name="connsiteX1" fmla="*/ 0 w 1437768"/>
                  <a:gd name="connsiteY1" fmla="*/ 427547 h 583334"/>
                  <a:gd name="connsiteX2" fmla="*/ 24088 w 1437768"/>
                  <a:gd name="connsiteY2" fmla="*/ 430638 h 583334"/>
                  <a:gd name="connsiteX3" fmla="*/ 67198 w 1437768"/>
                  <a:gd name="connsiteY3" fmla="*/ 439629 h 583334"/>
                  <a:gd name="connsiteX4" fmla="*/ 699286 w 1437768"/>
                  <a:gd name="connsiteY4" fmla="*/ 575456 h 583334"/>
                  <a:gd name="connsiteX5" fmla="*/ 1379967 w 1437768"/>
                  <a:gd name="connsiteY5" fmla="*/ 566200 h 583334"/>
                  <a:gd name="connsiteX6" fmla="*/ 1437768 w 1437768"/>
                  <a:gd name="connsiteY6" fmla="*/ 583334 h 583334"/>
                  <a:gd name="connsiteX7" fmla="*/ 1437768 w 1437768"/>
                  <a:gd name="connsiteY7" fmla="*/ 418655 h 583334"/>
                  <a:gd name="connsiteX8" fmla="*/ 1423600 w 1437768"/>
                  <a:gd name="connsiteY8" fmla="*/ 413416 h 583334"/>
                  <a:gd name="connsiteX9" fmla="*/ 95805 w 1437768"/>
                  <a:gd name="connsiteY9" fmla="*/ 9906 h 58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E6FB77-E8B8-4ECA-B6E4-F75D1BB2C9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1" y="3682076"/>
                <a:ext cx="50841" cy="3955"/>
              </a:xfrm>
              <a:custGeom>
                <a:avLst/>
                <a:gdLst>
                  <a:gd name="connsiteX0" fmla="*/ 0 w 50841"/>
                  <a:gd name="connsiteY0" fmla="*/ 0 h 3955"/>
                  <a:gd name="connsiteX1" fmla="*/ 0 w 50841"/>
                  <a:gd name="connsiteY1" fmla="*/ 3955 h 3955"/>
                  <a:gd name="connsiteX2" fmla="*/ 1416 w 50841"/>
                  <a:gd name="connsiteY2" fmla="*/ 3941 h 3955"/>
                  <a:gd name="connsiteX3" fmla="*/ 50841 w 50841"/>
                  <a:gd name="connsiteY3" fmla="*/ 3113 h 3955"/>
                  <a:gd name="connsiteX4" fmla="*/ 1508 w 50841"/>
                  <a:gd name="connsiteY4" fmla="*/ 78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32283B-89AE-4AA2-8BB1-1B2786911147}"/>
                </a:ext>
              </a:extLst>
            </p:cNvPr>
            <p:cNvGrpSpPr/>
            <p:nvPr/>
          </p:nvGrpSpPr>
          <p:grpSpPr>
            <a:xfrm>
              <a:off x="2265294" y="2616064"/>
              <a:ext cx="1717344" cy="1633538"/>
              <a:chOff x="2819718" y="2781301"/>
              <a:chExt cx="1717344" cy="1633538"/>
            </a:xfrm>
          </p:grpSpPr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1F551BAA-670D-49F3-8A62-3026CC0F3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19718" y="2882901"/>
                <a:ext cx="633902" cy="1441450"/>
              </a:xfrm>
              <a:custGeom>
                <a:avLst/>
                <a:gdLst>
                  <a:gd name="T0" fmla="*/ 1929 w 6902"/>
                  <a:gd name="T1" fmla="*/ 8250 h 15700"/>
                  <a:gd name="T2" fmla="*/ 1929 w 6902"/>
                  <a:gd name="T3" fmla="*/ 7336 h 15700"/>
                  <a:gd name="T4" fmla="*/ 6902 w 6902"/>
                  <a:gd name="T5" fmla="*/ 129 h 15700"/>
                  <a:gd name="T6" fmla="*/ 6761 w 6902"/>
                  <a:gd name="T7" fmla="*/ 64 h 15700"/>
                  <a:gd name="T8" fmla="*/ 4061 w 6902"/>
                  <a:gd name="T9" fmla="*/ 1177 h 15700"/>
                  <a:gd name="T10" fmla="*/ 91 w 6902"/>
                  <a:gd name="T11" fmla="*/ 7459 h 15700"/>
                  <a:gd name="T12" fmla="*/ 5542 w 6902"/>
                  <a:gd name="T13" fmla="*/ 15700 h 15700"/>
                  <a:gd name="T14" fmla="*/ 1929 w 6902"/>
                  <a:gd name="T15" fmla="*/ 8250 h 15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FDC687F1-C111-4BD8-87BC-41867CC944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6413" y="3589338"/>
                <a:ext cx="1589" cy="476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37 h 37"/>
                  <a:gd name="T4" fmla="*/ 2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5FEF4081-700F-4297-8F7B-103EAA7A3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32428" y="2781301"/>
                <a:ext cx="903985" cy="1633538"/>
              </a:xfrm>
              <a:custGeom>
                <a:avLst/>
                <a:gdLst>
                  <a:gd name="T0" fmla="*/ 3174 w 9844"/>
                  <a:gd name="T1" fmla="*/ 8561 h 17796"/>
                  <a:gd name="T2" fmla="*/ 7144 w 9844"/>
                  <a:gd name="T3" fmla="*/ 2279 h 17796"/>
                  <a:gd name="T4" fmla="*/ 9844 w 9844"/>
                  <a:gd name="T5" fmla="*/ 1166 h 17796"/>
                  <a:gd name="T6" fmla="*/ 2962 w 9844"/>
                  <a:gd name="T7" fmla="*/ 6063 h 17796"/>
                  <a:gd name="T8" fmla="*/ 424 w 9844"/>
                  <a:gd name="T9" fmla="*/ 8113 h 17796"/>
                  <a:gd name="T10" fmla="*/ 0 w 9844"/>
                  <a:gd name="T11" fmla="*/ 8807 h 17796"/>
                  <a:gd name="T12" fmla="*/ 3185 w 9844"/>
                  <a:gd name="T13" fmla="*/ 12782 h 17796"/>
                  <a:gd name="T14" fmla="*/ 8625 w 9844"/>
                  <a:gd name="T15" fmla="*/ 16802 h 17796"/>
                  <a:gd name="T16" fmla="*/ 3174 w 9844"/>
                  <a:gd name="T17" fmla="*/ 8561 h 17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0176C5D-5A32-4B8F-9DC0-ADE866994A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12582" y="3233959"/>
                <a:ext cx="824480" cy="658183"/>
              </a:xfrm>
              <a:custGeom>
                <a:avLst/>
                <a:gdLst>
                  <a:gd name="connsiteX0" fmla="*/ 30099 w 824480"/>
                  <a:gd name="connsiteY0" fmla="*/ 0 h 658183"/>
                  <a:gd name="connsiteX1" fmla="*/ 15549 w 824480"/>
                  <a:gd name="connsiteY1" fmla="*/ 6614 h 658183"/>
                  <a:gd name="connsiteX2" fmla="*/ 0 w 824480"/>
                  <a:gd name="connsiteY2" fmla="*/ 12327 h 658183"/>
                  <a:gd name="connsiteX3" fmla="*/ 0 w 824480"/>
                  <a:gd name="connsiteY3" fmla="*/ 639192 h 658183"/>
                  <a:gd name="connsiteX4" fmla="*/ 39437 w 824480"/>
                  <a:gd name="connsiteY4" fmla="*/ 653765 h 658183"/>
                  <a:gd name="connsiteX5" fmla="*/ 95325 w 824480"/>
                  <a:gd name="connsiteY5" fmla="*/ 655351 h 658183"/>
                  <a:gd name="connsiteX6" fmla="*/ 153110 w 824480"/>
                  <a:gd name="connsiteY6" fmla="*/ 566027 h 658183"/>
                  <a:gd name="connsiteX7" fmla="*/ 229636 w 824480"/>
                  <a:gd name="connsiteY7" fmla="*/ 605095 h 658183"/>
                  <a:gd name="connsiteX8" fmla="*/ 289258 w 824480"/>
                  <a:gd name="connsiteY8" fmla="*/ 510176 h 658183"/>
                  <a:gd name="connsiteX9" fmla="*/ 386270 w 824480"/>
                  <a:gd name="connsiteY9" fmla="*/ 549244 h 658183"/>
                  <a:gd name="connsiteX10" fmla="*/ 425406 w 824480"/>
                  <a:gd name="connsiteY10" fmla="*/ 452400 h 658183"/>
                  <a:gd name="connsiteX11" fmla="*/ 513048 w 824480"/>
                  <a:gd name="connsiteY11" fmla="*/ 502656 h 658183"/>
                  <a:gd name="connsiteX12" fmla="*/ 546672 w 824480"/>
                  <a:gd name="connsiteY12" fmla="*/ 417092 h 658183"/>
                  <a:gd name="connsiteX13" fmla="*/ 649196 w 824480"/>
                  <a:gd name="connsiteY13" fmla="*/ 463588 h 658183"/>
                  <a:gd name="connsiteX14" fmla="*/ 746209 w 824480"/>
                  <a:gd name="connsiteY14" fmla="*/ 400309 h 658183"/>
                  <a:gd name="connsiteX15" fmla="*/ 790948 w 824480"/>
                  <a:gd name="connsiteY15" fmla="*/ 424520 h 658183"/>
                  <a:gd name="connsiteX16" fmla="*/ 824480 w 824480"/>
                  <a:gd name="connsiteY16" fmla="*/ 361241 h 658183"/>
                  <a:gd name="connsiteX17" fmla="*/ 813364 w 824480"/>
                  <a:gd name="connsiteY17" fmla="*/ 284848 h 658183"/>
                  <a:gd name="connsiteX18" fmla="*/ 775974 w 824480"/>
                  <a:gd name="connsiteY18" fmla="*/ 251374 h 658183"/>
                  <a:gd name="connsiteX19" fmla="*/ 660404 w 824480"/>
                  <a:gd name="connsiteY19" fmla="*/ 262562 h 658183"/>
                  <a:gd name="connsiteX20" fmla="*/ 636151 w 824480"/>
                  <a:gd name="connsiteY20" fmla="*/ 206712 h 658183"/>
                  <a:gd name="connsiteX21" fmla="*/ 537301 w 824480"/>
                  <a:gd name="connsiteY21" fmla="*/ 234591 h 658183"/>
                  <a:gd name="connsiteX22" fmla="*/ 507444 w 824480"/>
                  <a:gd name="connsiteY22" fmla="*/ 158289 h 658183"/>
                  <a:gd name="connsiteX23" fmla="*/ 406757 w 824480"/>
                  <a:gd name="connsiteY23" fmla="*/ 191763 h 658183"/>
                  <a:gd name="connsiteX24" fmla="*/ 345205 w 824480"/>
                  <a:gd name="connsiteY24" fmla="*/ 109867 h 658183"/>
                  <a:gd name="connsiteX25" fmla="*/ 250122 w 824480"/>
                  <a:gd name="connsiteY25" fmla="*/ 147101 h 658183"/>
                  <a:gd name="connsiteX26" fmla="*/ 188571 w 824480"/>
                  <a:gd name="connsiteY26" fmla="*/ 63279 h 658183"/>
                  <a:gd name="connsiteX27" fmla="*/ 91558 w 824480"/>
                  <a:gd name="connsiteY27" fmla="*/ 98679 h 658183"/>
                  <a:gd name="connsiteX28" fmla="*/ 30099 w 824480"/>
                  <a:gd name="connsiteY28" fmla="*/ 0 h 65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2630EA-8601-4458-9EDE-131703862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39322" y="3433653"/>
                <a:ext cx="1097740" cy="446122"/>
              </a:xfrm>
              <a:custGeom>
                <a:avLst/>
                <a:gdLst>
                  <a:gd name="connsiteX0" fmla="*/ 0 w 1097740"/>
                  <a:gd name="connsiteY0" fmla="*/ 0 h 446122"/>
                  <a:gd name="connsiteX1" fmla="*/ 0 w 1097740"/>
                  <a:gd name="connsiteY1" fmla="*/ 446122 h 446122"/>
                  <a:gd name="connsiteX2" fmla="*/ 124984 w 1097740"/>
                  <a:gd name="connsiteY2" fmla="*/ 401903 h 446122"/>
                  <a:gd name="connsiteX3" fmla="*/ 739387 w 1097740"/>
                  <a:gd name="connsiteY3" fmla="*/ 218091 h 446122"/>
                  <a:gd name="connsiteX4" fmla="*/ 1097740 w 1097740"/>
                  <a:gd name="connsiteY4" fmla="*/ 148530 h 446122"/>
                  <a:gd name="connsiteX5" fmla="*/ 1091679 w 1097740"/>
                  <a:gd name="connsiteY5" fmla="*/ 134233 h 446122"/>
                  <a:gd name="connsiteX6" fmla="*/ 1029229 w 1097740"/>
                  <a:gd name="connsiteY6" fmla="*/ 145322 h 446122"/>
                  <a:gd name="connsiteX7" fmla="*/ 684375 w 1097740"/>
                  <a:gd name="connsiteY7" fmla="*/ 154579 h 446122"/>
                  <a:gd name="connsiteX8" fmla="*/ 33861 w 1097740"/>
                  <a:gd name="connsiteY8" fmla="*/ 10040 h 44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F7D0CD-2278-46C5-8EB7-1BD6BFD4A9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44088" y="3267580"/>
                <a:ext cx="1092974" cy="320842"/>
              </a:xfrm>
              <a:custGeom>
                <a:avLst/>
                <a:gdLst>
                  <a:gd name="connsiteX0" fmla="*/ 0 w 1092974"/>
                  <a:gd name="connsiteY0" fmla="*/ 0 h 320842"/>
                  <a:gd name="connsiteX1" fmla="*/ 0 w 1092974"/>
                  <a:gd name="connsiteY1" fmla="*/ 164964 h 320842"/>
                  <a:gd name="connsiteX2" fmla="*/ 34910 w 1092974"/>
                  <a:gd name="connsiteY2" fmla="*/ 175313 h 320842"/>
                  <a:gd name="connsiteX3" fmla="*/ 685576 w 1092974"/>
                  <a:gd name="connsiteY3" fmla="*/ 319857 h 320842"/>
                  <a:gd name="connsiteX4" fmla="*/ 1030510 w 1092974"/>
                  <a:gd name="connsiteY4" fmla="*/ 310600 h 320842"/>
                  <a:gd name="connsiteX5" fmla="*/ 1092974 w 1092974"/>
                  <a:gd name="connsiteY5" fmla="*/ 299510 h 320842"/>
                  <a:gd name="connsiteX6" fmla="*/ 879951 w 1092974"/>
                  <a:gd name="connsiteY6" fmla="*/ 239295 h 320842"/>
                  <a:gd name="connsiteX7" fmla="*/ 188719 w 1092974"/>
                  <a:gd name="connsiteY7" fmla="*/ 68743 h 3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2E9F62-2C52-4128-B803-EC0456B3EC3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62" y="4128950"/>
              <a:ext cx="0" cy="73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A3C167-C94F-4935-A2CF-47985D6936D7}"/>
                </a:ext>
              </a:extLst>
            </p:cNvPr>
            <p:cNvCxnSpPr/>
            <p:nvPr/>
          </p:nvCxnSpPr>
          <p:spPr>
            <a:xfrm>
              <a:off x="7010364" y="4249602"/>
              <a:ext cx="0" cy="6112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9F4FA-2349-41C5-9911-C05B01353939}"/>
                </a:ext>
              </a:extLst>
            </p:cNvPr>
            <p:cNvCxnSpPr/>
            <p:nvPr/>
          </p:nvCxnSpPr>
          <p:spPr>
            <a:xfrm>
              <a:off x="5258970" y="4155216"/>
              <a:ext cx="0" cy="70567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88A648-4E45-4727-8F61-ABE79B267A93}"/>
                </a:ext>
              </a:extLst>
            </p:cNvPr>
            <p:cNvCxnSpPr/>
            <p:nvPr/>
          </p:nvCxnSpPr>
          <p:spPr>
            <a:xfrm>
              <a:off x="3431704" y="3691510"/>
              <a:ext cx="0" cy="11693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7D1D8-DFB0-4B3A-85EF-E4F726C9472A}"/>
                </a:ext>
              </a:extLst>
            </p:cNvPr>
            <p:cNvSpPr txBox="1"/>
            <p:nvPr/>
          </p:nvSpPr>
          <p:spPr>
            <a:xfrm>
              <a:off x="8397037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</a:rPr>
                <a:t>33%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02A724-5B58-4E59-9CC1-A66EFECB5D12}"/>
                </a:ext>
              </a:extLst>
            </p:cNvPr>
            <p:cNvSpPr txBox="1"/>
            <p:nvPr/>
          </p:nvSpPr>
          <p:spPr>
            <a:xfrm>
              <a:off x="653692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19%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F9B0294-CB69-4DD6-9ABC-E0CFEB08BD5B}"/>
                </a:ext>
              </a:extLst>
            </p:cNvPr>
            <p:cNvSpPr txBox="1"/>
            <p:nvPr/>
          </p:nvSpPr>
          <p:spPr>
            <a:xfrm>
              <a:off x="478009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29%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1177A7-F390-48E6-8377-5BB82294A872}"/>
                </a:ext>
              </a:extLst>
            </p:cNvPr>
            <p:cNvSpPr txBox="1"/>
            <p:nvPr/>
          </p:nvSpPr>
          <p:spPr>
            <a:xfrm>
              <a:off x="2937396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19%</a:t>
              </a:r>
            </a:p>
          </p:txBody>
        </p:sp>
      </p:grpSp>
      <p:sp>
        <p:nvSpPr>
          <p:cNvPr id="35" name="Graphic 33" descr="Fish">
            <a:extLst>
              <a:ext uri="{FF2B5EF4-FFF2-40B4-BE49-F238E27FC236}">
                <a16:creationId xmlns:a16="http://schemas.microsoft.com/office/drawing/2014/main" id="{D0318449-E9ED-4DDE-B9EC-52AD90030524}"/>
              </a:ext>
            </a:extLst>
          </p:cNvPr>
          <p:cNvSpPr/>
          <p:nvPr/>
        </p:nvSpPr>
        <p:spPr>
          <a:xfrm>
            <a:off x="514716" y="444909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33" descr="Fish">
            <a:extLst>
              <a:ext uri="{FF2B5EF4-FFF2-40B4-BE49-F238E27FC236}">
                <a16:creationId xmlns:a16="http://schemas.microsoft.com/office/drawing/2014/main" id="{01123435-9135-4EC6-88A4-28F5151AB000}"/>
              </a:ext>
            </a:extLst>
          </p:cNvPr>
          <p:cNvSpPr/>
          <p:nvPr/>
        </p:nvSpPr>
        <p:spPr>
          <a:xfrm>
            <a:off x="514716" y="4866810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33" descr="Fish">
            <a:extLst>
              <a:ext uri="{FF2B5EF4-FFF2-40B4-BE49-F238E27FC236}">
                <a16:creationId xmlns:a16="http://schemas.microsoft.com/office/drawing/2014/main" id="{71F7E7AB-6738-4D3D-9D02-F9938875A6D0}"/>
              </a:ext>
            </a:extLst>
          </p:cNvPr>
          <p:cNvSpPr/>
          <p:nvPr/>
        </p:nvSpPr>
        <p:spPr>
          <a:xfrm>
            <a:off x="514716" y="528452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33" descr="Fish">
            <a:extLst>
              <a:ext uri="{FF2B5EF4-FFF2-40B4-BE49-F238E27FC236}">
                <a16:creationId xmlns:a16="http://schemas.microsoft.com/office/drawing/2014/main" id="{7F5B6C3A-5974-4FD6-BA23-5F5B104CBBC9}"/>
              </a:ext>
            </a:extLst>
          </p:cNvPr>
          <p:cNvSpPr/>
          <p:nvPr/>
        </p:nvSpPr>
        <p:spPr>
          <a:xfrm>
            <a:off x="514716" y="5702241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DD517-6008-408B-8C90-DBD9AF4089B6}"/>
              </a:ext>
            </a:extLst>
          </p:cNvPr>
          <p:cNvSpPr txBox="1"/>
          <p:nvPr/>
        </p:nvSpPr>
        <p:spPr>
          <a:xfrm>
            <a:off x="1318275" y="4400660"/>
            <a:ext cx="710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3001A-1DBA-45BC-8E98-E427BD86D6C2}"/>
              </a:ext>
            </a:extLst>
          </p:cNvPr>
          <p:cNvSpPr txBox="1"/>
          <p:nvPr/>
        </p:nvSpPr>
        <p:spPr>
          <a:xfrm>
            <a:off x="1318275" y="4823777"/>
            <a:ext cx="11705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Wholesale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CBD8B-18E3-4D29-AE0E-2B930AFA7AA0}"/>
              </a:ext>
            </a:extLst>
          </p:cNvPr>
          <p:cNvSpPr txBox="1"/>
          <p:nvPr/>
        </p:nvSpPr>
        <p:spPr>
          <a:xfrm>
            <a:off x="1318275" y="5246894"/>
            <a:ext cx="1178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87ECEB-30E1-4808-B726-F1A9A16942EA}"/>
              </a:ext>
            </a:extLst>
          </p:cNvPr>
          <p:cNvSpPr txBox="1"/>
          <p:nvPr/>
        </p:nvSpPr>
        <p:spPr>
          <a:xfrm>
            <a:off x="1318275" y="5670010"/>
            <a:ext cx="8386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Fishing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16D13-1F53-4976-99AA-0FEB4836EDEF}"/>
              </a:ext>
            </a:extLst>
          </p:cNvPr>
          <p:cNvSpPr/>
          <p:nvPr/>
        </p:nvSpPr>
        <p:spPr>
          <a:xfrm>
            <a:off x="324836" y="3083348"/>
            <a:ext cx="317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rial" panose="020B0604020202020204" pitchFamily="34" charset="0"/>
              </a:rPr>
              <a:t>Share of each cost item in processing of cod fillets in Iceland: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6B8BE-360B-4826-B33E-CF4032E075BF}"/>
              </a:ext>
            </a:extLst>
          </p:cNvPr>
          <p:cNvSpPr/>
          <p:nvPr/>
        </p:nvSpPr>
        <p:spPr>
          <a:xfrm>
            <a:off x="324836" y="2081920"/>
            <a:ext cx="2601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(example)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SmartArt</a:t>
            </a:r>
            <a:r>
              <a:rPr lang="en-US" dirty="0"/>
              <a:t> graphics are very easy-to-use and so effective!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4BCC7-70D6-4C89-8D4E-787F741101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509315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A164-CC11-416A-8158-792DCA2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837793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Chemin des Rouliers, </a:t>
            </a:r>
            <a:r>
              <a:rPr lang="fr-FR" sz="1000" dirty="0">
                <a:solidFill>
                  <a:schemeClr val="accent1"/>
                </a:solidFill>
                <a:ea typeface="Roboto" panose="02000000000000000000" pitchFamily="2" charset="0"/>
              </a:rPr>
              <a:t>51100-</a:t>
            </a: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Reims, FRANCE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03 26 91 30 02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/>
              </a:rPr>
              <a:t>junior@germain.tech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/>
              </a:rPr>
              <a:t>https://germain.tech/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THE BZIT</a:t>
            </a: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Présentation</a:t>
            </a:r>
            <a:endParaRPr lang="fr-FR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Place aux questions?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IUT-RCC | DEPT-INFO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Introduction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Mise en contexte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Gestion de projet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Méthode de gestion de projet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4717712"/>
            <a:ext cx="3558504" cy="1184158"/>
            <a:chOff x="2385722" y="4582713"/>
            <a:chExt cx="3321342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582713"/>
              <a:ext cx="3321342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Analyse ET Conception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Choix en terme d’analyse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601616" cy="1091825"/>
            <a:chOff x="8032458" y="2056303"/>
            <a:chExt cx="3321342" cy="109182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PROGRAMMATION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Implémentation des fonctionnalités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BILAN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Ce qui a été fait et ce qu’il reste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Conclusion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Ce sera (enfin) fini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>
            <a:normAutofit/>
          </a:bodyPr>
          <a:lstStyle/>
          <a:p>
            <a:r>
              <a:rPr lang="fr-FR" sz="470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 début il y avait un sujet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6BE4-A810-4C47-96E2-C78509B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84A1-88A2-43E1-BB23-7B92FBA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8" y="1709738"/>
            <a:ext cx="4058445" cy="2852737"/>
          </a:xfrm>
        </p:spPr>
        <p:txBody>
          <a:bodyPr>
            <a:normAutofit/>
          </a:bodyPr>
          <a:lstStyle/>
          <a:p>
            <a:r>
              <a:rPr lang="fr-FR" sz="4800"/>
              <a:t>Smart Factory</a:t>
            </a:r>
            <a:br>
              <a:rPr lang="fr-FR" sz="4800"/>
            </a:br>
            <a:r>
              <a:rPr lang="fr-FR" sz="4800"/>
              <a:t>-</a:t>
            </a:r>
            <a:br>
              <a:rPr lang="fr-FR" sz="4800"/>
            </a:br>
            <a:r>
              <a:rPr lang="fr-FR" sz="4800"/>
              <a:t>Site Web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/>
          <a:p>
            <a:r>
              <a:rPr lang="fr-FR" dirty="0"/>
              <a:t>Deux possibilités</a:t>
            </a:r>
          </a:p>
          <a:p>
            <a:r>
              <a:rPr lang="fr-FR" dirty="0"/>
              <a:t>Un choix</a:t>
            </a:r>
          </a:p>
          <a:p>
            <a:r>
              <a:rPr lang="fr-FR" sz="1400" strike="sngStrike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Même galère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fr-FR" smtClean="0"/>
              <a:t>5</a:t>
            </a:fld>
            <a:endParaRPr lang="fr-FR"/>
          </a:p>
        </p:txBody>
      </p:sp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CA80A9AD-A69F-409E-B366-22083DA16D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5" b="16825"/>
          <a:stretch>
            <a:fillRect/>
          </a:stretch>
        </p:blipFill>
        <p:spPr>
          <a:xfrm>
            <a:off x="4223544" y="0"/>
            <a:ext cx="7562056" cy="6721476"/>
          </a:xfrm>
        </p:spPr>
      </p:pic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: un site pour le master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fr-FR" dirty="0"/>
              <a:t>Un site pour gérer les notes, les projets et les stages de ce master.</a:t>
            </a:r>
          </a:p>
          <a:p>
            <a:pPr marL="511175" indent="-511175"/>
            <a:r>
              <a:rPr lang="fr-FR" dirty="0"/>
              <a:t>Un défi ?</a:t>
            </a:r>
          </a:p>
          <a:p>
            <a:pPr marL="511175" indent="-511175"/>
            <a:r>
              <a:rPr lang="fr-FR" dirty="0"/>
              <a:t>Le web c’est bien !</a:t>
            </a:r>
          </a:p>
          <a:p>
            <a:pPr marL="511175" indent="-511175"/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GESTION DE PROJET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Méthodes agiles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02F009F-5BB8-4B5B-930D-BCDD9CF9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Choix de la méthode de gestion de projet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B3619F9-B864-4D8C-8117-E24551D4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2856"/>
            <a:ext cx="5823559" cy="3960440"/>
          </a:xfrm>
        </p:spPr>
        <p:txBody>
          <a:bodyPr>
            <a:normAutofit/>
          </a:bodyPr>
          <a:lstStyle/>
          <a:p>
            <a:r>
              <a:rPr lang="fr-FR" sz="3200" dirty="0"/>
              <a:t>Méthodes agiles</a:t>
            </a:r>
          </a:p>
          <a:p>
            <a:r>
              <a:rPr lang="fr-FR" sz="3200" dirty="0"/>
              <a:t>Application simple</a:t>
            </a:r>
          </a:p>
          <a:p>
            <a:r>
              <a:rPr lang="fr-FR" sz="3200" dirty="0"/>
              <a:t>Favorable au changement</a:t>
            </a:r>
          </a:p>
          <a:p>
            <a:r>
              <a:rPr lang="fr-FR" sz="3200" dirty="0"/>
              <a:t>Contrôle qualité précoce et permanent</a:t>
            </a:r>
          </a:p>
          <a:p>
            <a:endParaRPr lang="fr-FR" sz="3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39882-6E92-4EDE-8697-976E161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4277FE-5409-47C1-8A44-3539117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B087A6-7D09-4507-87C8-22E2263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8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E63F868-5002-4696-A2C5-580CB9CC9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C156CF-D18E-40F1-A903-E1B61371B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59" y="1691499"/>
            <a:ext cx="3897681" cy="3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Méthode agiles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fr-FR" smtClean="0"/>
              <a:t>9</a:t>
            </a:fld>
            <a:endParaRPr lang="fr-FR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Product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Revue de Sprint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Sprint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Sprint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Livrable &amp; Rétrospective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Dev TeAM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Product owner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78" name="Graphic 58" descr="Rocket">
            <a:extLst>
              <a:ext uri="{FF2B5EF4-FFF2-40B4-BE49-F238E27FC236}">
                <a16:creationId xmlns:a16="http://schemas.microsoft.com/office/drawing/2014/main" id="{E84FAA5C-A761-49EB-8FE6-6F5C87C6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5331" y="4645434"/>
            <a:ext cx="720080" cy="695015"/>
          </a:xfrm>
          <a:prstGeom prst="rect">
            <a:avLst/>
          </a:prstGeom>
        </p:spPr>
      </p:pic>
      <p:pic>
        <p:nvPicPr>
          <p:cNvPr id="4" name="Graphique 3" descr="Actualiser (droite à gauche)">
            <a:extLst>
              <a:ext uri="{FF2B5EF4-FFF2-40B4-BE49-F238E27FC236}">
                <a16:creationId xmlns:a16="http://schemas.microsoft.com/office/drawing/2014/main" id="{E051D3B9-EDD0-4A16-8C28-71C8E2C02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829" y="4645434"/>
            <a:ext cx="694326" cy="694326"/>
          </a:xfrm>
          <a:prstGeom prst="rect">
            <a:avLst/>
          </a:prstGeom>
        </p:spPr>
      </p:pic>
      <p:pic>
        <p:nvPicPr>
          <p:cNvPr id="6" name="Graphique 5" descr="Groupe d’hommes">
            <a:extLst>
              <a:ext uri="{FF2B5EF4-FFF2-40B4-BE49-F238E27FC236}">
                <a16:creationId xmlns:a16="http://schemas.microsoft.com/office/drawing/2014/main" id="{A973EEC4-83B0-478D-BCDE-956BAE762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1970" y="4592006"/>
            <a:ext cx="693221" cy="693221"/>
          </a:xfrm>
          <a:prstGeom prst="rect">
            <a:avLst/>
          </a:prstGeom>
        </p:spPr>
      </p:pic>
      <p:pic>
        <p:nvPicPr>
          <p:cNvPr id="8" name="Graphique 7" descr="Livre de jeu">
            <a:extLst>
              <a:ext uri="{FF2B5EF4-FFF2-40B4-BE49-F238E27FC236}">
                <a16:creationId xmlns:a16="http://schemas.microsoft.com/office/drawing/2014/main" id="{68AF4A8C-669C-4F1F-88C6-FDF63DF3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2714" y="4645433"/>
            <a:ext cx="693221" cy="693221"/>
          </a:xfrm>
          <a:prstGeom prst="rect">
            <a:avLst/>
          </a:prstGeom>
        </p:spPr>
      </p:pic>
      <p:pic>
        <p:nvPicPr>
          <p:cNvPr id="10" name="Graphique 9" descr="Table">
            <a:extLst>
              <a:ext uri="{FF2B5EF4-FFF2-40B4-BE49-F238E27FC236}">
                <a16:creationId xmlns:a16="http://schemas.microsoft.com/office/drawing/2014/main" id="{445033BF-1609-4B12-8C76-B423E0991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58" y="4648800"/>
            <a:ext cx="693222" cy="6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863</Words>
  <Application>Microsoft Office PowerPoint</Application>
  <PresentationFormat>Grand écran</PresentationFormat>
  <Paragraphs>267</Paragraphs>
  <Slides>24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Soutenance Projet S3</vt:lpstr>
      <vt:lpstr>Bienvenue!</vt:lpstr>
      <vt:lpstr>SOMMAIRE</vt:lpstr>
      <vt:lpstr>INTRODUCTION</vt:lpstr>
      <vt:lpstr>Smart Factory - Site Web</vt:lpstr>
      <vt:lpstr>Introduction : un site pour le master</vt:lpstr>
      <vt:lpstr>GESTION DE PROJET</vt:lpstr>
      <vt:lpstr>Choix de la méthode de gestion de projet</vt:lpstr>
      <vt:lpstr>Méthode agiles</vt:lpstr>
      <vt:lpstr>Présentation PowerPoint</vt:lpstr>
      <vt:lpstr>SCRUM &amp; DEV TEAM</vt:lpstr>
      <vt:lpstr>Principales tâches</vt:lpstr>
      <vt:lpstr>ANALYSE CONCEPTION</vt:lpstr>
      <vt:lpstr>Objectifs de l’analyse</vt:lpstr>
      <vt:lpstr>Notre Analyse</vt:lpstr>
      <vt:lpstr>Diagrammes de cas d’utilisation</vt:lpstr>
      <vt:lpstr>Présentation PowerPoint</vt:lpstr>
      <vt:lpstr>Diagrammes de classe</vt:lpstr>
      <vt:lpstr>Présentation PowerPoint</vt:lpstr>
      <vt:lpstr>Base de données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S3</dc:title>
  <dc:creator>Germain Junior Olea</dc:creator>
  <cp:lastModifiedBy>Germain Junior Olea</cp:lastModifiedBy>
  <cp:revision>15</cp:revision>
  <dcterms:created xsi:type="dcterms:W3CDTF">2020-01-07T06:27:58Z</dcterms:created>
  <dcterms:modified xsi:type="dcterms:W3CDTF">2020-01-07T10:13:25Z</dcterms:modified>
</cp:coreProperties>
</file>