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9" r:id="rId1"/>
  </p:sldMasterIdLst>
  <p:notesMasterIdLst>
    <p:notesMasterId r:id="rId3"/>
  </p:notesMasterIdLst>
  <p:handoutMasterIdLst>
    <p:handoutMasterId r:id="rId4"/>
  </p:handoutMasterIdLst>
  <p:sldIdLst>
    <p:sldId id="256" r:id="rId2"/>
  </p:sldIdLst>
  <p:sldSz cx="15124113" cy="10688638"/>
  <p:notesSz cx="6858000" cy="9144000"/>
  <p:defaultTextStyle>
    <a:defPPr>
      <a:defRPr lang="en-US"/>
    </a:defPPr>
    <a:lvl1pPr algn="r" rtl="0" eaLnBrk="0" fontAlgn="base" hangingPunct="0">
      <a:spcBef>
        <a:spcPct val="0"/>
      </a:spcBef>
      <a:spcAft>
        <a:spcPct val="0"/>
      </a:spcAft>
      <a:defRPr sz="2400" kern="1200">
        <a:solidFill>
          <a:schemeClr val="tx1"/>
        </a:solidFill>
        <a:latin typeface="Times" pitchFamily="16" charset="0"/>
        <a:ea typeface="+mn-ea"/>
        <a:cs typeface="+mn-cs"/>
      </a:defRPr>
    </a:lvl1pPr>
    <a:lvl2pPr marL="457200" algn="r" rtl="0" eaLnBrk="0" fontAlgn="base" hangingPunct="0">
      <a:spcBef>
        <a:spcPct val="0"/>
      </a:spcBef>
      <a:spcAft>
        <a:spcPct val="0"/>
      </a:spcAft>
      <a:defRPr sz="2400" kern="1200">
        <a:solidFill>
          <a:schemeClr val="tx1"/>
        </a:solidFill>
        <a:latin typeface="Times" pitchFamily="16" charset="0"/>
        <a:ea typeface="+mn-ea"/>
        <a:cs typeface="+mn-cs"/>
      </a:defRPr>
    </a:lvl2pPr>
    <a:lvl3pPr marL="914400" algn="r" rtl="0" eaLnBrk="0" fontAlgn="base" hangingPunct="0">
      <a:spcBef>
        <a:spcPct val="0"/>
      </a:spcBef>
      <a:spcAft>
        <a:spcPct val="0"/>
      </a:spcAft>
      <a:defRPr sz="2400" kern="1200">
        <a:solidFill>
          <a:schemeClr val="tx1"/>
        </a:solidFill>
        <a:latin typeface="Times" pitchFamily="16" charset="0"/>
        <a:ea typeface="+mn-ea"/>
        <a:cs typeface="+mn-cs"/>
      </a:defRPr>
    </a:lvl3pPr>
    <a:lvl4pPr marL="1371600" algn="r" rtl="0" eaLnBrk="0" fontAlgn="base" hangingPunct="0">
      <a:spcBef>
        <a:spcPct val="0"/>
      </a:spcBef>
      <a:spcAft>
        <a:spcPct val="0"/>
      </a:spcAft>
      <a:defRPr sz="2400" kern="1200">
        <a:solidFill>
          <a:schemeClr val="tx1"/>
        </a:solidFill>
        <a:latin typeface="Times" pitchFamily="16" charset="0"/>
        <a:ea typeface="+mn-ea"/>
        <a:cs typeface="+mn-cs"/>
      </a:defRPr>
    </a:lvl4pPr>
    <a:lvl5pPr marL="1828800" algn="r" rtl="0" eaLnBrk="0" fontAlgn="base" hangingPunct="0">
      <a:spcBef>
        <a:spcPct val="0"/>
      </a:spcBef>
      <a:spcAft>
        <a:spcPct val="0"/>
      </a:spcAft>
      <a:defRPr sz="2400" kern="1200">
        <a:solidFill>
          <a:schemeClr val="tx1"/>
        </a:solidFill>
        <a:latin typeface="Times" pitchFamily="16" charset="0"/>
        <a:ea typeface="+mn-ea"/>
        <a:cs typeface="+mn-cs"/>
      </a:defRPr>
    </a:lvl5pPr>
    <a:lvl6pPr marL="2286000" algn="l" defTabSz="914400" rtl="0" eaLnBrk="1" latinLnBrk="0" hangingPunct="1">
      <a:defRPr sz="2400" kern="1200">
        <a:solidFill>
          <a:schemeClr val="tx1"/>
        </a:solidFill>
        <a:latin typeface="Times" pitchFamily="16" charset="0"/>
        <a:ea typeface="+mn-ea"/>
        <a:cs typeface="+mn-cs"/>
      </a:defRPr>
    </a:lvl6pPr>
    <a:lvl7pPr marL="2743200" algn="l" defTabSz="914400" rtl="0" eaLnBrk="1" latinLnBrk="0" hangingPunct="1">
      <a:defRPr sz="2400" kern="1200">
        <a:solidFill>
          <a:schemeClr val="tx1"/>
        </a:solidFill>
        <a:latin typeface="Times" pitchFamily="16" charset="0"/>
        <a:ea typeface="+mn-ea"/>
        <a:cs typeface="+mn-cs"/>
      </a:defRPr>
    </a:lvl7pPr>
    <a:lvl8pPr marL="3200400" algn="l" defTabSz="914400" rtl="0" eaLnBrk="1" latinLnBrk="0" hangingPunct="1">
      <a:defRPr sz="2400" kern="1200">
        <a:solidFill>
          <a:schemeClr val="tx1"/>
        </a:solidFill>
        <a:latin typeface="Times" pitchFamily="16" charset="0"/>
        <a:ea typeface="+mn-ea"/>
        <a:cs typeface="+mn-cs"/>
      </a:defRPr>
    </a:lvl8pPr>
    <a:lvl9pPr marL="3657600" algn="l" defTabSz="914400" rtl="0" eaLnBrk="1" latinLnBrk="0" hangingPunct="1">
      <a:defRPr sz="2400" kern="1200">
        <a:solidFill>
          <a:schemeClr val="tx1"/>
        </a:solidFill>
        <a:latin typeface="Times" pitchFamily="1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008F"/>
    <a:srgbClr val="EE2066"/>
    <a:srgbClr val="000000"/>
    <a:srgbClr val="7CA23F"/>
    <a:srgbClr val="FFFCEC"/>
    <a:srgbClr val="0000DF"/>
    <a:srgbClr val="C9D7E8"/>
    <a:srgbClr val="8D76A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556" autoAdjust="0"/>
    <p:restoredTop sz="87917" autoAdjust="0"/>
  </p:normalViewPr>
  <p:slideViewPr>
    <p:cSldViewPr snapToGrid="0">
      <p:cViewPr>
        <p:scale>
          <a:sx n="66" d="100"/>
          <a:sy n="66" d="100"/>
        </p:scale>
        <p:origin x="-432" y="408"/>
      </p:cViewPr>
      <p:guideLst>
        <p:guide orient="horz" pos="3355"/>
        <p:guide pos="4763"/>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204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04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204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D203B80B-6C1F-4184-9D58-E7357B11BFCC}"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8436" name="Rectangle 4"/>
          <p:cNvSpPr>
            <a:spLocks noGrp="1" noRot="1" noChangeAspect="1" noChangeArrowheads="1" noTextEdit="1"/>
          </p:cNvSpPr>
          <p:nvPr>
            <p:ph type="sldImg" idx="2"/>
          </p:nvPr>
        </p:nvSpPr>
        <p:spPr bwMode="auto">
          <a:xfrm>
            <a:off x="1003300" y="685800"/>
            <a:ext cx="4851400" cy="3429000"/>
          </a:xfrm>
          <a:prstGeom prst="rect">
            <a:avLst/>
          </a:prstGeom>
          <a:noFill/>
          <a:ln w="9525">
            <a:solidFill>
              <a:srgbClr val="000000"/>
            </a:solidFill>
            <a:miter lim="800000"/>
            <a:headEnd/>
            <a:tailEnd/>
          </a:ln>
          <a:effec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BE1EC30F-B3A1-4D4A-A1BE-C24664ADFA8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6" charset="0"/>
        <a:ea typeface="+mn-ea"/>
        <a:cs typeface="+mn-cs"/>
      </a:defRPr>
    </a:lvl1pPr>
    <a:lvl2pPr marL="457200" algn="l" rtl="0" fontAlgn="base">
      <a:spcBef>
        <a:spcPct val="30000"/>
      </a:spcBef>
      <a:spcAft>
        <a:spcPct val="0"/>
      </a:spcAft>
      <a:defRPr sz="1200" kern="1200">
        <a:solidFill>
          <a:schemeClr val="tx1"/>
        </a:solidFill>
        <a:latin typeface="Times" pitchFamily="16" charset="0"/>
        <a:ea typeface="+mn-ea"/>
        <a:cs typeface="+mn-cs"/>
      </a:defRPr>
    </a:lvl2pPr>
    <a:lvl3pPr marL="914400" algn="l" rtl="0" fontAlgn="base">
      <a:spcBef>
        <a:spcPct val="30000"/>
      </a:spcBef>
      <a:spcAft>
        <a:spcPct val="0"/>
      </a:spcAft>
      <a:defRPr sz="1200" kern="1200">
        <a:solidFill>
          <a:schemeClr val="tx1"/>
        </a:solidFill>
        <a:latin typeface="Times" pitchFamily="16" charset="0"/>
        <a:ea typeface="+mn-ea"/>
        <a:cs typeface="+mn-cs"/>
      </a:defRPr>
    </a:lvl3pPr>
    <a:lvl4pPr marL="1371600" algn="l" rtl="0" fontAlgn="base">
      <a:spcBef>
        <a:spcPct val="30000"/>
      </a:spcBef>
      <a:spcAft>
        <a:spcPct val="0"/>
      </a:spcAft>
      <a:defRPr sz="1200" kern="1200">
        <a:solidFill>
          <a:schemeClr val="tx1"/>
        </a:solidFill>
        <a:latin typeface="Times" pitchFamily="16" charset="0"/>
        <a:ea typeface="+mn-ea"/>
        <a:cs typeface="+mn-cs"/>
      </a:defRPr>
    </a:lvl4pPr>
    <a:lvl5pPr marL="1828800" algn="l" rtl="0" fontAlgn="base">
      <a:spcBef>
        <a:spcPct val="30000"/>
      </a:spcBef>
      <a:spcAft>
        <a:spcPct val="0"/>
      </a:spcAft>
      <a:defRPr sz="1200" kern="1200">
        <a:solidFill>
          <a:schemeClr val="tx1"/>
        </a:solidFill>
        <a:latin typeface="Times"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48BA6C-1378-4458-9EEF-59E18ED4CC53}" type="slidenum">
              <a:rPr lang="en-US"/>
              <a:pPr/>
              <a:t>1</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09" y="3320410"/>
            <a:ext cx="12855496" cy="2291129"/>
          </a:xfrm>
        </p:spPr>
        <p:txBody>
          <a:bodyPr/>
          <a:lstStyle/>
          <a:p>
            <a:r>
              <a:rPr lang="en-US" smtClean="0"/>
              <a:t>Click to edit Master title style</a:t>
            </a:r>
            <a:endParaRPr lang="en-US"/>
          </a:p>
        </p:txBody>
      </p:sp>
      <p:sp>
        <p:nvSpPr>
          <p:cNvPr id="3" name="Subtitle 2"/>
          <p:cNvSpPr>
            <a:spLocks noGrp="1"/>
          </p:cNvSpPr>
          <p:nvPr>
            <p:ph type="subTitle" idx="1"/>
          </p:nvPr>
        </p:nvSpPr>
        <p:spPr>
          <a:xfrm>
            <a:off x="2268617" y="6056895"/>
            <a:ext cx="10586879" cy="2731541"/>
          </a:xfrm>
        </p:spPr>
        <p:txBody>
          <a:bodyPr/>
          <a:lstStyle>
            <a:lvl1pPr marL="0" indent="0" algn="ctr">
              <a:buNone/>
              <a:defRPr>
                <a:solidFill>
                  <a:schemeClr val="tx1">
                    <a:tint val="75000"/>
                  </a:schemeClr>
                </a:solidFill>
              </a:defRPr>
            </a:lvl1pPr>
            <a:lvl2pPr marL="737314" indent="0" algn="ctr">
              <a:buNone/>
              <a:defRPr>
                <a:solidFill>
                  <a:schemeClr val="tx1">
                    <a:tint val="75000"/>
                  </a:schemeClr>
                </a:solidFill>
              </a:defRPr>
            </a:lvl2pPr>
            <a:lvl3pPr marL="1474627" indent="0" algn="ctr">
              <a:buNone/>
              <a:defRPr>
                <a:solidFill>
                  <a:schemeClr val="tx1">
                    <a:tint val="75000"/>
                  </a:schemeClr>
                </a:solidFill>
              </a:defRPr>
            </a:lvl3pPr>
            <a:lvl4pPr marL="2211942" indent="0" algn="ctr">
              <a:buNone/>
              <a:defRPr>
                <a:solidFill>
                  <a:schemeClr val="tx1">
                    <a:tint val="75000"/>
                  </a:schemeClr>
                </a:solidFill>
              </a:defRPr>
            </a:lvl4pPr>
            <a:lvl5pPr marL="2949256" indent="0" algn="ctr">
              <a:buNone/>
              <a:defRPr>
                <a:solidFill>
                  <a:schemeClr val="tx1">
                    <a:tint val="75000"/>
                  </a:schemeClr>
                </a:solidFill>
              </a:defRPr>
            </a:lvl5pPr>
            <a:lvl6pPr marL="3686571" indent="0" algn="ctr">
              <a:buNone/>
              <a:defRPr>
                <a:solidFill>
                  <a:schemeClr val="tx1">
                    <a:tint val="75000"/>
                  </a:schemeClr>
                </a:solidFill>
              </a:defRPr>
            </a:lvl6pPr>
            <a:lvl7pPr marL="4423885" indent="0" algn="ctr">
              <a:buNone/>
              <a:defRPr>
                <a:solidFill>
                  <a:schemeClr val="tx1">
                    <a:tint val="75000"/>
                  </a:schemeClr>
                </a:solidFill>
              </a:defRPr>
            </a:lvl7pPr>
            <a:lvl8pPr marL="5161200" indent="0" algn="ctr">
              <a:buNone/>
              <a:defRPr>
                <a:solidFill>
                  <a:schemeClr val="tx1">
                    <a:tint val="75000"/>
                  </a:schemeClr>
                </a:solidFill>
              </a:defRPr>
            </a:lvl8pPr>
            <a:lvl9pPr marL="589851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E6878-B8C4-4798-A93C-AD95DC35A6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717C6-C65D-45B1-B9A5-008DB356F2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138435" y="668040"/>
            <a:ext cx="5626906" cy="1421440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49840" y="668040"/>
            <a:ext cx="16636524" cy="14214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0E4E3-955E-4297-8DA7-2A6F9BE9C56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35063" y="446088"/>
            <a:ext cx="12853987" cy="11445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462088" y="3089275"/>
            <a:ext cx="12853987" cy="3128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62088" y="6370638"/>
            <a:ext cx="12853987" cy="3130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135063" y="9737725"/>
            <a:ext cx="3151187" cy="714375"/>
          </a:xfrm>
        </p:spPr>
        <p:txBody>
          <a:bodyPr/>
          <a:lstStyle>
            <a:lvl1pPr>
              <a:defRPr/>
            </a:lvl1pPr>
          </a:lstStyle>
          <a:p>
            <a:endParaRPr lang="en-US"/>
          </a:p>
        </p:txBody>
      </p:sp>
      <p:sp>
        <p:nvSpPr>
          <p:cNvPr id="6" name="Footer Placeholder 5"/>
          <p:cNvSpPr>
            <a:spLocks noGrp="1"/>
          </p:cNvSpPr>
          <p:nvPr>
            <p:ph type="ftr" sz="quarter" idx="11"/>
          </p:nvPr>
        </p:nvSpPr>
        <p:spPr>
          <a:xfrm>
            <a:off x="5165725" y="9737725"/>
            <a:ext cx="4792663" cy="714375"/>
          </a:xfrm>
        </p:spPr>
        <p:txBody>
          <a:bodyPr/>
          <a:lstStyle>
            <a:lvl1pPr>
              <a:defRPr/>
            </a:lvl1pPr>
          </a:lstStyle>
          <a:p>
            <a:endParaRPr lang="en-US"/>
          </a:p>
        </p:txBody>
      </p:sp>
      <p:sp>
        <p:nvSpPr>
          <p:cNvPr id="7" name="Slide Number Placeholder 6"/>
          <p:cNvSpPr>
            <a:spLocks noGrp="1"/>
          </p:cNvSpPr>
          <p:nvPr>
            <p:ph type="sldNum" sz="quarter" idx="12"/>
          </p:nvPr>
        </p:nvSpPr>
        <p:spPr>
          <a:xfrm>
            <a:off x="10837863" y="9737725"/>
            <a:ext cx="3151187" cy="714375"/>
          </a:xfrm>
        </p:spPr>
        <p:txBody>
          <a:bodyPr/>
          <a:lstStyle>
            <a:lvl1pPr>
              <a:defRPr/>
            </a:lvl1pPr>
          </a:lstStyle>
          <a:p>
            <a:fld id="{F5999E6D-E86E-44C9-BD06-4E7A93428E0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9511C-11C9-4DC6-B810-BD41E53080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701" y="6868442"/>
            <a:ext cx="12855496" cy="2122882"/>
          </a:xfrm>
        </p:spPr>
        <p:txBody>
          <a:bodyPr anchor="t"/>
          <a:lstStyle>
            <a:lvl1pPr algn="l">
              <a:defRPr sz="6500" b="1" cap="all"/>
            </a:lvl1pPr>
          </a:lstStyle>
          <a:p>
            <a:r>
              <a:rPr lang="en-US" smtClean="0"/>
              <a:t>Click to edit Master title style</a:t>
            </a:r>
            <a:endParaRPr lang="en-US"/>
          </a:p>
        </p:txBody>
      </p:sp>
      <p:sp>
        <p:nvSpPr>
          <p:cNvPr id="3" name="Text Placeholder 2"/>
          <p:cNvSpPr>
            <a:spLocks noGrp="1"/>
          </p:cNvSpPr>
          <p:nvPr>
            <p:ph type="body" idx="1"/>
          </p:nvPr>
        </p:nvSpPr>
        <p:spPr>
          <a:xfrm>
            <a:off x="1194701" y="4530305"/>
            <a:ext cx="12855496" cy="2338139"/>
          </a:xfrm>
        </p:spPr>
        <p:txBody>
          <a:bodyPr anchor="b"/>
          <a:lstStyle>
            <a:lvl1pPr marL="0" indent="0">
              <a:buNone/>
              <a:defRPr sz="3200">
                <a:solidFill>
                  <a:schemeClr val="tx1">
                    <a:tint val="75000"/>
                  </a:schemeClr>
                </a:solidFill>
              </a:defRPr>
            </a:lvl1pPr>
            <a:lvl2pPr marL="737314" indent="0">
              <a:buNone/>
              <a:defRPr sz="2900">
                <a:solidFill>
                  <a:schemeClr val="tx1">
                    <a:tint val="75000"/>
                  </a:schemeClr>
                </a:solidFill>
              </a:defRPr>
            </a:lvl2pPr>
            <a:lvl3pPr marL="1474627" indent="0">
              <a:buNone/>
              <a:defRPr sz="2600">
                <a:solidFill>
                  <a:schemeClr val="tx1">
                    <a:tint val="75000"/>
                  </a:schemeClr>
                </a:solidFill>
              </a:defRPr>
            </a:lvl3pPr>
            <a:lvl4pPr marL="2211942" indent="0">
              <a:buNone/>
              <a:defRPr sz="2300">
                <a:solidFill>
                  <a:schemeClr val="tx1">
                    <a:tint val="75000"/>
                  </a:schemeClr>
                </a:solidFill>
              </a:defRPr>
            </a:lvl4pPr>
            <a:lvl5pPr marL="2949256" indent="0">
              <a:buNone/>
              <a:defRPr sz="2300">
                <a:solidFill>
                  <a:schemeClr val="tx1">
                    <a:tint val="75000"/>
                  </a:schemeClr>
                </a:solidFill>
              </a:defRPr>
            </a:lvl5pPr>
            <a:lvl6pPr marL="3686571" indent="0">
              <a:buNone/>
              <a:defRPr sz="2300">
                <a:solidFill>
                  <a:schemeClr val="tx1">
                    <a:tint val="75000"/>
                  </a:schemeClr>
                </a:solidFill>
              </a:defRPr>
            </a:lvl6pPr>
            <a:lvl7pPr marL="4423885" indent="0">
              <a:buNone/>
              <a:defRPr sz="2300">
                <a:solidFill>
                  <a:schemeClr val="tx1">
                    <a:tint val="75000"/>
                  </a:schemeClr>
                </a:solidFill>
              </a:defRPr>
            </a:lvl7pPr>
            <a:lvl8pPr marL="5161200" indent="0">
              <a:buNone/>
              <a:defRPr sz="2300">
                <a:solidFill>
                  <a:schemeClr val="tx1">
                    <a:tint val="75000"/>
                  </a:schemeClr>
                </a:solidFill>
              </a:defRPr>
            </a:lvl8pPr>
            <a:lvl9pPr marL="5898515" indent="0">
              <a:buNone/>
              <a:defRPr sz="2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0A007-D36A-4C36-A2EB-4057981215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49844" y="3887003"/>
            <a:ext cx="11130403" cy="10995441"/>
          </a:xfrm>
        </p:spPr>
        <p:txBody>
          <a:bodyPr/>
          <a:lstStyle>
            <a:lvl1pPr>
              <a:defRPr sz="4500"/>
            </a:lvl1pPr>
            <a:lvl2pPr>
              <a:defRPr sz="39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632311" y="3887003"/>
            <a:ext cx="11133028" cy="10995441"/>
          </a:xfrm>
        </p:spPr>
        <p:txBody>
          <a:bodyPr/>
          <a:lstStyle>
            <a:lvl1pPr>
              <a:defRPr sz="4500"/>
            </a:lvl1pPr>
            <a:lvl2pPr>
              <a:defRPr sz="39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24B5C-8FBF-4857-BD30-2AC952404C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06" y="428041"/>
            <a:ext cx="13611702" cy="178144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56206" y="2392573"/>
            <a:ext cx="6682443" cy="997111"/>
          </a:xfrm>
        </p:spPr>
        <p:txBody>
          <a:bodyPr anchor="b"/>
          <a:lstStyle>
            <a:lvl1pPr marL="0" indent="0">
              <a:buNone/>
              <a:defRPr sz="3900" b="1"/>
            </a:lvl1pPr>
            <a:lvl2pPr marL="737314" indent="0">
              <a:buNone/>
              <a:defRPr sz="3200" b="1"/>
            </a:lvl2pPr>
            <a:lvl3pPr marL="1474627" indent="0">
              <a:buNone/>
              <a:defRPr sz="2900" b="1"/>
            </a:lvl3pPr>
            <a:lvl4pPr marL="2211942" indent="0">
              <a:buNone/>
              <a:defRPr sz="2600" b="1"/>
            </a:lvl4pPr>
            <a:lvl5pPr marL="2949256" indent="0">
              <a:buNone/>
              <a:defRPr sz="2600" b="1"/>
            </a:lvl5pPr>
            <a:lvl6pPr marL="3686571" indent="0">
              <a:buNone/>
              <a:defRPr sz="2600" b="1"/>
            </a:lvl6pPr>
            <a:lvl7pPr marL="4423885" indent="0">
              <a:buNone/>
              <a:defRPr sz="2600" b="1"/>
            </a:lvl7pPr>
            <a:lvl8pPr marL="5161200" indent="0">
              <a:buNone/>
              <a:defRPr sz="2600" b="1"/>
            </a:lvl8pPr>
            <a:lvl9pPr marL="5898515"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56206" y="3389685"/>
            <a:ext cx="6682443" cy="6158339"/>
          </a:xfrm>
        </p:spPr>
        <p:txBody>
          <a:bodyPr/>
          <a:lstStyle>
            <a:lvl1pPr>
              <a:defRPr sz="39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82840" y="2392573"/>
            <a:ext cx="6685068" cy="997111"/>
          </a:xfrm>
        </p:spPr>
        <p:txBody>
          <a:bodyPr anchor="b"/>
          <a:lstStyle>
            <a:lvl1pPr marL="0" indent="0">
              <a:buNone/>
              <a:defRPr sz="3900" b="1"/>
            </a:lvl1pPr>
            <a:lvl2pPr marL="737314" indent="0">
              <a:buNone/>
              <a:defRPr sz="3200" b="1"/>
            </a:lvl2pPr>
            <a:lvl3pPr marL="1474627" indent="0">
              <a:buNone/>
              <a:defRPr sz="2900" b="1"/>
            </a:lvl3pPr>
            <a:lvl4pPr marL="2211942" indent="0">
              <a:buNone/>
              <a:defRPr sz="2600" b="1"/>
            </a:lvl4pPr>
            <a:lvl5pPr marL="2949256" indent="0">
              <a:buNone/>
              <a:defRPr sz="2600" b="1"/>
            </a:lvl5pPr>
            <a:lvl6pPr marL="3686571" indent="0">
              <a:buNone/>
              <a:defRPr sz="2600" b="1"/>
            </a:lvl6pPr>
            <a:lvl7pPr marL="4423885" indent="0">
              <a:buNone/>
              <a:defRPr sz="2600" b="1"/>
            </a:lvl7pPr>
            <a:lvl8pPr marL="5161200" indent="0">
              <a:buNone/>
              <a:defRPr sz="2600" b="1"/>
            </a:lvl8pPr>
            <a:lvl9pPr marL="5898515"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682840" y="3389685"/>
            <a:ext cx="6685068" cy="6158339"/>
          </a:xfrm>
        </p:spPr>
        <p:txBody>
          <a:bodyPr/>
          <a:lstStyle>
            <a:lvl1pPr>
              <a:defRPr sz="39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C37C2-FD06-4149-9740-0CC6D44E00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239CC-C625-47BC-9519-4360672751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79D584-49FC-4D68-B1C3-09148BACB5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10" y="425566"/>
            <a:ext cx="4975729" cy="1811130"/>
          </a:xfrm>
        </p:spPr>
        <p:txBody>
          <a:bodyPr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5913108" y="425567"/>
            <a:ext cx="8454799" cy="9122456"/>
          </a:xfrm>
        </p:spPr>
        <p:txBody>
          <a:bodyPr/>
          <a:lstStyle>
            <a:lvl1pPr>
              <a:defRPr sz="5200"/>
            </a:lvl1pPr>
            <a:lvl2pPr>
              <a:defRPr sz="4500"/>
            </a:lvl2pPr>
            <a:lvl3pPr>
              <a:defRPr sz="39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56210" y="2236697"/>
            <a:ext cx="4975729" cy="7311326"/>
          </a:xfrm>
        </p:spPr>
        <p:txBody>
          <a:bodyPr/>
          <a:lstStyle>
            <a:lvl1pPr marL="0" indent="0">
              <a:buNone/>
              <a:defRPr sz="2300"/>
            </a:lvl1pPr>
            <a:lvl2pPr marL="737314" indent="0">
              <a:buNone/>
              <a:defRPr sz="1900"/>
            </a:lvl2pPr>
            <a:lvl3pPr marL="1474627" indent="0">
              <a:buNone/>
              <a:defRPr sz="1600"/>
            </a:lvl3pPr>
            <a:lvl4pPr marL="2211942" indent="0">
              <a:buNone/>
              <a:defRPr sz="1500"/>
            </a:lvl4pPr>
            <a:lvl5pPr marL="2949256" indent="0">
              <a:buNone/>
              <a:defRPr sz="1500"/>
            </a:lvl5pPr>
            <a:lvl6pPr marL="3686571" indent="0">
              <a:buNone/>
              <a:defRPr sz="1500"/>
            </a:lvl6pPr>
            <a:lvl7pPr marL="4423885" indent="0">
              <a:buNone/>
              <a:defRPr sz="1500"/>
            </a:lvl7pPr>
            <a:lvl8pPr marL="5161200" indent="0">
              <a:buNone/>
              <a:defRPr sz="1500"/>
            </a:lvl8pPr>
            <a:lvl9pPr marL="5898515"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053D9-7641-42CA-8FA9-98A6DE1A4A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432" y="7482047"/>
            <a:ext cx="9074468" cy="883298"/>
          </a:xfrm>
        </p:spPr>
        <p:txBody>
          <a:bodyPr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2964432" y="955049"/>
            <a:ext cx="9074468" cy="6413183"/>
          </a:xfrm>
        </p:spPr>
        <p:txBody>
          <a:bodyPr/>
          <a:lstStyle>
            <a:lvl1pPr marL="0" indent="0">
              <a:buNone/>
              <a:defRPr sz="5200"/>
            </a:lvl1pPr>
            <a:lvl2pPr marL="737314" indent="0">
              <a:buNone/>
              <a:defRPr sz="4500"/>
            </a:lvl2pPr>
            <a:lvl3pPr marL="1474627" indent="0">
              <a:buNone/>
              <a:defRPr sz="3900"/>
            </a:lvl3pPr>
            <a:lvl4pPr marL="2211942" indent="0">
              <a:buNone/>
              <a:defRPr sz="3200"/>
            </a:lvl4pPr>
            <a:lvl5pPr marL="2949256" indent="0">
              <a:buNone/>
              <a:defRPr sz="3200"/>
            </a:lvl5pPr>
            <a:lvl6pPr marL="3686571" indent="0">
              <a:buNone/>
              <a:defRPr sz="3200"/>
            </a:lvl6pPr>
            <a:lvl7pPr marL="4423885" indent="0">
              <a:buNone/>
              <a:defRPr sz="3200"/>
            </a:lvl7pPr>
            <a:lvl8pPr marL="5161200" indent="0">
              <a:buNone/>
              <a:defRPr sz="3200"/>
            </a:lvl8pPr>
            <a:lvl9pPr marL="5898515" indent="0">
              <a:buNone/>
              <a:defRPr sz="3200"/>
            </a:lvl9pPr>
          </a:lstStyle>
          <a:p>
            <a:endParaRPr lang="en-US"/>
          </a:p>
        </p:txBody>
      </p:sp>
      <p:sp>
        <p:nvSpPr>
          <p:cNvPr id="4" name="Text Placeholder 3"/>
          <p:cNvSpPr>
            <a:spLocks noGrp="1"/>
          </p:cNvSpPr>
          <p:nvPr>
            <p:ph type="body" sz="half" idx="2"/>
          </p:nvPr>
        </p:nvSpPr>
        <p:spPr>
          <a:xfrm>
            <a:off x="2964432" y="8365344"/>
            <a:ext cx="9074468" cy="1254430"/>
          </a:xfrm>
        </p:spPr>
        <p:txBody>
          <a:bodyPr/>
          <a:lstStyle>
            <a:lvl1pPr marL="0" indent="0">
              <a:buNone/>
              <a:defRPr sz="2300"/>
            </a:lvl1pPr>
            <a:lvl2pPr marL="737314" indent="0">
              <a:buNone/>
              <a:defRPr sz="1900"/>
            </a:lvl2pPr>
            <a:lvl3pPr marL="1474627" indent="0">
              <a:buNone/>
              <a:defRPr sz="1600"/>
            </a:lvl3pPr>
            <a:lvl4pPr marL="2211942" indent="0">
              <a:buNone/>
              <a:defRPr sz="1500"/>
            </a:lvl4pPr>
            <a:lvl5pPr marL="2949256" indent="0">
              <a:buNone/>
              <a:defRPr sz="1500"/>
            </a:lvl5pPr>
            <a:lvl6pPr marL="3686571" indent="0">
              <a:buNone/>
              <a:defRPr sz="1500"/>
            </a:lvl6pPr>
            <a:lvl7pPr marL="4423885" indent="0">
              <a:buNone/>
              <a:defRPr sz="1500"/>
            </a:lvl7pPr>
            <a:lvl8pPr marL="5161200" indent="0">
              <a:buNone/>
              <a:defRPr sz="1500"/>
            </a:lvl8pPr>
            <a:lvl9pPr marL="5898515"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F1D01-2587-4596-9288-862366ED405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6206" y="428041"/>
            <a:ext cx="13611702" cy="1781440"/>
          </a:xfrm>
          <a:prstGeom prst="rect">
            <a:avLst/>
          </a:prstGeom>
        </p:spPr>
        <p:txBody>
          <a:bodyPr vert="horz" lIns="147464" tIns="73730" rIns="147464" bIns="737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56206" y="2494019"/>
            <a:ext cx="13611702" cy="7054007"/>
          </a:xfrm>
          <a:prstGeom prst="rect">
            <a:avLst/>
          </a:prstGeom>
        </p:spPr>
        <p:txBody>
          <a:bodyPr vert="horz" lIns="147464" tIns="73730" rIns="147464" bIns="737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56206" y="9906788"/>
            <a:ext cx="3528960" cy="569071"/>
          </a:xfrm>
          <a:prstGeom prst="rect">
            <a:avLst/>
          </a:prstGeom>
        </p:spPr>
        <p:txBody>
          <a:bodyPr vert="horz" lIns="147464" tIns="73730" rIns="147464" bIns="73730" rtlCol="0" anchor="ctr"/>
          <a:lstStyle>
            <a:lvl1pPr algn="l">
              <a:defRPr sz="1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5167406" y="9906788"/>
            <a:ext cx="4789302" cy="569071"/>
          </a:xfrm>
          <a:prstGeom prst="rect">
            <a:avLst/>
          </a:prstGeom>
        </p:spPr>
        <p:txBody>
          <a:bodyPr vert="horz" lIns="147464" tIns="73730" rIns="147464" bIns="73730" rtlCol="0" anchor="ctr"/>
          <a:lstStyle>
            <a:lvl1pPr algn="ctr">
              <a:defRPr sz="1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838948" y="9906788"/>
            <a:ext cx="3528960" cy="569071"/>
          </a:xfrm>
          <a:prstGeom prst="rect">
            <a:avLst/>
          </a:prstGeom>
        </p:spPr>
        <p:txBody>
          <a:bodyPr vert="horz" lIns="147464" tIns="73730" rIns="147464" bIns="73730" rtlCol="0" anchor="ctr"/>
          <a:lstStyle>
            <a:lvl1pPr algn="r">
              <a:defRPr sz="1900">
                <a:solidFill>
                  <a:schemeClr val="tx1">
                    <a:tint val="75000"/>
                  </a:schemeClr>
                </a:solidFill>
              </a:defRPr>
            </a:lvl1pPr>
          </a:lstStyle>
          <a:p>
            <a:fld id="{FC535A7E-9E6A-4B1F-BE7E-E84058835969}" type="slidenum">
              <a:rPr lang="en-US" smtClean="0"/>
              <a:pPr/>
              <a:t>‹#›</a:t>
            </a:fld>
            <a:endParaRPr lang="en-US"/>
          </a:p>
        </p:txBody>
      </p:sp>
      <p:sp>
        <p:nvSpPr>
          <p:cNvPr id="7" name="Rectangle 34"/>
          <p:cNvSpPr>
            <a:spLocks noChangeArrowheads="1"/>
          </p:cNvSpPr>
          <p:nvPr userDrawn="1"/>
        </p:nvSpPr>
        <p:spPr bwMode="auto">
          <a:xfrm>
            <a:off x="9717088" y="2263775"/>
            <a:ext cx="5156200" cy="8164513"/>
          </a:xfrm>
          <a:prstGeom prst="rect">
            <a:avLst/>
          </a:prstGeom>
          <a:solidFill>
            <a:schemeClr val="accent1"/>
          </a:solidFill>
          <a:ln w="9525">
            <a:noFill/>
            <a:miter lim="800000"/>
            <a:headEnd/>
            <a:tailEnd/>
          </a:ln>
          <a:effectLst/>
        </p:spPr>
        <p:txBody>
          <a:bodyPr wrap="none" anchor="ctr"/>
          <a:lstStyle/>
          <a:p>
            <a:endParaRPr lang="en-US"/>
          </a:p>
        </p:txBody>
      </p:sp>
      <p:sp>
        <p:nvSpPr>
          <p:cNvPr id="8" name="Rectangle 22" descr="Purple mesh"/>
          <p:cNvSpPr>
            <a:spLocks noChangeArrowheads="1"/>
          </p:cNvSpPr>
          <p:nvPr userDrawn="1"/>
        </p:nvSpPr>
        <p:spPr bwMode="auto">
          <a:xfrm>
            <a:off x="230188" y="249238"/>
            <a:ext cx="14662150" cy="2000250"/>
          </a:xfrm>
          <a:prstGeom prst="rect">
            <a:avLst/>
          </a:prstGeom>
          <a:blipFill dpi="0" rotWithShape="0">
            <a:blip r:embed="rId14"/>
            <a:srcRect/>
            <a:tile tx="0" ty="0" sx="100000" sy="100000" flip="none" algn="tl"/>
          </a:blipFill>
          <a:ln w="9525">
            <a:noFill/>
            <a:miter lim="800000"/>
            <a:headEnd/>
            <a:tailEnd/>
          </a:ln>
          <a:effectLst/>
        </p:spPr>
        <p:txBody>
          <a:bodyPr wrap="none" anchor="ctr"/>
          <a:lstStyle/>
          <a:p>
            <a:endParaRPr lang="en-US"/>
          </a:p>
        </p:txBody>
      </p:sp>
      <p:sp>
        <p:nvSpPr>
          <p:cNvPr id="9" name="Line 23"/>
          <p:cNvSpPr>
            <a:spLocks noChangeShapeType="1"/>
          </p:cNvSpPr>
          <p:nvPr userDrawn="1"/>
        </p:nvSpPr>
        <p:spPr bwMode="auto">
          <a:xfrm>
            <a:off x="3963988" y="769938"/>
            <a:ext cx="10909300" cy="0"/>
          </a:xfrm>
          <a:prstGeom prst="line">
            <a:avLst/>
          </a:prstGeom>
          <a:noFill/>
          <a:ln w="50800">
            <a:solidFill>
              <a:schemeClr val="bg1"/>
            </a:solidFill>
            <a:round/>
            <a:headEnd/>
            <a:tailEnd/>
          </a:ln>
          <a:effectLst/>
        </p:spPr>
        <p:txBody>
          <a:bodyPr wrap="none" anchor="ctr"/>
          <a:lstStyle/>
          <a:p>
            <a:endParaRPr lang="en-US"/>
          </a:p>
        </p:txBody>
      </p:sp>
      <p:sp>
        <p:nvSpPr>
          <p:cNvPr id="10" name="Line 24"/>
          <p:cNvSpPr>
            <a:spLocks noChangeShapeType="1"/>
          </p:cNvSpPr>
          <p:nvPr userDrawn="1"/>
        </p:nvSpPr>
        <p:spPr bwMode="auto">
          <a:xfrm>
            <a:off x="230188" y="904875"/>
            <a:ext cx="14893925" cy="0"/>
          </a:xfrm>
          <a:prstGeom prst="line">
            <a:avLst/>
          </a:prstGeom>
          <a:noFill/>
          <a:ln w="9525">
            <a:solidFill>
              <a:schemeClr val="bg1"/>
            </a:solidFill>
            <a:round/>
            <a:headEnd/>
            <a:tailEnd/>
          </a:ln>
          <a:effectLst/>
        </p:spPr>
        <p:txBody>
          <a:bodyPr wrap="none" anchor="ctr"/>
          <a:lstStyle/>
          <a:p>
            <a:endParaRPr lang="en-US"/>
          </a:p>
        </p:txBody>
      </p:sp>
      <p:sp>
        <p:nvSpPr>
          <p:cNvPr id="11" name="Line 25"/>
          <p:cNvSpPr>
            <a:spLocks noChangeShapeType="1"/>
          </p:cNvSpPr>
          <p:nvPr userDrawn="1"/>
        </p:nvSpPr>
        <p:spPr bwMode="auto">
          <a:xfrm>
            <a:off x="1981200" y="1000125"/>
            <a:ext cx="13142913" cy="0"/>
          </a:xfrm>
          <a:prstGeom prst="line">
            <a:avLst/>
          </a:prstGeom>
          <a:noFill/>
          <a:ln w="19050">
            <a:solidFill>
              <a:srgbClr val="177925"/>
            </a:solidFill>
            <a:round/>
            <a:headEnd/>
            <a:tailEnd/>
          </a:ln>
          <a:effectLst/>
        </p:spPr>
        <p:txBody>
          <a:bodyPr wrap="none" anchor="ctr"/>
          <a:lstStyle/>
          <a:p>
            <a:endParaRPr lang="en-US"/>
          </a:p>
        </p:txBody>
      </p:sp>
      <p:sp>
        <p:nvSpPr>
          <p:cNvPr id="12" name="Line 26"/>
          <p:cNvSpPr>
            <a:spLocks noChangeShapeType="1"/>
          </p:cNvSpPr>
          <p:nvPr userDrawn="1"/>
        </p:nvSpPr>
        <p:spPr bwMode="auto">
          <a:xfrm>
            <a:off x="923925" y="1173163"/>
            <a:ext cx="14200188" cy="0"/>
          </a:xfrm>
          <a:prstGeom prst="line">
            <a:avLst/>
          </a:prstGeom>
          <a:noFill/>
          <a:ln w="50800">
            <a:solidFill>
              <a:schemeClr val="bg1"/>
            </a:solidFill>
            <a:round/>
            <a:headEnd/>
            <a:tailEnd/>
          </a:ln>
          <a:effectLst/>
        </p:spPr>
        <p:txBody>
          <a:bodyPr wrap="none" anchor="ctr"/>
          <a:lstStyle/>
          <a:p>
            <a:endParaRPr lang="en-US"/>
          </a:p>
        </p:txBody>
      </p:sp>
      <p:sp>
        <p:nvSpPr>
          <p:cNvPr id="13" name="Line 27"/>
          <p:cNvSpPr>
            <a:spLocks noChangeShapeType="1"/>
          </p:cNvSpPr>
          <p:nvPr userDrawn="1"/>
        </p:nvSpPr>
        <p:spPr bwMode="auto">
          <a:xfrm>
            <a:off x="3040063" y="1751013"/>
            <a:ext cx="12084050" cy="0"/>
          </a:xfrm>
          <a:prstGeom prst="line">
            <a:avLst/>
          </a:prstGeom>
          <a:noFill/>
          <a:ln w="9525">
            <a:solidFill>
              <a:srgbClr val="167926"/>
            </a:solidFill>
            <a:round/>
            <a:headEnd/>
            <a:tailEnd/>
          </a:ln>
          <a:effectLst/>
        </p:spPr>
        <p:txBody>
          <a:bodyPr wrap="none" anchor="ctr"/>
          <a:lstStyle/>
          <a:p>
            <a:endParaRPr lang="en-US"/>
          </a:p>
        </p:txBody>
      </p:sp>
      <p:sp>
        <p:nvSpPr>
          <p:cNvPr id="14" name="Line 28"/>
          <p:cNvSpPr>
            <a:spLocks noChangeShapeType="1"/>
          </p:cNvSpPr>
          <p:nvPr userDrawn="1"/>
        </p:nvSpPr>
        <p:spPr bwMode="auto">
          <a:xfrm>
            <a:off x="2308225" y="538163"/>
            <a:ext cx="12585700" cy="19050"/>
          </a:xfrm>
          <a:prstGeom prst="line">
            <a:avLst/>
          </a:prstGeom>
          <a:noFill/>
          <a:ln w="50800">
            <a:solidFill>
              <a:srgbClr val="177925"/>
            </a:solidFill>
            <a:round/>
            <a:headEnd/>
            <a:tailEnd/>
          </a:ln>
          <a:effectLst/>
        </p:spPr>
        <p:txBody>
          <a:bodyPr wrap="none" anchor="ctr"/>
          <a:lstStyle/>
          <a:p>
            <a:endParaRPr lang="en-US"/>
          </a:p>
        </p:txBody>
      </p:sp>
      <p:sp>
        <p:nvSpPr>
          <p:cNvPr id="15" name="Line 29"/>
          <p:cNvSpPr>
            <a:spLocks noChangeShapeType="1"/>
          </p:cNvSpPr>
          <p:nvPr userDrawn="1"/>
        </p:nvSpPr>
        <p:spPr bwMode="auto">
          <a:xfrm>
            <a:off x="0" y="2020888"/>
            <a:ext cx="15124113" cy="0"/>
          </a:xfrm>
          <a:prstGeom prst="line">
            <a:avLst/>
          </a:prstGeom>
          <a:noFill/>
          <a:ln w="9525">
            <a:solidFill>
              <a:schemeClr val="bg1"/>
            </a:solidFill>
            <a:round/>
            <a:headEnd/>
            <a:tailEnd/>
          </a:ln>
          <a:effectLst/>
        </p:spPr>
        <p:txBody>
          <a:bodyPr wrap="none" anchor="ctr"/>
          <a:lstStyle/>
          <a:p>
            <a:endParaRPr lang="en-US"/>
          </a:p>
        </p:txBody>
      </p:sp>
      <p:sp>
        <p:nvSpPr>
          <p:cNvPr id="16" name="Line 31"/>
          <p:cNvSpPr>
            <a:spLocks noChangeShapeType="1"/>
          </p:cNvSpPr>
          <p:nvPr userDrawn="1"/>
        </p:nvSpPr>
        <p:spPr bwMode="auto">
          <a:xfrm>
            <a:off x="239713" y="2212975"/>
            <a:ext cx="14884400" cy="19050"/>
          </a:xfrm>
          <a:prstGeom prst="line">
            <a:avLst/>
          </a:prstGeom>
          <a:noFill/>
          <a:ln w="127000">
            <a:solidFill>
              <a:srgbClr val="177925"/>
            </a:solidFill>
            <a:round/>
            <a:headEnd/>
            <a:tailEnd/>
          </a:ln>
          <a:effectLst/>
        </p:spPr>
        <p:txBody>
          <a:bodyPr wrap="none" anchor="ctr"/>
          <a:lstStyle/>
          <a:p>
            <a:endParaRPr lang="en-US"/>
          </a:p>
        </p:txBody>
      </p:sp>
      <p:sp>
        <p:nvSpPr>
          <p:cNvPr id="17" name="Rectangle 9"/>
          <p:cNvSpPr>
            <a:spLocks noChangeArrowheads="1"/>
          </p:cNvSpPr>
          <p:nvPr userDrawn="1"/>
        </p:nvSpPr>
        <p:spPr bwMode="auto">
          <a:xfrm>
            <a:off x="179388" y="179388"/>
            <a:ext cx="9540875" cy="10328275"/>
          </a:xfrm>
          <a:prstGeom prst="rect">
            <a:avLst/>
          </a:prstGeom>
          <a:solidFill>
            <a:schemeClr val="bg1">
              <a:alpha val="73000"/>
            </a:schemeClr>
          </a:solidFill>
          <a:ln w="76200">
            <a:noFill/>
            <a:miter lim="800000"/>
            <a:headEnd/>
            <a:tailEnd/>
          </a:ln>
          <a:effectLst/>
        </p:spPr>
        <p:txBody>
          <a:bodyPr wrap="none" anchor="ctr"/>
          <a:lstStyle/>
          <a:p>
            <a:endParaRPr lang="en-US"/>
          </a:p>
        </p:txBody>
      </p:sp>
      <p:sp>
        <p:nvSpPr>
          <p:cNvPr id="18" name="Rectangle 32"/>
          <p:cNvSpPr>
            <a:spLocks noChangeArrowheads="1"/>
          </p:cNvSpPr>
          <p:nvPr userDrawn="1"/>
        </p:nvSpPr>
        <p:spPr bwMode="auto">
          <a:xfrm>
            <a:off x="14873288" y="0"/>
            <a:ext cx="250825" cy="2828925"/>
          </a:xfrm>
          <a:prstGeom prst="rect">
            <a:avLst/>
          </a:prstGeom>
          <a:solidFill>
            <a:schemeClr val="bg1"/>
          </a:solidFill>
          <a:ln w="9525">
            <a:noFill/>
            <a:miter lim="800000"/>
            <a:headEnd/>
            <a:tailEnd/>
          </a:ln>
          <a:effectLst/>
        </p:spPr>
        <p:txBody>
          <a:bodyPr wrap="none" anchor="ctr"/>
          <a:lstStyle/>
          <a:p>
            <a:endParaRPr lang="en-US"/>
          </a:p>
        </p:txBody>
      </p:sp>
      <p:pic>
        <p:nvPicPr>
          <p:cNvPr id="19" name="Picture 35"/>
          <p:cNvPicPr>
            <a:picLocks noChangeAspect="1" noChangeArrowheads="1"/>
          </p:cNvPicPr>
          <p:nvPr userDrawn="1"/>
        </p:nvPicPr>
        <p:blipFill>
          <a:blip r:embed="rId15"/>
          <a:srcRect/>
          <a:stretch>
            <a:fillRect/>
          </a:stretch>
        </p:blipFill>
        <p:spPr bwMode="auto">
          <a:xfrm>
            <a:off x="13352463" y="9604375"/>
            <a:ext cx="1617662" cy="944563"/>
          </a:xfrm>
          <a:prstGeom prst="rect">
            <a:avLst/>
          </a:prstGeom>
          <a:noFill/>
        </p:spPr>
      </p:pic>
      <p:sp>
        <p:nvSpPr>
          <p:cNvPr id="20" name="Rectangle 33"/>
          <p:cNvSpPr>
            <a:spLocks noChangeArrowheads="1"/>
          </p:cNvSpPr>
          <p:nvPr userDrawn="1"/>
        </p:nvSpPr>
        <p:spPr bwMode="auto">
          <a:xfrm>
            <a:off x="179388" y="179388"/>
            <a:ext cx="14755812" cy="10328275"/>
          </a:xfrm>
          <a:prstGeom prst="rect">
            <a:avLst/>
          </a:prstGeom>
          <a:solidFill>
            <a:schemeClr val="accent1">
              <a:alpha val="47000"/>
            </a:schemeClr>
          </a:solidFill>
          <a:ln w="50800" cap="rnd">
            <a:solidFill>
              <a:srgbClr val="167926"/>
            </a:solidFill>
            <a:prstDash val="sysDot"/>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ctr" defTabSz="1474627" rtl="0" eaLnBrk="1" latinLnBrk="0" hangingPunct="1">
        <a:spcBef>
          <a:spcPct val="0"/>
        </a:spcBef>
        <a:buNone/>
        <a:defRPr sz="7100" kern="1200">
          <a:solidFill>
            <a:schemeClr val="tx1"/>
          </a:solidFill>
          <a:latin typeface="+mj-lt"/>
          <a:ea typeface="+mj-ea"/>
          <a:cs typeface="+mj-cs"/>
        </a:defRPr>
      </a:lvl1pPr>
    </p:titleStyle>
    <p:bodyStyle>
      <a:lvl1pPr marL="552985" indent="-552985" algn="l" defTabSz="1474627" rtl="0" eaLnBrk="1" latinLnBrk="0" hangingPunct="1">
        <a:spcBef>
          <a:spcPct val="20000"/>
        </a:spcBef>
        <a:buFont typeface="Arial" pitchFamily="34" charset="0"/>
        <a:buChar char="•"/>
        <a:defRPr sz="5200" kern="1200">
          <a:solidFill>
            <a:schemeClr val="tx1"/>
          </a:solidFill>
          <a:latin typeface="+mn-lt"/>
          <a:ea typeface="+mn-ea"/>
          <a:cs typeface="+mn-cs"/>
        </a:defRPr>
      </a:lvl1pPr>
      <a:lvl2pPr marL="1198136" indent="-460821" algn="l" defTabSz="1474627"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43285" indent="-368658" algn="l" defTabSz="1474627" rtl="0" eaLnBrk="1" latinLnBrk="0" hangingPunct="1">
        <a:spcBef>
          <a:spcPct val="20000"/>
        </a:spcBef>
        <a:buFont typeface="Arial" pitchFamily="34" charset="0"/>
        <a:buChar char="•"/>
        <a:defRPr sz="3900" kern="1200">
          <a:solidFill>
            <a:schemeClr val="tx1"/>
          </a:solidFill>
          <a:latin typeface="+mn-lt"/>
          <a:ea typeface="+mn-ea"/>
          <a:cs typeface="+mn-cs"/>
        </a:defRPr>
      </a:lvl3pPr>
      <a:lvl4pPr marL="2580600" indent="-368658" algn="l" defTabSz="1474627"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3317914" indent="-368658" algn="l" defTabSz="1474627"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4055227" indent="-368658" algn="l" defTabSz="1474627"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92542" indent="-368658" algn="l" defTabSz="1474627"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529856" indent="-368658" algn="l" defTabSz="1474627"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67173" indent="-368658" algn="l" defTabSz="1474627"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74627" rtl="0" eaLnBrk="1" latinLnBrk="0" hangingPunct="1">
        <a:defRPr sz="2900" kern="1200">
          <a:solidFill>
            <a:schemeClr val="tx1"/>
          </a:solidFill>
          <a:latin typeface="+mn-lt"/>
          <a:ea typeface="+mn-ea"/>
          <a:cs typeface="+mn-cs"/>
        </a:defRPr>
      </a:lvl1pPr>
      <a:lvl2pPr marL="737314" algn="l" defTabSz="1474627" rtl="0" eaLnBrk="1" latinLnBrk="0" hangingPunct="1">
        <a:defRPr sz="2900" kern="1200">
          <a:solidFill>
            <a:schemeClr val="tx1"/>
          </a:solidFill>
          <a:latin typeface="+mn-lt"/>
          <a:ea typeface="+mn-ea"/>
          <a:cs typeface="+mn-cs"/>
        </a:defRPr>
      </a:lvl2pPr>
      <a:lvl3pPr marL="1474627" algn="l" defTabSz="1474627" rtl="0" eaLnBrk="1" latinLnBrk="0" hangingPunct="1">
        <a:defRPr sz="2900" kern="1200">
          <a:solidFill>
            <a:schemeClr val="tx1"/>
          </a:solidFill>
          <a:latin typeface="+mn-lt"/>
          <a:ea typeface="+mn-ea"/>
          <a:cs typeface="+mn-cs"/>
        </a:defRPr>
      </a:lvl3pPr>
      <a:lvl4pPr marL="2211942" algn="l" defTabSz="1474627" rtl="0" eaLnBrk="1" latinLnBrk="0" hangingPunct="1">
        <a:defRPr sz="2900" kern="1200">
          <a:solidFill>
            <a:schemeClr val="tx1"/>
          </a:solidFill>
          <a:latin typeface="+mn-lt"/>
          <a:ea typeface="+mn-ea"/>
          <a:cs typeface="+mn-cs"/>
        </a:defRPr>
      </a:lvl4pPr>
      <a:lvl5pPr marL="2949256" algn="l" defTabSz="1474627" rtl="0" eaLnBrk="1" latinLnBrk="0" hangingPunct="1">
        <a:defRPr sz="2900" kern="1200">
          <a:solidFill>
            <a:schemeClr val="tx1"/>
          </a:solidFill>
          <a:latin typeface="+mn-lt"/>
          <a:ea typeface="+mn-ea"/>
          <a:cs typeface="+mn-cs"/>
        </a:defRPr>
      </a:lvl5pPr>
      <a:lvl6pPr marL="3686571" algn="l" defTabSz="1474627" rtl="0" eaLnBrk="1" latinLnBrk="0" hangingPunct="1">
        <a:defRPr sz="2900" kern="1200">
          <a:solidFill>
            <a:schemeClr val="tx1"/>
          </a:solidFill>
          <a:latin typeface="+mn-lt"/>
          <a:ea typeface="+mn-ea"/>
          <a:cs typeface="+mn-cs"/>
        </a:defRPr>
      </a:lvl6pPr>
      <a:lvl7pPr marL="4423885" algn="l" defTabSz="1474627" rtl="0" eaLnBrk="1" latinLnBrk="0" hangingPunct="1">
        <a:defRPr sz="2900" kern="1200">
          <a:solidFill>
            <a:schemeClr val="tx1"/>
          </a:solidFill>
          <a:latin typeface="+mn-lt"/>
          <a:ea typeface="+mn-ea"/>
          <a:cs typeface="+mn-cs"/>
        </a:defRPr>
      </a:lvl7pPr>
      <a:lvl8pPr marL="5161200" algn="l" defTabSz="1474627" rtl="0" eaLnBrk="1" latinLnBrk="0" hangingPunct="1">
        <a:defRPr sz="2900" kern="1200">
          <a:solidFill>
            <a:schemeClr val="tx1"/>
          </a:solidFill>
          <a:latin typeface="+mn-lt"/>
          <a:ea typeface="+mn-ea"/>
          <a:cs typeface="+mn-cs"/>
        </a:defRPr>
      </a:lvl8pPr>
      <a:lvl9pPr marL="5898515" algn="l" defTabSz="1474627"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www.youtube.com/watch?v=c8UgBXvqqEk&amp;list=PLBI8Ys-vopqZY9Grp29475EukgoS1JTD9"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image" Target="../media/image8.jpeg"/><Relationship Id="rId5" Type="http://schemas.openxmlformats.org/officeDocument/2006/relationships/hyperlink" Target="http://www.numpy.org/" TargetMode="External"/><Relationship Id="rId10" Type="http://schemas.openxmlformats.org/officeDocument/2006/relationships/image" Target="../media/image7.jpeg"/><Relationship Id="rId4" Type="http://schemas.openxmlformats.org/officeDocument/2006/relationships/hyperlink" Target="http://docs.opencv.org/3.0-beta/doc/py_tutorials/py_tutorials.html" TargetMode="External"/><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61963" y="547688"/>
            <a:ext cx="9925050" cy="669925"/>
          </a:xfrm>
          <a:noFill/>
        </p:spPr>
        <p:txBody>
          <a:bodyPr lIns="0" tIns="0" rIns="0" bIns="0" anchor="t">
            <a:normAutofit fontScale="90000"/>
          </a:bodyPr>
          <a:lstStyle/>
          <a:p>
            <a:pPr algn="l">
              <a:lnSpc>
                <a:spcPct val="120000"/>
              </a:lnSpc>
            </a:pPr>
            <a:r>
              <a:rPr lang="sr-Latn-RS" sz="3700" b="1" dirty="0" smtClean="0">
                <a:solidFill>
                  <a:srgbClr val="167926"/>
                </a:solidFill>
                <a:latin typeface="Verdana" pitchFamily="16" charset="0"/>
              </a:rPr>
              <a:t>Prepoznavanje Tablica Vozila</a:t>
            </a:r>
            <a:r>
              <a:rPr lang="en-US" sz="3700" b="1" dirty="0">
                <a:solidFill>
                  <a:srgbClr val="167926"/>
                </a:solidFill>
                <a:latin typeface="Verdana" pitchFamily="16" charset="0"/>
              </a:rPr>
              <a:t/>
            </a:r>
            <a:br>
              <a:rPr lang="en-US" sz="3700" b="1" dirty="0">
                <a:solidFill>
                  <a:srgbClr val="167926"/>
                </a:solidFill>
                <a:latin typeface="Verdana" pitchFamily="16" charset="0"/>
              </a:rPr>
            </a:br>
            <a:r>
              <a:rPr lang="sr-Latn-RS" sz="2100" b="1" i="1" dirty="0" smtClean="0">
                <a:solidFill>
                  <a:srgbClr val="4B008F"/>
                </a:solidFill>
                <a:latin typeface="Verdana" pitchFamily="16" charset="0"/>
              </a:rPr>
              <a:t>Đurišić Milan RA-52/2013</a:t>
            </a:r>
            <a:r>
              <a:rPr lang="en-US" sz="2100" b="1" i="1" dirty="0">
                <a:solidFill>
                  <a:srgbClr val="4B008F"/>
                </a:solidFill>
                <a:latin typeface="Verdana" pitchFamily="16" charset="0"/>
              </a:rPr>
              <a:t/>
            </a:r>
            <a:br>
              <a:rPr lang="en-US" sz="2100" b="1" i="1" dirty="0">
                <a:solidFill>
                  <a:srgbClr val="4B008F"/>
                </a:solidFill>
                <a:latin typeface="Verdana" pitchFamily="16" charset="0"/>
              </a:rPr>
            </a:br>
            <a:endParaRPr lang="en-US" sz="2100" b="1" i="1" dirty="0">
              <a:solidFill>
                <a:schemeClr val="bg1"/>
              </a:solidFill>
              <a:latin typeface="Verdana" pitchFamily="16" charset="0"/>
            </a:endParaRPr>
          </a:p>
        </p:txBody>
      </p:sp>
      <p:sp>
        <p:nvSpPr>
          <p:cNvPr id="2053" name="Text Box 5"/>
          <p:cNvSpPr txBox="1">
            <a:spLocks noChangeArrowheads="1"/>
          </p:cNvSpPr>
          <p:nvPr/>
        </p:nvSpPr>
        <p:spPr bwMode="auto">
          <a:xfrm>
            <a:off x="7772400" y="5330825"/>
            <a:ext cx="209550" cy="531813"/>
          </a:xfrm>
          <a:prstGeom prst="rect">
            <a:avLst/>
          </a:prstGeom>
          <a:noFill/>
          <a:ln w="9525">
            <a:noFill/>
            <a:miter lim="800000"/>
            <a:headEnd/>
            <a:tailEnd/>
          </a:ln>
          <a:effectLst/>
        </p:spPr>
        <p:txBody>
          <a:bodyPr wrap="none" lIns="105357" tIns="52679" rIns="105357" bIns="52679">
            <a:spAutoFit/>
          </a:bodyPr>
          <a:lstStyle/>
          <a:p>
            <a:pPr algn="l" defTabSz="1054100"/>
            <a:endParaRPr lang="en-US" sz="2800"/>
          </a:p>
        </p:txBody>
      </p:sp>
      <p:sp>
        <p:nvSpPr>
          <p:cNvPr id="2054" name="Text Box 6"/>
          <p:cNvSpPr txBox="1">
            <a:spLocks noChangeArrowheads="1"/>
          </p:cNvSpPr>
          <p:nvPr/>
        </p:nvSpPr>
        <p:spPr bwMode="auto">
          <a:xfrm>
            <a:off x="7772400" y="4503738"/>
            <a:ext cx="209550" cy="531812"/>
          </a:xfrm>
          <a:prstGeom prst="rect">
            <a:avLst/>
          </a:prstGeom>
          <a:noFill/>
          <a:ln w="9525">
            <a:noFill/>
            <a:miter lim="800000"/>
            <a:headEnd/>
            <a:tailEnd/>
          </a:ln>
          <a:effectLst/>
        </p:spPr>
        <p:txBody>
          <a:bodyPr wrap="none" lIns="105357" tIns="52679" rIns="105357" bIns="52679">
            <a:spAutoFit/>
          </a:bodyPr>
          <a:lstStyle/>
          <a:p>
            <a:pPr algn="l" defTabSz="1054100"/>
            <a:endParaRPr lang="en-US" sz="2800"/>
          </a:p>
        </p:txBody>
      </p:sp>
      <p:sp>
        <p:nvSpPr>
          <p:cNvPr id="2055" name="Text Box 7"/>
          <p:cNvSpPr txBox="1">
            <a:spLocks noChangeArrowheads="1"/>
          </p:cNvSpPr>
          <p:nvPr/>
        </p:nvSpPr>
        <p:spPr bwMode="auto">
          <a:xfrm>
            <a:off x="7534275" y="4122738"/>
            <a:ext cx="209550" cy="531812"/>
          </a:xfrm>
          <a:prstGeom prst="rect">
            <a:avLst/>
          </a:prstGeom>
          <a:noFill/>
          <a:ln w="9525">
            <a:noFill/>
            <a:miter lim="800000"/>
            <a:headEnd/>
            <a:tailEnd/>
          </a:ln>
          <a:effectLst/>
        </p:spPr>
        <p:txBody>
          <a:bodyPr wrap="none" lIns="105357" tIns="52679" rIns="105357" bIns="52679">
            <a:spAutoFit/>
          </a:bodyPr>
          <a:lstStyle/>
          <a:p>
            <a:pPr algn="l" defTabSz="1054100"/>
            <a:endParaRPr lang="en-US" sz="2800"/>
          </a:p>
        </p:txBody>
      </p:sp>
      <p:sp>
        <p:nvSpPr>
          <p:cNvPr id="2119" name="Text Box 71" descr="flash"/>
          <p:cNvSpPr txBox="1">
            <a:spLocks noChangeArrowheads="1"/>
          </p:cNvSpPr>
          <p:nvPr/>
        </p:nvSpPr>
        <p:spPr bwMode="auto">
          <a:xfrm>
            <a:off x="10050916" y="8864827"/>
            <a:ext cx="4678362" cy="1469344"/>
          </a:xfrm>
          <a:prstGeom prst="rect">
            <a:avLst/>
          </a:prstGeom>
          <a:noFill/>
          <a:ln w="9525">
            <a:noFill/>
            <a:miter lim="800000"/>
            <a:headEnd/>
            <a:tailEnd/>
          </a:ln>
          <a:effectLst/>
        </p:spPr>
        <p:txBody>
          <a:bodyPr lIns="0" tIns="0" rIns="0" bIns="0"/>
          <a:lstStyle/>
          <a:p>
            <a:pPr algn="l"/>
            <a:r>
              <a:rPr lang="sr-Latn-RS" sz="1600" b="1" dirty="0" smtClean="0">
                <a:solidFill>
                  <a:srgbClr val="4B008F"/>
                </a:solidFill>
                <a:latin typeface="Trebuchet MS" pitchFamily="16" charset="0"/>
              </a:rPr>
              <a:t>Reference</a:t>
            </a:r>
            <a:r>
              <a:rPr lang="en-US" sz="2000" b="1" dirty="0" smtClean="0">
                <a:solidFill>
                  <a:srgbClr val="4B008F"/>
                </a:solidFill>
                <a:latin typeface="Trebuchet MS" pitchFamily="16" charset="0"/>
              </a:rPr>
              <a:t>:</a:t>
            </a:r>
            <a:endParaRPr lang="sr-Latn-RS" sz="2000" b="1" dirty="0" smtClean="0">
              <a:solidFill>
                <a:srgbClr val="4B008F"/>
              </a:solidFill>
              <a:latin typeface="Trebuchet MS" pitchFamily="16" charset="0"/>
            </a:endParaRPr>
          </a:p>
          <a:p>
            <a:pPr algn="l"/>
            <a:r>
              <a:rPr lang="sr-Latn-RS" sz="800" dirty="0" smtClean="0">
                <a:latin typeface="Trebuchet MS" pitchFamily="16" charset="0"/>
              </a:rPr>
              <a:t>Playlista video zapisa vežbi soft computing:</a:t>
            </a:r>
          </a:p>
          <a:p>
            <a:pPr algn="l"/>
            <a:r>
              <a:rPr lang="en-US" sz="800" i="1" dirty="0" smtClean="0">
                <a:latin typeface="Trebuchet MS" pitchFamily="16" charset="0"/>
                <a:hlinkClick r:id="rId3"/>
              </a:rPr>
              <a:t>https</a:t>
            </a:r>
            <a:r>
              <a:rPr lang="en-US" sz="800" i="1" dirty="0" smtClean="0">
                <a:latin typeface="Trebuchet MS" pitchFamily="16" charset="0"/>
                <a:hlinkClick r:id="rId3"/>
              </a:rPr>
              <a:t>://</a:t>
            </a:r>
            <a:r>
              <a:rPr lang="en-US" sz="800" i="1" dirty="0" smtClean="0">
                <a:latin typeface="Trebuchet MS" pitchFamily="16" charset="0"/>
                <a:hlinkClick r:id="rId3"/>
              </a:rPr>
              <a:t>www.youtube.com/watch?v=c8UgBXvqqEk&amp;list=PLBI8Ys-vopqZY9Grp29475EukgoS1JTD9</a:t>
            </a:r>
            <a:endParaRPr lang="sr-Latn-RS" sz="800" i="1" dirty="0" smtClean="0">
              <a:latin typeface="Trebuchet MS" pitchFamily="16" charset="0"/>
            </a:endParaRPr>
          </a:p>
          <a:p>
            <a:pPr algn="l"/>
            <a:endParaRPr lang="sr-Latn-RS" sz="800" i="1" dirty="0" smtClean="0">
              <a:latin typeface="Trebuchet MS" pitchFamily="16" charset="0"/>
            </a:endParaRPr>
          </a:p>
          <a:p>
            <a:pPr algn="l"/>
            <a:r>
              <a:rPr lang="sr-Latn-RS" sz="800" dirty="0" smtClean="0">
                <a:latin typeface="Trebuchet MS" pitchFamily="16" charset="0"/>
              </a:rPr>
              <a:t>Dokumentacija python biblioteke cv2 (opencv):</a:t>
            </a:r>
          </a:p>
          <a:p>
            <a:pPr algn="l"/>
            <a:r>
              <a:rPr lang="en-US" sz="800" dirty="0" smtClean="0">
                <a:latin typeface="Trebuchet MS" pitchFamily="16" charset="0"/>
                <a:hlinkClick r:id="rId4"/>
              </a:rPr>
              <a:t>http://</a:t>
            </a:r>
            <a:r>
              <a:rPr lang="en-US" sz="800" dirty="0" smtClean="0">
                <a:latin typeface="Trebuchet MS" pitchFamily="16" charset="0"/>
                <a:hlinkClick r:id="rId4"/>
              </a:rPr>
              <a:t>docs.opencv.org/3.0-beta/doc/py_tutorials/py_tutorials.html</a:t>
            </a:r>
            <a:endParaRPr lang="sr-Latn-RS" sz="800" dirty="0" smtClean="0">
              <a:latin typeface="Trebuchet MS" pitchFamily="16" charset="0"/>
            </a:endParaRPr>
          </a:p>
          <a:p>
            <a:pPr algn="l"/>
            <a:endParaRPr lang="sr-Latn-RS" sz="800" dirty="0" smtClean="0">
              <a:latin typeface="Trebuchet MS" pitchFamily="16" charset="0"/>
            </a:endParaRPr>
          </a:p>
          <a:p>
            <a:pPr algn="l"/>
            <a:r>
              <a:rPr lang="sr-Latn-RS" sz="800" dirty="0" smtClean="0">
                <a:latin typeface="Trebuchet MS" pitchFamily="16" charset="0"/>
              </a:rPr>
              <a:t>Numpy dokumentacija:</a:t>
            </a:r>
          </a:p>
          <a:p>
            <a:pPr algn="l"/>
            <a:r>
              <a:rPr lang="en-US" sz="800" dirty="0" err="1" smtClean="0">
                <a:latin typeface="Trebuchet MS" pitchFamily="16" charset="0"/>
                <a:hlinkClick r:id="rId5"/>
              </a:rPr>
              <a:t>http://www.numpy.org</a:t>
            </a:r>
            <a:r>
              <a:rPr lang="en-US" sz="800" dirty="0" err="1" smtClean="0">
                <a:latin typeface="Trebuchet MS" pitchFamily="16" charset="0"/>
                <a:hlinkClick r:id="rId5"/>
              </a:rPr>
              <a:t>/</a:t>
            </a:r>
            <a:endParaRPr lang="sr-Latn-RS" sz="800" dirty="0" smtClean="0">
              <a:latin typeface="Trebuchet MS" pitchFamily="16" charset="0"/>
            </a:endParaRPr>
          </a:p>
          <a:p>
            <a:pPr algn="l"/>
            <a:endParaRPr lang="sr-Latn-RS" sz="800" dirty="0" smtClean="0">
              <a:latin typeface="Trebuchet MS" pitchFamily="16" charset="0"/>
            </a:endParaRPr>
          </a:p>
          <a:p>
            <a:pPr algn="l"/>
            <a:endParaRPr lang="sr-Latn-RS" sz="800" i="1" dirty="0" smtClean="0">
              <a:solidFill>
                <a:srgbClr val="00B0F0"/>
              </a:solidFill>
              <a:latin typeface="Trebuchet MS" pitchFamily="16" charset="0"/>
            </a:endParaRPr>
          </a:p>
          <a:p>
            <a:pPr algn="l"/>
            <a:endParaRPr lang="en-US" sz="800" i="1" dirty="0">
              <a:solidFill>
                <a:srgbClr val="00B0F0"/>
              </a:solidFill>
              <a:latin typeface="Trebuchet MS" pitchFamily="16" charset="0"/>
            </a:endParaRPr>
          </a:p>
        </p:txBody>
      </p:sp>
      <p:sp>
        <p:nvSpPr>
          <p:cNvPr id="2132" name="Text Box 84"/>
          <p:cNvSpPr txBox="1">
            <a:spLocks noChangeArrowheads="1"/>
          </p:cNvSpPr>
          <p:nvPr/>
        </p:nvSpPr>
        <p:spPr bwMode="auto">
          <a:xfrm>
            <a:off x="504825" y="2338388"/>
            <a:ext cx="3343275" cy="3117777"/>
          </a:xfrm>
          <a:prstGeom prst="rect">
            <a:avLst/>
          </a:prstGeom>
          <a:noFill/>
          <a:ln w="9525">
            <a:noFill/>
            <a:miter lim="800000"/>
            <a:headEnd/>
            <a:tailEnd/>
          </a:ln>
          <a:effectLst/>
        </p:spPr>
        <p:txBody>
          <a:bodyPr lIns="0" tIns="0" rIns="0" bIns="0">
            <a:spAutoFit/>
          </a:bodyPr>
          <a:lstStyle/>
          <a:p>
            <a:pPr algn="l">
              <a:lnSpc>
                <a:spcPct val="160000"/>
              </a:lnSpc>
            </a:pPr>
            <a:r>
              <a:rPr lang="sr-Latn-RS" sz="2000" b="1" dirty="0" smtClean="0">
                <a:solidFill>
                  <a:srgbClr val="4B008F"/>
                </a:solidFill>
                <a:latin typeface="Trebuchet MS" pitchFamily="16" charset="0"/>
              </a:rPr>
              <a:t>Tema Rada</a:t>
            </a:r>
          </a:p>
          <a:p>
            <a:pPr algn="l"/>
            <a:r>
              <a:rPr lang="sr-Latn-RS" sz="900" dirty="0" smtClean="0">
                <a:latin typeface="Trebuchet MS" pitchFamily="16" charset="0"/>
              </a:rPr>
              <a:t>Ideja projekta je da se prilikom parkiranja vozila, uslika tablica vozila i sa slike prepoznaju karakteri vozila i napravi ASCII podatak tablice koji se dalje može slati u proizvoljnu bazu podataka.</a:t>
            </a:r>
          </a:p>
          <a:p>
            <a:pPr algn="l"/>
            <a:r>
              <a:rPr lang="sr-Latn-RS" sz="900" dirty="0" smtClean="0">
                <a:latin typeface="Trebuchet MS" pitchFamily="16" charset="0"/>
              </a:rPr>
              <a:t>Za izradu ovog projekta korišćeni su:</a:t>
            </a:r>
          </a:p>
          <a:p>
            <a:pPr algn="l">
              <a:buFont typeface="Arial" pitchFamily="34" charset="0"/>
              <a:buChar char="•"/>
            </a:pPr>
            <a:r>
              <a:rPr lang="sr-Latn-RS" sz="900" dirty="0" smtClean="0">
                <a:latin typeface="Trebuchet MS" pitchFamily="16" charset="0"/>
              </a:rPr>
              <a:t>Programski jezik python</a:t>
            </a:r>
          </a:p>
          <a:p>
            <a:pPr algn="l">
              <a:buFont typeface="Arial" pitchFamily="34" charset="0"/>
              <a:buChar char="•"/>
            </a:pPr>
            <a:r>
              <a:rPr lang="sr-Latn-RS" sz="900" dirty="0" smtClean="0">
                <a:latin typeface="Trebuchet MS" pitchFamily="16" charset="0"/>
              </a:rPr>
              <a:t>Biblioteke programskog jezika python:</a:t>
            </a:r>
          </a:p>
          <a:p>
            <a:pPr lvl="1" algn="l">
              <a:buFont typeface="Arial" pitchFamily="34" charset="0"/>
              <a:buChar char="•"/>
            </a:pPr>
            <a:r>
              <a:rPr lang="en-US" sz="900" dirty="0" smtClean="0">
                <a:latin typeface="Trebuchet MS" pitchFamily="16" charset="0"/>
              </a:rPr>
              <a:t>N</a:t>
            </a:r>
            <a:r>
              <a:rPr lang="sr-Latn-RS" sz="900" dirty="0" smtClean="0">
                <a:latin typeface="Trebuchet MS" pitchFamily="16" charset="0"/>
              </a:rPr>
              <a:t>umpy</a:t>
            </a:r>
          </a:p>
          <a:p>
            <a:pPr lvl="1" algn="l">
              <a:buFont typeface="Arial" pitchFamily="34" charset="0"/>
              <a:buChar char="•"/>
            </a:pPr>
            <a:r>
              <a:rPr lang="en-US" sz="900" dirty="0" smtClean="0">
                <a:latin typeface="Trebuchet MS" pitchFamily="16" charset="0"/>
              </a:rPr>
              <a:t>C</a:t>
            </a:r>
            <a:r>
              <a:rPr lang="sr-Latn-RS" sz="900" dirty="0" smtClean="0">
                <a:latin typeface="Trebuchet MS" pitchFamily="16" charset="0"/>
              </a:rPr>
              <a:t>v2</a:t>
            </a:r>
          </a:p>
          <a:p>
            <a:pPr lvl="1" algn="l">
              <a:buFont typeface="Arial" pitchFamily="34" charset="0"/>
              <a:buChar char="•"/>
            </a:pPr>
            <a:r>
              <a:rPr lang="en-US" sz="900" dirty="0" smtClean="0">
                <a:latin typeface="Trebuchet MS" pitchFamily="16" charset="0"/>
              </a:rPr>
              <a:t>S</a:t>
            </a:r>
            <a:r>
              <a:rPr lang="sr-Latn-RS" sz="900" dirty="0" smtClean="0">
                <a:latin typeface="Trebuchet MS" pitchFamily="16" charset="0"/>
              </a:rPr>
              <a:t>kimage</a:t>
            </a:r>
          </a:p>
          <a:p>
            <a:pPr lvl="1" algn="l">
              <a:buFont typeface="Arial" pitchFamily="34" charset="0"/>
              <a:buChar char="•"/>
            </a:pPr>
            <a:r>
              <a:rPr lang="en-US" sz="900" dirty="0" smtClean="0">
                <a:latin typeface="Trebuchet MS" pitchFamily="16" charset="0"/>
              </a:rPr>
              <a:t>M</a:t>
            </a:r>
            <a:r>
              <a:rPr lang="sr-Latn-RS" sz="900" dirty="0" smtClean="0">
                <a:latin typeface="Trebuchet MS" pitchFamily="16" charset="0"/>
              </a:rPr>
              <a:t>atplotlib</a:t>
            </a:r>
          </a:p>
          <a:p>
            <a:pPr lvl="1" algn="l">
              <a:buFont typeface="Arial" pitchFamily="34" charset="0"/>
              <a:buChar char="•"/>
            </a:pPr>
            <a:r>
              <a:rPr lang="sr-Latn-RS" sz="900" dirty="0" smtClean="0">
                <a:latin typeface="Trebuchet MS" pitchFamily="16" charset="0"/>
              </a:rPr>
              <a:t>Ostale standardne biblioteke</a:t>
            </a:r>
          </a:p>
          <a:p>
            <a:pPr algn="l">
              <a:buFont typeface="Arial" pitchFamily="34" charset="0"/>
              <a:buChar char="•"/>
            </a:pPr>
            <a:r>
              <a:rPr lang="sr-Latn-RS" sz="900" dirty="0" smtClean="0">
                <a:latin typeface="Trebuchet MS" pitchFamily="16" charset="0"/>
              </a:rPr>
              <a:t>Slike različitih parkiranih vozila</a:t>
            </a:r>
          </a:p>
          <a:p>
            <a:pPr algn="l"/>
            <a:r>
              <a:rPr lang="sr-Latn-RS" sz="900" dirty="0" smtClean="0">
                <a:latin typeface="Trebuchet MS" pitchFamily="16" charset="0"/>
              </a:rPr>
              <a:t>Samo prepoznavanje podataka je realizovano korišćenjem “K-Nearest-Neighbour” algoritma. Ceo projekat je urađen sa ugrađenom podrškom za testiranje i prikaz rezultata </a:t>
            </a:r>
            <a:r>
              <a:rPr lang="sr-Latn-RS" sz="900" i="1" dirty="0" smtClean="0">
                <a:latin typeface="Trebuchet MS" pitchFamily="16" charset="0"/>
              </a:rPr>
              <a:t>“korak po korak”, </a:t>
            </a:r>
            <a:r>
              <a:rPr lang="sr-Latn-RS" sz="900" dirty="0" smtClean="0">
                <a:latin typeface="Trebuchet MS" pitchFamily="16" charset="0"/>
              </a:rPr>
              <a:t>odn. </a:t>
            </a:r>
            <a:r>
              <a:rPr lang="en-US" sz="900" dirty="0" smtClean="0">
                <a:latin typeface="Trebuchet MS" pitchFamily="16" charset="0"/>
              </a:rPr>
              <a:t>P</a:t>
            </a:r>
            <a:r>
              <a:rPr lang="sr-Latn-RS" sz="900" dirty="0" smtClean="0">
                <a:latin typeface="Trebuchet MS" pitchFamily="16" charset="0"/>
              </a:rPr>
              <a:t>odešavanjem određenog flega.</a:t>
            </a:r>
            <a:endParaRPr lang="sr-Latn-RS" sz="900" i="1" dirty="0" smtClean="0">
              <a:latin typeface="Trebuchet MS" pitchFamily="16" charset="0"/>
            </a:endParaRPr>
          </a:p>
          <a:p>
            <a:pPr algn="l">
              <a:lnSpc>
                <a:spcPct val="160000"/>
              </a:lnSpc>
            </a:pPr>
            <a:endParaRPr lang="en-US" sz="1100" dirty="0">
              <a:latin typeface="Trebuchet MS" pitchFamily="16" charset="0"/>
            </a:endParaRPr>
          </a:p>
        </p:txBody>
      </p:sp>
      <p:pic>
        <p:nvPicPr>
          <p:cNvPr id="2142" name="Picture 94"/>
          <p:cNvPicPr>
            <a:picLocks noChangeAspect="1" noChangeArrowheads="1"/>
          </p:cNvPicPr>
          <p:nvPr/>
        </p:nvPicPr>
        <p:blipFill>
          <a:blip r:embed="rId6"/>
          <a:stretch>
            <a:fillRect/>
          </a:stretch>
        </p:blipFill>
        <p:spPr bwMode="auto">
          <a:xfrm>
            <a:off x="11598275" y="723106"/>
            <a:ext cx="1279525" cy="1279525"/>
          </a:xfrm>
          <a:prstGeom prst="rect">
            <a:avLst/>
          </a:prstGeom>
          <a:noFill/>
        </p:spPr>
      </p:pic>
      <p:pic>
        <p:nvPicPr>
          <p:cNvPr id="2143" name="Picture 95"/>
          <p:cNvPicPr>
            <a:picLocks noChangeAspect="1" noChangeArrowheads="1"/>
          </p:cNvPicPr>
          <p:nvPr/>
        </p:nvPicPr>
        <p:blipFill>
          <a:blip r:embed="rId7"/>
          <a:stretch>
            <a:fillRect/>
          </a:stretch>
        </p:blipFill>
        <p:spPr bwMode="auto">
          <a:xfrm>
            <a:off x="13273088" y="718344"/>
            <a:ext cx="1279525" cy="1279525"/>
          </a:xfrm>
          <a:prstGeom prst="rect">
            <a:avLst/>
          </a:prstGeom>
          <a:noFill/>
        </p:spPr>
      </p:pic>
      <p:sp>
        <p:nvSpPr>
          <p:cNvPr id="16" name="TextBox 15"/>
          <p:cNvSpPr txBox="1"/>
          <p:nvPr/>
        </p:nvSpPr>
        <p:spPr>
          <a:xfrm>
            <a:off x="4200525" y="2266950"/>
            <a:ext cx="4972050" cy="8556188"/>
          </a:xfrm>
          <a:prstGeom prst="rect">
            <a:avLst/>
          </a:prstGeom>
          <a:noFill/>
        </p:spPr>
        <p:txBody>
          <a:bodyPr wrap="square" rtlCol="0">
            <a:spAutoFit/>
          </a:bodyPr>
          <a:lstStyle/>
          <a:p>
            <a:pPr algn="l"/>
            <a:r>
              <a:rPr lang="sr-Latn-RS" sz="1600" b="1" dirty="0" smtClean="0">
                <a:solidFill>
                  <a:srgbClr val="4B008F"/>
                </a:solidFill>
                <a:latin typeface="Trebuchet MS" pitchFamily="34" charset="0"/>
              </a:rPr>
              <a:t>Postupak</a:t>
            </a:r>
          </a:p>
          <a:p>
            <a:pPr algn="l"/>
            <a:r>
              <a:rPr lang="sr-Latn-RS" sz="1200" b="1" dirty="0" smtClean="0">
                <a:solidFill>
                  <a:srgbClr val="4B008F"/>
                </a:solidFill>
                <a:latin typeface="Trebuchet MS" pitchFamily="34" charset="0"/>
              </a:rPr>
              <a:t>1. Trening Podaci</a:t>
            </a:r>
          </a:p>
          <a:p>
            <a:pPr algn="l"/>
            <a:r>
              <a:rPr lang="sr-Latn-RS" sz="800" dirty="0" smtClean="0">
                <a:latin typeface="Trebuchet MS" pitchFamily="34" charset="0"/>
              </a:rPr>
              <a:t>Bilo kakvo prepoznavanje podataka sa slike pomoću KNN algoritma nije moguće bez trening podataka. </a:t>
            </a:r>
          </a:p>
          <a:p>
            <a:pPr algn="l"/>
            <a:r>
              <a:rPr lang="sr-Latn-RS" sz="800" dirty="0" smtClean="0">
                <a:latin typeface="Trebuchet MS" pitchFamily="34" charset="0"/>
              </a:rPr>
              <a:t>Generisanje trening podataka je urađeno u algoritmu koji omogućava korišćenje gotovo bilo kakvih slika dokle god nazivi slika prate konvenciju nazivanja koja je zadata unutar koda programa. Svaka slika koja sadrži karaktere mora da se zove kao i sam karakter (case-sensitive), mora se ubaciti u listu slika unutar programa, i mora da ima ekstenziju “.jpg”.</a:t>
            </a:r>
          </a:p>
          <a:p>
            <a:pPr algn="l"/>
            <a:r>
              <a:rPr lang="sr-Latn-RS" sz="800" b="1" u="sng" dirty="0" smtClean="0">
                <a:latin typeface="Trebuchet MS" pitchFamily="34" charset="0"/>
              </a:rPr>
              <a:t>Algoritam kreiranja trening podataka:</a:t>
            </a:r>
          </a:p>
          <a:p>
            <a:pPr marL="228600" indent="-228600" algn="l">
              <a:buFont typeface="+mj-lt"/>
              <a:buAutoNum type="arabicPeriod"/>
            </a:pPr>
            <a:r>
              <a:rPr lang="sr-Latn-RS" sz="800" dirty="0" smtClean="0">
                <a:latin typeface="Trebuchet MS" pitchFamily="34" charset="0"/>
              </a:rPr>
              <a:t>Najpre je potrebno učitati trening sliku. Učitavanje trening slike se izvršava pomoću cv2 biblioteke. Prvo se iz konstanti povuče putanja do direktive sa slikama, doda se ime slike iz liste, i nalepi ekstenzija slike. Ovakva putanja se dalje prosleđuje u funkciju koja procesuira slike kako bi se dobile relevantne slike </a:t>
            </a:r>
            <a:r>
              <a:rPr lang="sr-Latn-RS" sz="800" b="1" dirty="0" smtClean="0">
                <a:latin typeface="Trebuchet MS" pitchFamily="34" charset="0"/>
              </a:rPr>
              <a:t>(original_image, gray_image, thresholded_image)</a:t>
            </a:r>
            <a:r>
              <a:rPr lang="sr-Latn-RS" sz="800" dirty="0" smtClean="0">
                <a:latin typeface="Trebuchet MS" pitchFamily="34" charset="0"/>
              </a:rPr>
              <a:t> za dalje prerade.</a:t>
            </a:r>
          </a:p>
          <a:p>
            <a:pPr marL="228600" indent="-228600" algn="l">
              <a:buFont typeface="+mj-lt"/>
              <a:buAutoNum type="arabicPeriod"/>
            </a:pPr>
            <a:r>
              <a:rPr lang="sr-Latn-RS" sz="800" dirty="0" smtClean="0">
                <a:latin typeface="Trebuchet MS" pitchFamily="34" charset="0"/>
              </a:rPr>
              <a:t>Korišćenjem cv2 biblioteke, najpre se učitava originalna slika. Dimenzije ove slike se prerade u 1100x150 </a:t>
            </a:r>
            <a:r>
              <a:rPr lang="sr-Latn-RS" sz="800" b="1" i="1" dirty="0" smtClean="0">
                <a:latin typeface="Trebuchet MS" pitchFamily="34" charset="0"/>
              </a:rPr>
              <a:t>(WxH)</a:t>
            </a:r>
            <a:r>
              <a:rPr lang="sr-Latn-RS" sz="800" i="1" dirty="0" smtClean="0">
                <a:latin typeface="Trebuchet MS" pitchFamily="34" charset="0"/>
              </a:rPr>
              <a:t>. </a:t>
            </a:r>
            <a:r>
              <a:rPr lang="sr-Latn-RS" sz="800" dirty="0" smtClean="0">
                <a:latin typeface="Trebuchet MS" pitchFamily="34" charset="0"/>
              </a:rPr>
              <a:t>Nakon učitavanja originala, pravi se slika istih veličina ali isključivo nijansi crne i bele boje </a:t>
            </a:r>
            <a:r>
              <a:rPr lang="sr-Latn-RS" sz="800" b="1" i="1" dirty="0" smtClean="0">
                <a:latin typeface="Trebuchet MS" pitchFamily="34" charset="0"/>
              </a:rPr>
              <a:t>(grayscale). </a:t>
            </a:r>
            <a:r>
              <a:rPr lang="sr-Latn-RS" sz="800" dirty="0" smtClean="0">
                <a:latin typeface="Trebuchet MS" pitchFamily="34" charset="0"/>
              </a:rPr>
              <a:t>Grayscale slika se dalje koristi kako bi se dobila </a:t>
            </a:r>
            <a:r>
              <a:rPr lang="sr-Latn-RS" sz="800" i="1" dirty="0" smtClean="0">
                <a:latin typeface="Trebuchet MS" pitchFamily="34" charset="0"/>
              </a:rPr>
              <a:t>thresholdovana slika </a:t>
            </a:r>
            <a:r>
              <a:rPr lang="sr-Latn-RS" sz="800" b="1" i="1" dirty="0" smtClean="0">
                <a:latin typeface="Trebuchet MS" pitchFamily="34" charset="0"/>
              </a:rPr>
              <a:t>(striktno crne i bele boje). </a:t>
            </a:r>
            <a:r>
              <a:rPr lang="sr-Latn-RS" sz="800" dirty="0" smtClean="0">
                <a:latin typeface="Trebuchet MS" pitchFamily="34" charset="0"/>
              </a:rPr>
              <a:t>Ova thresholdovana slika se dalje ispravlja korišćenjem </a:t>
            </a:r>
            <a:r>
              <a:rPr lang="sr-Latn-RS" sz="800" i="1" dirty="0" smtClean="0">
                <a:latin typeface="Trebuchet MS" pitchFamily="34" charset="0"/>
              </a:rPr>
              <a:t>cv2.getStructuringElement(cv2.MORPH_RECT,(1,1)) funkcije, </a:t>
            </a:r>
            <a:r>
              <a:rPr lang="sr-Latn-RS" sz="800" dirty="0" smtClean="0">
                <a:latin typeface="Trebuchet MS" pitchFamily="34" charset="0"/>
              </a:rPr>
              <a:t>koja ukljanja neispravnosti </a:t>
            </a:r>
            <a:r>
              <a:rPr lang="sr-Latn-RS" sz="800" b="1" i="1" dirty="0" smtClean="0">
                <a:latin typeface="Trebuchet MS" pitchFamily="34" charset="0"/>
              </a:rPr>
              <a:t>(bele tačke, kratke tanke linije ...) </a:t>
            </a:r>
            <a:r>
              <a:rPr lang="sr-Latn-RS" sz="800" dirty="0" smtClean="0">
                <a:latin typeface="Trebuchet MS" pitchFamily="34" charset="0"/>
              </a:rPr>
              <a:t>u thresholdovanoj slici.</a:t>
            </a:r>
          </a:p>
          <a:p>
            <a:pPr marL="228600" indent="-228600" algn="l">
              <a:buFont typeface="+mj-lt"/>
              <a:buAutoNum type="arabicPeriod"/>
            </a:pPr>
            <a:r>
              <a:rPr lang="sr-Latn-RS" sz="800" dirty="0" smtClean="0">
                <a:latin typeface="Trebuchet MS" pitchFamily="34" charset="0"/>
              </a:rPr>
              <a:t>Korišćenjem thresholdovane slike, obeležavaju se i izvajaju relevantni regioni na slici.</a:t>
            </a:r>
          </a:p>
          <a:p>
            <a:pPr marL="228600" indent="-228600" algn="l">
              <a:buFont typeface="+mj-lt"/>
              <a:buAutoNum type="arabicPeriod"/>
            </a:pPr>
            <a:r>
              <a:rPr lang="sr-Latn-RS" sz="800" dirty="0" smtClean="0">
                <a:latin typeface="Trebuchet MS" pitchFamily="34" charset="0"/>
              </a:rPr>
              <a:t>Regioni se dalje prosleđuju u funkciju koja kreira kolekciju odnosa visina i širina regiona na osnovu najviših i najširih tačaka regiona.</a:t>
            </a:r>
            <a:r>
              <a:rPr lang="sr-Latn-RS" sz="800" dirty="0" smtClean="0">
                <a:latin typeface="Trebuchet MS" pitchFamily="34" charset="0"/>
              </a:rPr>
              <a:t> </a:t>
            </a:r>
            <a:r>
              <a:rPr lang="sr-Latn-RS" sz="800" dirty="0" smtClean="0">
                <a:latin typeface="Trebuchet MS" pitchFamily="34" charset="0"/>
              </a:rPr>
              <a:t>Pored odnosa, pravi se i srednja vrednost ovih odnosa kako bi se dalje u algoritmu izdvojili regioni od interesa </a:t>
            </a:r>
            <a:r>
              <a:rPr lang="sr-Latn-RS" sz="800" b="1" i="1" dirty="0" smtClean="0">
                <a:latin typeface="Trebuchet MS" pitchFamily="34" charset="0"/>
              </a:rPr>
              <a:t>(ovo je urađeno kako bi se izbegle moguće greške prilikom prvog procesiranja slika, omogućava širi skup slika).</a:t>
            </a:r>
          </a:p>
          <a:p>
            <a:pPr marL="228600" indent="-228600" algn="l">
              <a:buFont typeface="+mj-lt"/>
              <a:buAutoNum type="arabicPeriod"/>
            </a:pPr>
            <a:r>
              <a:rPr lang="sr-Latn-RS" sz="800" dirty="0" smtClean="0">
                <a:latin typeface="Trebuchet MS" pitchFamily="34" charset="0"/>
              </a:rPr>
              <a:t>Odnosi se grupišu kako bi se napravili parovi minimalnih i maksimalnih vrednosti. Ovo je urađeno kako bi se dodatno osiguralo izdvajanje najboljih slika za trening podatke. </a:t>
            </a:r>
          </a:p>
          <a:p>
            <a:pPr marL="228600" indent="-228600" algn="l">
              <a:buFont typeface="+mj-lt"/>
              <a:buAutoNum type="arabicPeriod"/>
            </a:pPr>
            <a:r>
              <a:rPr lang="sr-Latn-RS" sz="800" dirty="0" smtClean="0">
                <a:latin typeface="Trebuchet MS" pitchFamily="34" charset="0"/>
              </a:rPr>
              <a:t>Kada se naprave grupacije i minimalni i maksimalni parovi, svi regioni prolaze kroz filter. Za svaki region se uzima njegov odnos visine i širine, i ukoliko upada u par minimalnih i maksimalnih vrednosti, izdvaja se kao </a:t>
            </a:r>
            <a:r>
              <a:rPr lang="sr-Latn-RS" sz="800" i="1" dirty="0" smtClean="0">
                <a:latin typeface="Trebuchet MS" pitchFamily="34" charset="0"/>
              </a:rPr>
              <a:t>DOBAR </a:t>
            </a:r>
            <a:r>
              <a:rPr lang="sr-Latn-RS" sz="800" dirty="0" smtClean="0">
                <a:latin typeface="Trebuchet MS" pitchFamily="34" charset="0"/>
              </a:rPr>
              <a:t>region.</a:t>
            </a:r>
          </a:p>
          <a:p>
            <a:pPr marL="228600" indent="-228600" algn="l">
              <a:buFont typeface="+mj-lt"/>
              <a:buAutoNum type="arabicPeriod"/>
            </a:pPr>
            <a:r>
              <a:rPr lang="sr-Latn-RS" sz="800" dirty="0" smtClean="0">
                <a:latin typeface="Trebuchet MS" pitchFamily="34" charset="0"/>
              </a:rPr>
              <a:t>Svi dobri regioni se dalje koriste kako bi se originalna slika isekla </a:t>
            </a:r>
            <a:r>
              <a:rPr lang="sr-Latn-RS" sz="800" b="1" i="1" dirty="0" smtClean="0">
                <a:latin typeface="Trebuchet MS" pitchFamily="34" charset="0"/>
              </a:rPr>
              <a:t>(cv2.resize() - crop), </a:t>
            </a:r>
            <a:r>
              <a:rPr lang="sr-Latn-RS" sz="800" dirty="0" smtClean="0">
                <a:latin typeface="Trebuchet MS" pitchFamily="34" charset="0"/>
              </a:rPr>
              <a:t>da bi dalje te isečene slike individualnih karaktera zapisali u datoteku trening podataka.</a:t>
            </a:r>
          </a:p>
          <a:p>
            <a:pPr marL="228600" indent="-228600" algn="l">
              <a:buFont typeface="+mj-lt"/>
              <a:buAutoNum type="arabicPeriod"/>
            </a:pPr>
            <a:r>
              <a:rPr lang="sr-Latn-RS" sz="800" dirty="0" smtClean="0">
                <a:latin typeface="Trebuchet MS" pitchFamily="34" charset="0"/>
              </a:rPr>
              <a:t>Isečene slike se pretvaraju i jednodimenzionalni niz vrednosti boje svakog piksela. Ovakvi nizovi se stavljaju u listu nizova, i ujedno se i dodaje novo slovo u listu slova koja služi za mapiranje </a:t>
            </a:r>
            <a:r>
              <a:rPr lang="sr-Latn-RS" sz="800" b="1" i="1" dirty="0" smtClean="0">
                <a:latin typeface="Trebuchet MS" pitchFamily="34" charset="0"/>
              </a:rPr>
              <a:t>niz piksela – slovo. </a:t>
            </a:r>
          </a:p>
          <a:p>
            <a:pPr marL="228600" indent="-228600" algn="l"/>
            <a:endParaRPr lang="sr-Latn-RS" sz="800" dirty="0" smtClean="0">
              <a:latin typeface="Trebuchet MS" pitchFamily="34" charset="0"/>
            </a:endParaRPr>
          </a:p>
          <a:p>
            <a:pPr marL="228600" indent="-228600" algn="l"/>
            <a:r>
              <a:rPr lang="sr-Latn-RS" sz="800" b="1" i="1" u="sng" dirty="0" smtClean="0">
                <a:latin typeface="Trebuchet MS" pitchFamily="34" charset="0"/>
              </a:rPr>
              <a:t>Nakon završetka algoritma, generisane su datoteke:</a:t>
            </a:r>
          </a:p>
          <a:p>
            <a:pPr marL="228600" indent="-228600" algn="l">
              <a:buFont typeface="Arial" pitchFamily="34" charset="0"/>
              <a:buChar char="•"/>
            </a:pPr>
            <a:r>
              <a:rPr lang="en-US" sz="800" b="1" dirty="0" err="1" smtClean="0">
                <a:latin typeface="Trebuchet MS" pitchFamily="34" charset="0"/>
              </a:rPr>
              <a:t>PREMIUM_CLASSIFICATIONS.txt</a:t>
            </a:r>
            <a:r>
              <a:rPr lang="sr-Latn-RS" sz="800" b="1" dirty="0" smtClean="0">
                <a:latin typeface="Trebuchet MS" pitchFamily="34" charset="0"/>
              </a:rPr>
              <a:t> – </a:t>
            </a:r>
            <a:r>
              <a:rPr lang="sr-Latn-RS" sz="800" dirty="0" smtClean="0">
                <a:latin typeface="Trebuchet MS" pitchFamily="34" charset="0"/>
              </a:rPr>
              <a:t>datoteka INTEGER vrednosti karaktera</a:t>
            </a:r>
          </a:p>
          <a:p>
            <a:pPr marL="228600" indent="-228600" algn="l">
              <a:buFont typeface="Arial" pitchFamily="34" charset="0"/>
              <a:buChar char="•"/>
            </a:pPr>
            <a:r>
              <a:rPr lang="en-US" sz="800" b="1" dirty="0" err="1" smtClean="0">
                <a:latin typeface="Trebuchet MS" pitchFamily="34" charset="0"/>
              </a:rPr>
              <a:t>PREMIUM_FLAT_IMAGES.txt</a:t>
            </a:r>
            <a:r>
              <a:rPr lang="sr-Latn-RS" sz="800" b="1" dirty="0" smtClean="0">
                <a:latin typeface="Trebuchet MS" pitchFamily="34" charset="0"/>
              </a:rPr>
              <a:t> – </a:t>
            </a:r>
            <a:r>
              <a:rPr lang="sr-Latn-RS" sz="800" dirty="0" smtClean="0">
                <a:latin typeface="Trebuchet MS" pitchFamily="34" charset="0"/>
              </a:rPr>
              <a:t>datoteka nizova koji sadrže vrednosti svakog piksela</a:t>
            </a:r>
          </a:p>
          <a:p>
            <a:pPr marL="228600" indent="-228600" algn="l"/>
            <a:r>
              <a:rPr lang="sr-Latn-RS" sz="800" dirty="0" smtClean="0">
                <a:latin typeface="Trebuchet MS" pitchFamily="34" charset="0"/>
              </a:rPr>
              <a:t>Ove datoteke će dalje biti korišćene za treniranje KNN algoritma.</a:t>
            </a:r>
          </a:p>
          <a:p>
            <a:pPr marL="228600" indent="-228600" algn="l"/>
            <a:endParaRPr lang="sr-Latn-RS" sz="800" dirty="0" smtClean="0">
              <a:latin typeface="Trebuchet MS" pitchFamily="34" charset="0"/>
            </a:endParaRPr>
          </a:p>
          <a:p>
            <a:pPr marL="228600" indent="-228600" algn="l"/>
            <a:r>
              <a:rPr lang="sr-Latn-RS" sz="1200" b="1" dirty="0" smtClean="0">
                <a:solidFill>
                  <a:srgbClr val="4B008F"/>
                </a:solidFill>
                <a:latin typeface="Trebuchet MS" pitchFamily="34" charset="0"/>
              </a:rPr>
              <a:t>2. Prepoznavanje</a:t>
            </a:r>
          </a:p>
          <a:p>
            <a:pPr marL="228600" indent="-228600" algn="l"/>
            <a:r>
              <a:rPr lang="sr-Latn-RS" sz="800" dirty="0" smtClean="0">
                <a:latin typeface="Trebuchet MS" pitchFamily="34" charset="0"/>
              </a:rPr>
              <a:t>Samo prepoznavanje karaktera započinje u Main.py. Najpre se izvodi pokušaj treniranja KNN-a.</a:t>
            </a:r>
          </a:p>
          <a:p>
            <a:pPr marL="228600" indent="-228600" algn="l"/>
            <a:r>
              <a:rPr lang="sr-Latn-RS" sz="800" dirty="0" smtClean="0">
                <a:latin typeface="Trebuchet MS" pitchFamily="34" charset="0"/>
              </a:rPr>
              <a:t>Treniranje se vrši čitanjem podataka iz navedenih datoteka i mapiranjem vrednosti. </a:t>
            </a:r>
          </a:p>
          <a:p>
            <a:pPr marL="228600" indent="-228600" algn="l"/>
            <a:r>
              <a:rPr lang="sr-Latn-RS" sz="800" b="1" i="1" u="sng" dirty="0" smtClean="0">
                <a:latin typeface="Trebuchet MS" pitchFamily="34" charset="0"/>
              </a:rPr>
              <a:t>Nakon uspešnog treninga, započinje proces pripremanja za prepoznavanje karaktera:</a:t>
            </a:r>
          </a:p>
          <a:p>
            <a:pPr marL="228600" indent="-228600" algn="l">
              <a:buFont typeface="+mj-lt"/>
              <a:buAutoNum type="arabicPeriod"/>
            </a:pPr>
            <a:r>
              <a:rPr lang="sr-Latn-RS" sz="800" dirty="0" smtClean="0">
                <a:latin typeface="Trebuchet MS" pitchFamily="34" charset="0"/>
              </a:rPr>
              <a:t>Slike se učitavaju i prerađuju kao u tačkama </a:t>
            </a:r>
            <a:r>
              <a:rPr lang="sr-Latn-RS" sz="800" b="1" dirty="0" smtClean="0">
                <a:latin typeface="Trebuchet MS" pitchFamily="34" charset="0"/>
              </a:rPr>
              <a:t>1. 2. 3. </a:t>
            </a:r>
            <a:r>
              <a:rPr lang="sr-Latn-RS" sz="800" dirty="0" smtClean="0">
                <a:latin typeface="Trebuchet MS" pitchFamily="34" charset="0"/>
              </a:rPr>
              <a:t>algoritma za generisanje trening podataka.</a:t>
            </a:r>
          </a:p>
          <a:p>
            <a:pPr marL="228600" indent="-228600" algn="l">
              <a:buFont typeface="+mj-lt"/>
              <a:buAutoNum type="arabicPeriod"/>
            </a:pPr>
            <a:r>
              <a:rPr lang="sr-Latn-RS" sz="800" dirty="0" smtClean="0">
                <a:latin typeface="Trebuchet MS" pitchFamily="34" charset="0"/>
              </a:rPr>
              <a:t>Kod izdvajanja regiona, ne traže se regioni koji imaju određeni odnos visine i širine već svi idu u skup regiona koji mogu biti karakter.</a:t>
            </a:r>
          </a:p>
          <a:p>
            <a:pPr marL="228600" indent="-228600" algn="l">
              <a:buFont typeface="+mj-lt"/>
              <a:buAutoNum type="arabicPeriod"/>
            </a:pPr>
            <a:r>
              <a:rPr lang="sr-Latn-RS" sz="800" dirty="0" smtClean="0">
                <a:latin typeface="Trebuchet MS" pitchFamily="34" charset="0"/>
              </a:rPr>
              <a:t>Regioni se koriste za izdvajanje slike iz originala. Ove isečene slike se pretvaraju u jednodimenzioni niz vrednosti piksela, i mapiraju se sa svojom originalnom isečenom slikom.</a:t>
            </a:r>
          </a:p>
          <a:p>
            <a:pPr marL="228600" indent="-228600" algn="l"/>
            <a:r>
              <a:rPr lang="sr-Latn-RS" sz="800" b="1" i="1" u="sng" dirty="0" smtClean="0">
                <a:latin typeface="Trebuchet MS" pitchFamily="34" charset="0"/>
              </a:rPr>
              <a:t>Nakon pripreme, započinje algoritam prepoznavanja karaktera:</a:t>
            </a:r>
          </a:p>
          <a:p>
            <a:pPr marL="228600" indent="-228600" algn="l">
              <a:buFont typeface="+mj-lt"/>
              <a:buAutoNum type="arabicPeriod"/>
            </a:pPr>
            <a:r>
              <a:rPr lang="sr-Latn-RS" sz="800" dirty="0" smtClean="0">
                <a:latin typeface="Trebuchet MS" pitchFamily="34" charset="0"/>
              </a:rPr>
              <a:t>Za svaki zapis u mapi slika i nizova, uzima se posebno slika i posebno niz.</a:t>
            </a:r>
          </a:p>
          <a:p>
            <a:pPr marL="228600" indent="-228600" algn="l">
              <a:buFont typeface="+mj-lt"/>
              <a:buAutoNum type="arabicPeriod"/>
            </a:pPr>
            <a:r>
              <a:rPr lang="sr-Latn-RS" sz="800" dirty="0" smtClean="0">
                <a:latin typeface="Trebuchet MS" pitchFamily="34" charset="0"/>
              </a:rPr>
              <a:t>Niz vrednosti piksela se koristi za određivanje najbližih suseda, tako da  se vrate 10 najbližih suseda.</a:t>
            </a:r>
          </a:p>
          <a:p>
            <a:pPr marL="228600" indent="-228600" algn="l">
              <a:buFont typeface="+mj-lt"/>
              <a:buAutoNum type="arabicPeriod"/>
            </a:pPr>
            <a:r>
              <a:rPr lang="sr-Latn-RS" sz="800" dirty="0" smtClean="0">
                <a:latin typeface="Trebuchet MS" pitchFamily="34" charset="0"/>
              </a:rPr>
              <a:t>Pravi se mapa sledećih vrednosti:</a:t>
            </a:r>
          </a:p>
          <a:p>
            <a:pPr marL="685800" lvl="1" indent="-228600" algn="l">
              <a:buFont typeface="+mj-lt"/>
              <a:buAutoNum type="arabicPeriod"/>
            </a:pPr>
            <a:r>
              <a:rPr lang="sr-Latn-RS" sz="800" dirty="0" smtClean="0">
                <a:latin typeface="Trebuchet MS" pitchFamily="34" charset="0"/>
              </a:rPr>
              <a:t>Sam karakter koji je pronađen.</a:t>
            </a:r>
          </a:p>
          <a:p>
            <a:pPr marL="685800" lvl="1" indent="-228600" algn="l">
              <a:buFont typeface="+mj-lt"/>
              <a:buAutoNum type="arabicPeriod"/>
            </a:pPr>
            <a:r>
              <a:rPr lang="sr-Latn-RS" sz="800" dirty="0" smtClean="0">
                <a:latin typeface="Trebuchet MS" pitchFamily="34" charset="0"/>
              </a:rPr>
              <a:t>Broj koliko puta je karakter pronađen</a:t>
            </a:r>
          </a:p>
          <a:p>
            <a:pPr marL="685800" lvl="1" indent="-228600" algn="l">
              <a:buFont typeface="+mj-lt"/>
              <a:buAutoNum type="arabicPeriod"/>
            </a:pPr>
            <a:r>
              <a:rPr lang="sr-Latn-RS" sz="800" dirty="0" smtClean="0">
                <a:latin typeface="Trebuchet MS" pitchFamily="34" charset="0"/>
              </a:rPr>
              <a:t>Daljina od najbližeg suseda ukoliko je daljina manja od 6,000,000 (ukoliko nije upisuje se</a:t>
            </a:r>
            <a:r>
              <a:rPr lang="sr-Latn-RS" sz="800" b="1" i="1" dirty="0" smtClean="0">
                <a:latin typeface="Trebuchet MS" pitchFamily="34" charset="0"/>
              </a:rPr>
              <a:t> None </a:t>
            </a:r>
            <a:r>
              <a:rPr lang="sr-Latn-RS" sz="800" dirty="0" smtClean="0">
                <a:latin typeface="Trebuchet MS" pitchFamily="34" charset="0"/>
              </a:rPr>
              <a:t> na to mesto).</a:t>
            </a:r>
          </a:p>
          <a:p>
            <a:pPr marL="685800" lvl="1" indent="-228600" algn="l">
              <a:buFont typeface="+mj-lt"/>
              <a:buAutoNum type="arabicPeriod"/>
            </a:pPr>
            <a:r>
              <a:rPr lang="sr-Latn-RS" sz="800" dirty="0" smtClean="0">
                <a:latin typeface="Trebuchet MS" pitchFamily="34" charset="0"/>
              </a:rPr>
              <a:t>Broj koliko puta je karakter bio u </a:t>
            </a:r>
            <a:r>
              <a:rPr lang="sr-Latn-RS" sz="800" dirty="0" smtClean="0">
                <a:latin typeface="Trebuchet MS" pitchFamily="34" charset="0"/>
              </a:rPr>
              <a:t>dozvoljenoj </a:t>
            </a:r>
            <a:r>
              <a:rPr lang="sr-Latn-RS" sz="800" dirty="0" smtClean="0">
                <a:latin typeface="Trebuchet MS" pitchFamily="34" charset="0"/>
              </a:rPr>
              <a:t>granici.</a:t>
            </a:r>
            <a:endParaRPr lang="sr-Latn-RS" sz="800" dirty="0" smtClean="0">
              <a:latin typeface="Trebuchet MS" pitchFamily="34" charset="0"/>
            </a:endParaRPr>
          </a:p>
          <a:p>
            <a:pPr marL="228600" indent="-228600" algn="l">
              <a:buAutoNum type="arabicPeriod" startAt="4"/>
            </a:pPr>
            <a:r>
              <a:rPr lang="sr-Latn-RS" sz="800" dirty="0" smtClean="0">
                <a:latin typeface="Trebuchet MS" pitchFamily="34" charset="0"/>
              </a:rPr>
              <a:t>Instacira se prazan niz vrednosti za analizu.</a:t>
            </a:r>
          </a:p>
          <a:p>
            <a:pPr marL="228600" indent="-228600" algn="l">
              <a:buAutoNum type="arabicPeriod" startAt="4"/>
            </a:pPr>
            <a:r>
              <a:rPr lang="sr-Latn-RS" sz="800" dirty="0" smtClean="0">
                <a:latin typeface="Trebuchet MS" pitchFamily="34" charset="0"/>
              </a:rPr>
              <a:t>Ukoliko je broj pojavljivanja karaktera u dozvoljenoj granici veći od 0, nastavlja se sa analizom.</a:t>
            </a:r>
          </a:p>
          <a:p>
            <a:pPr marL="228600" indent="-228600" algn="l">
              <a:buAutoNum type="arabicPeriod" startAt="4"/>
            </a:pPr>
            <a:r>
              <a:rPr lang="sr-Latn-RS" sz="800" dirty="0" smtClean="0">
                <a:latin typeface="Trebuchet MS" pitchFamily="34" charset="0"/>
              </a:rPr>
              <a:t>Za svaki karakter koji je pronađen u mapi karaktera proverava se da li je pojavljivanje karaktera veće od 1(Ako je tačno 1 ili manje, ne postoji šansa da je dobar karakter).</a:t>
            </a:r>
          </a:p>
          <a:p>
            <a:pPr marL="228600" indent="-228600" algn="l">
              <a:buAutoNum type="arabicPeriod" startAt="4"/>
            </a:pPr>
            <a:r>
              <a:rPr lang="sr-Latn-RS" sz="800" dirty="0" smtClean="0">
                <a:latin typeface="Trebuchet MS" pitchFamily="34" charset="0"/>
              </a:rPr>
              <a:t>Ukoliko jeste, uzima se najbolja daljina karaktera od svog suseda (ukoliko nije postavljena na </a:t>
            </a:r>
            <a:r>
              <a:rPr lang="sr-Latn-RS" sz="800" b="1" i="1" dirty="0" smtClean="0">
                <a:latin typeface="Trebuchet MS" pitchFamily="34" charset="0"/>
              </a:rPr>
              <a:t>None</a:t>
            </a:r>
            <a:r>
              <a:rPr lang="sr-Latn-RS" sz="800" dirty="0" smtClean="0">
                <a:latin typeface="Trebuchet MS" pitchFamily="34" charset="0"/>
              </a:rPr>
              <a:t>).</a:t>
            </a:r>
          </a:p>
          <a:p>
            <a:pPr marL="228600" indent="-228600" algn="l"/>
            <a:endParaRPr lang="sr-Latn-RS" sz="1200" b="1" dirty="0" smtClean="0">
              <a:solidFill>
                <a:srgbClr val="4B008F"/>
              </a:solidFill>
              <a:latin typeface="Trebuchet MS" pitchFamily="34" charset="0"/>
            </a:endParaRPr>
          </a:p>
          <a:p>
            <a:pPr marL="228600" indent="-228600" algn="l"/>
            <a:endParaRPr lang="en-US" sz="1000" b="1" u="sng" dirty="0">
              <a:latin typeface="Trebuchet MS" pitchFamily="34" charset="0"/>
            </a:endParaRPr>
          </a:p>
        </p:txBody>
      </p:sp>
      <p:sp>
        <p:nvSpPr>
          <p:cNvPr id="17" name="TextBox 16"/>
          <p:cNvSpPr txBox="1"/>
          <p:nvPr/>
        </p:nvSpPr>
        <p:spPr>
          <a:xfrm>
            <a:off x="9944100" y="2286000"/>
            <a:ext cx="4762500" cy="2800767"/>
          </a:xfrm>
          <a:prstGeom prst="rect">
            <a:avLst/>
          </a:prstGeom>
          <a:noFill/>
        </p:spPr>
        <p:txBody>
          <a:bodyPr wrap="square" rtlCol="0">
            <a:spAutoFit/>
          </a:bodyPr>
          <a:lstStyle/>
          <a:p>
            <a:pPr marL="228600" indent="-228600" algn="l">
              <a:buAutoNum type="arabicPeriod" startAt="8"/>
            </a:pPr>
            <a:r>
              <a:rPr lang="sr-Latn-RS" sz="800" dirty="0" smtClean="0">
                <a:latin typeface="Trebuchet MS" pitchFamily="34" charset="0"/>
              </a:rPr>
              <a:t>Ova daljina se dalje proverava sa trenutnom najboljom daljinom, i postavlja za najbolju ako već ne postoji nabolja, ili je bolja od predhodne.</a:t>
            </a:r>
          </a:p>
          <a:p>
            <a:pPr marL="228600" indent="-228600" algn="l"/>
            <a:endParaRPr lang="sr-Latn-RS" sz="800" dirty="0" smtClean="0">
              <a:latin typeface="Trebuchet MS" pitchFamily="34" charset="0"/>
            </a:endParaRPr>
          </a:p>
          <a:p>
            <a:pPr marL="228600" indent="-228600" algn="l"/>
            <a:r>
              <a:rPr lang="sr-Latn-RS" sz="800" dirty="0" smtClean="0">
                <a:latin typeface="Trebuchet MS" pitchFamily="34" charset="0"/>
              </a:rPr>
              <a:t>Na ovaj način se pronalazi skup karaktera koji je isčitan sa tablice. Algoritam je testiran na</a:t>
            </a:r>
          </a:p>
          <a:p>
            <a:pPr marL="228600" indent="-228600" algn="l"/>
            <a:r>
              <a:rPr lang="sr-Latn-RS" sz="800" dirty="0" smtClean="0">
                <a:latin typeface="Trebuchet MS" pitchFamily="34" charset="0"/>
              </a:rPr>
              <a:t>priloženi skup slika. Većina slika vraća 100% tačan rezultat, dok kod ostalih slika nastaju minimalne</a:t>
            </a:r>
          </a:p>
          <a:p>
            <a:pPr marL="228600" indent="-228600" algn="l"/>
            <a:r>
              <a:rPr lang="sr-Latn-RS" sz="800" dirty="0" smtClean="0">
                <a:latin typeface="Trebuchet MS" pitchFamily="34" charset="0"/>
              </a:rPr>
              <a:t>greške (pronađeno od prilike jedno viška slovo, ili pogrešno isčitano slovo).</a:t>
            </a:r>
          </a:p>
          <a:p>
            <a:pPr marL="228600" indent="-228600" algn="l"/>
            <a:endParaRPr lang="sr-Latn-RS" sz="800" dirty="0" smtClean="0">
              <a:latin typeface="Trebuchet MS" pitchFamily="34" charset="0"/>
            </a:endParaRPr>
          </a:p>
          <a:p>
            <a:pPr marL="228600" indent="-228600" algn="l"/>
            <a:r>
              <a:rPr lang="sr-Latn-RS" sz="1600" b="1" dirty="0" smtClean="0">
                <a:solidFill>
                  <a:srgbClr val="4B008F"/>
                </a:solidFill>
                <a:latin typeface="Trebuchet MS" pitchFamily="34" charset="0"/>
              </a:rPr>
              <a:t>Zaključak</a:t>
            </a:r>
          </a:p>
          <a:p>
            <a:pPr marL="228600" indent="-228600" algn="l"/>
            <a:endParaRPr lang="sr-Latn-RS" sz="800" dirty="0" smtClean="0">
              <a:solidFill>
                <a:srgbClr val="4B008F"/>
              </a:solidFill>
              <a:latin typeface="Trebuchet MS" pitchFamily="34" charset="0"/>
            </a:endParaRPr>
          </a:p>
          <a:p>
            <a:pPr marL="228600" indent="-228600" algn="l"/>
            <a:r>
              <a:rPr lang="sr-Latn-RS" sz="800" dirty="0" smtClean="0">
                <a:latin typeface="Trebuchet MS" pitchFamily="34" charset="0"/>
              </a:rPr>
              <a:t>Glavni problem zbog kojeg dolazi do pogrešnog analiziranja tablica je (kao i kod većine problema </a:t>
            </a:r>
          </a:p>
          <a:p>
            <a:pPr marL="228600" indent="-228600" algn="l"/>
            <a:r>
              <a:rPr lang="sr-Latn-RS" sz="800" dirty="0" smtClean="0">
                <a:latin typeface="Trebuchet MS" pitchFamily="34" charset="0"/>
              </a:rPr>
              <a:t>o</a:t>
            </a:r>
            <a:r>
              <a:rPr lang="sr-Latn-RS" sz="800" dirty="0" smtClean="0">
                <a:latin typeface="Trebuchet MS" pitchFamily="34" charset="0"/>
              </a:rPr>
              <a:t>vakvog tipa) jeste sirot skup trening podataka. Trening podaci su slike običnih karaktera napisanih </a:t>
            </a:r>
          </a:p>
          <a:p>
            <a:pPr marL="228600" indent="-228600" algn="l"/>
            <a:r>
              <a:rPr lang="sr-Latn-RS" sz="800" dirty="0" smtClean="0">
                <a:latin typeface="Trebuchet MS" pitchFamily="34" charset="0"/>
              </a:rPr>
              <a:t>u WORD dokumentu sa različitim fontovima. Čitanje ovih slova i kreiranje test podataka, kao i sam </a:t>
            </a:r>
          </a:p>
          <a:p>
            <a:pPr marL="228600" indent="-228600" algn="l"/>
            <a:r>
              <a:rPr lang="sr-Latn-RS" sz="800" dirty="0" smtClean="0">
                <a:latin typeface="Trebuchet MS" pitchFamily="34" charset="0"/>
              </a:rPr>
              <a:t>p</a:t>
            </a:r>
            <a:r>
              <a:rPr lang="sr-Latn-RS" sz="800" dirty="0" smtClean="0">
                <a:latin typeface="Trebuchet MS" pitchFamily="34" charset="0"/>
              </a:rPr>
              <a:t>roces analize karaktera ne predstavlja problem u većini slučajeva, kao što je moguće uočiti</a:t>
            </a:r>
          </a:p>
          <a:p>
            <a:pPr marL="228600" indent="-228600" algn="l"/>
            <a:r>
              <a:rPr lang="sr-Latn-RS" sz="800" dirty="0" smtClean="0">
                <a:latin typeface="Trebuchet MS" pitchFamily="34" charset="0"/>
              </a:rPr>
              <a:t>p</a:t>
            </a:r>
            <a:r>
              <a:rPr lang="sr-Latn-RS" sz="800" dirty="0" smtClean="0">
                <a:latin typeface="Trebuchet MS" pitchFamily="34" charset="0"/>
              </a:rPr>
              <a:t>rilikom pokretanja programa u test režimu rada. </a:t>
            </a:r>
          </a:p>
          <a:p>
            <a:pPr marL="228600" indent="-228600" algn="l"/>
            <a:endParaRPr lang="sr-Latn-RS" sz="800" dirty="0" smtClean="0">
              <a:latin typeface="Trebuchet MS" pitchFamily="34" charset="0"/>
            </a:endParaRPr>
          </a:p>
          <a:p>
            <a:pPr marL="228600" indent="-228600" algn="l"/>
            <a:r>
              <a:rPr lang="sr-Latn-RS" sz="800" dirty="0" smtClean="0">
                <a:latin typeface="Trebuchet MS" pitchFamily="34" charset="0"/>
              </a:rPr>
              <a:t>Skalabilnost, brzina i robustnost programskog jezika python je idealna za zadatke ovakvog tipa. </a:t>
            </a:r>
          </a:p>
          <a:p>
            <a:pPr marL="228600" indent="-228600" algn="l"/>
            <a:r>
              <a:rPr lang="sr-Latn-RS" sz="800" dirty="0" smtClean="0">
                <a:latin typeface="Trebuchet MS" pitchFamily="34" charset="0"/>
              </a:rPr>
              <a:t>Ovaj konkretan program je specijalizovan za prepoznavanje karaktera na tablicama vozila. Uz</a:t>
            </a:r>
          </a:p>
          <a:p>
            <a:pPr marL="228600" indent="-228600" algn="l"/>
            <a:r>
              <a:rPr lang="sr-Latn-RS" sz="800" dirty="0" smtClean="0">
                <a:latin typeface="Trebuchet MS" pitchFamily="34" charset="0"/>
              </a:rPr>
              <a:t>m</a:t>
            </a:r>
            <a:r>
              <a:rPr lang="sr-Latn-RS" sz="800" dirty="0" smtClean="0">
                <a:latin typeface="Trebuchet MS" pitchFamily="34" charset="0"/>
              </a:rPr>
              <a:t>inimalan napor, moguće je refaktorisati program tako da se prepoznaju različite informacije</a:t>
            </a:r>
          </a:p>
          <a:p>
            <a:pPr marL="228600" indent="-228600" algn="l"/>
            <a:r>
              <a:rPr lang="sr-Latn-RS" sz="800" dirty="0" smtClean="0">
                <a:latin typeface="Trebuchet MS" pitchFamily="34" charset="0"/>
              </a:rPr>
              <a:t>s</a:t>
            </a:r>
            <a:r>
              <a:rPr lang="sr-Latn-RS" sz="800" dirty="0" smtClean="0">
                <a:latin typeface="Trebuchet MS" pitchFamily="34" charset="0"/>
              </a:rPr>
              <a:t>a slika.</a:t>
            </a:r>
          </a:p>
          <a:p>
            <a:pPr marL="228600" indent="-228600" algn="l"/>
            <a:endParaRPr lang="sr-Latn-RS" sz="800" dirty="0" smtClean="0">
              <a:latin typeface="Trebuchet MS" pitchFamily="34" charset="0"/>
            </a:endParaRPr>
          </a:p>
          <a:p>
            <a:pPr marL="228600" indent="-228600" algn="l"/>
            <a:endParaRPr lang="en-US" sz="800" dirty="0">
              <a:latin typeface="Trebuchet MS" pitchFamily="34" charset="0"/>
            </a:endParaRPr>
          </a:p>
        </p:txBody>
      </p:sp>
      <p:pic>
        <p:nvPicPr>
          <p:cNvPr id="18" name="Picture 17" descr="1.jpg"/>
          <p:cNvPicPr>
            <a:picLocks noChangeAspect="1"/>
          </p:cNvPicPr>
          <p:nvPr/>
        </p:nvPicPr>
        <p:blipFill>
          <a:blip r:embed="rId8" cstate="print"/>
          <a:stretch>
            <a:fillRect/>
          </a:stretch>
        </p:blipFill>
        <p:spPr>
          <a:xfrm>
            <a:off x="747486" y="5376352"/>
            <a:ext cx="2859314" cy="892439"/>
          </a:xfrm>
          <a:prstGeom prst="rect">
            <a:avLst/>
          </a:prstGeom>
        </p:spPr>
      </p:pic>
      <p:pic>
        <p:nvPicPr>
          <p:cNvPr id="19" name="Picture 18" descr="2.jpg"/>
          <p:cNvPicPr>
            <a:picLocks noChangeAspect="1"/>
          </p:cNvPicPr>
          <p:nvPr/>
        </p:nvPicPr>
        <p:blipFill>
          <a:blip r:embed="rId9"/>
          <a:stretch>
            <a:fillRect/>
          </a:stretch>
        </p:blipFill>
        <p:spPr>
          <a:xfrm>
            <a:off x="667770" y="6765471"/>
            <a:ext cx="3129530" cy="2856743"/>
          </a:xfrm>
          <a:prstGeom prst="rect">
            <a:avLst/>
          </a:prstGeom>
        </p:spPr>
      </p:pic>
      <p:pic>
        <p:nvPicPr>
          <p:cNvPr id="20" name="Picture 19" descr="1.jpg"/>
          <p:cNvPicPr>
            <a:picLocks noChangeAspect="1"/>
          </p:cNvPicPr>
          <p:nvPr/>
        </p:nvPicPr>
        <p:blipFill>
          <a:blip r:embed="rId10"/>
          <a:stretch>
            <a:fillRect/>
          </a:stretch>
        </p:blipFill>
        <p:spPr>
          <a:xfrm>
            <a:off x="9971881" y="5372099"/>
            <a:ext cx="2201069" cy="2343151"/>
          </a:xfrm>
          <a:prstGeom prst="rect">
            <a:avLst/>
          </a:prstGeom>
        </p:spPr>
      </p:pic>
      <p:pic>
        <p:nvPicPr>
          <p:cNvPr id="21" name="Picture 20" descr="2.jpg"/>
          <p:cNvPicPr>
            <a:picLocks noChangeAspect="1"/>
          </p:cNvPicPr>
          <p:nvPr/>
        </p:nvPicPr>
        <p:blipFill>
          <a:blip r:embed="rId11"/>
          <a:stretch>
            <a:fillRect/>
          </a:stretch>
        </p:blipFill>
        <p:spPr>
          <a:xfrm>
            <a:off x="12420600" y="5364480"/>
            <a:ext cx="2537460" cy="1413509"/>
          </a:xfrm>
          <a:prstGeom prst="rect">
            <a:avLst/>
          </a:prstGeom>
        </p:spPr>
      </p:pic>
      <p:sp>
        <p:nvSpPr>
          <p:cNvPr id="22" name="TextBox 21"/>
          <p:cNvSpPr txBox="1"/>
          <p:nvPr/>
        </p:nvSpPr>
        <p:spPr>
          <a:xfrm>
            <a:off x="10027923" y="7787640"/>
            <a:ext cx="2185214" cy="338554"/>
          </a:xfrm>
          <a:prstGeom prst="rect">
            <a:avLst/>
          </a:prstGeom>
          <a:noFill/>
        </p:spPr>
        <p:txBody>
          <a:bodyPr wrap="none" rtlCol="0">
            <a:spAutoFit/>
          </a:bodyPr>
          <a:lstStyle/>
          <a:p>
            <a:pPr algn="l"/>
            <a:r>
              <a:rPr lang="sr-Latn-RS" sz="800" dirty="0" smtClean="0">
                <a:latin typeface="Trebuchet MS" pitchFamily="34" charset="0"/>
              </a:rPr>
              <a:t>Slika 2.1 – Učitana slika tablice, grayscale, </a:t>
            </a:r>
          </a:p>
          <a:p>
            <a:pPr algn="l"/>
            <a:r>
              <a:rPr lang="sr-Latn-RS" sz="800" dirty="0" smtClean="0">
                <a:latin typeface="Trebuchet MS" pitchFamily="34" charset="0"/>
              </a:rPr>
              <a:t>threshold i izdvojeni regioni.</a:t>
            </a:r>
            <a:endParaRPr lang="en-US" sz="800" dirty="0">
              <a:latin typeface="Trebuchet MS" pitchFamily="34" charset="0"/>
            </a:endParaRPr>
          </a:p>
        </p:txBody>
      </p:sp>
      <p:sp>
        <p:nvSpPr>
          <p:cNvPr id="23" name="TextBox 22"/>
          <p:cNvSpPr txBox="1"/>
          <p:nvPr/>
        </p:nvSpPr>
        <p:spPr>
          <a:xfrm>
            <a:off x="12534900" y="6819900"/>
            <a:ext cx="2411238" cy="338554"/>
          </a:xfrm>
          <a:prstGeom prst="rect">
            <a:avLst/>
          </a:prstGeom>
          <a:noFill/>
        </p:spPr>
        <p:txBody>
          <a:bodyPr wrap="none" rtlCol="0">
            <a:spAutoFit/>
          </a:bodyPr>
          <a:lstStyle/>
          <a:p>
            <a:pPr algn="l"/>
            <a:r>
              <a:rPr lang="sr-Latn-RS" sz="800" dirty="0" smtClean="0">
                <a:latin typeface="Trebuchet MS" pitchFamily="34" charset="0"/>
              </a:rPr>
              <a:t>Slika 2.2 – Prikaz analize regiona sa slovom “M”.</a:t>
            </a:r>
          </a:p>
          <a:p>
            <a:pPr algn="l"/>
            <a:r>
              <a:rPr lang="sr-Latn-RS" sz="800" dirty="0" smtClean="0">
                <a:latin typeface="Trebuchet MS" pitchFamily="34" charset="0"/>
              </a:rPr>
              <a:t>Prikaz konačnog skupa analiziranih podataka.</a:t>
            </a:r>
            <a:endParaRPr lang="en-US" sz="800" dirty="0">
              <a:latin typeface="Trebuchet MS" pitchFamily="34" charset="0"/>
            </a:endParaRPr>
          </a:p>
        </p:txBody>
      </p:sp>
      <p:sp>
        <p:nvSpPr>
          <p:cNvPr id="24" name="TextBox 23"/>
          <p:cNvSpPr txBox="1"/>
          <p:nvPr/>
        </p:nvSpPr>
        <p:spPr>
          <a:xfrm>
            <a:off x="613173" y="6301740"/>
            <a:ext cx="3230372" cy="215444"/>
          </a:xfrm>
          <a:prstGeom prst="rect">
            <a:avLst/>
          </a:prstGeom>
          <a:noFill/>
        </p:spPr>
        <p:txBody>
          <a:bodyPr wrap="none" rtlCol="0">
            <a:spAutoFit/>
          </a:bodyPr>
          <a:lstStyle/>
          <a:p>
            <a:pPr algn="l"/>
            <a:r>
              <a:rPr lang="sr-Latn-RS" sz="800" dirty="0" smtClean="0">
                <a:latin typeface="Trebuchet MS" pitchFamily="34" charset="0"/>
              </a:rPr>
              <a:t>Slika 1.1 – Učitavanje slike za generisanje test podataka slova “B”</a:t>
            </a:r>
            <a:endParaRPr lang="en-US" sz="800" dirty="0">
              <a:latin typeface="Trebuchet MS" pitchFamily="34" charset="0"/>
            </a:endParaRPr>
          </a:p>
        </p:txBody>
      </p:sp>
      <p:sp>
        <p:nvSpPr>
          <p:cNvPr id="25" name="TextBox 24"/>
          <p:cNvSpPr txBox="1"/>
          <p:nvPr/>
        </p:nvSpPr>
        <p:spPr>
          <a:xfrm>
            <a:off x="1173480" y="9685020"/>
            <a:ext cx="2186817" cy="215444"/>
          </a:xfrm>
          <a:prstGeom prst="rect">
            <a:avLst/>
          </a:prstGeom>
          <a:noFill/>
        </p:spPr>
        <p:txBody>
          <a:bodyPr wrap="none" rtlCol="0">
            <a:spAutoFit/>
          </a:bodyPr>
          <a:lstStyle/>
          <a:p>
            <a:pPr algn="l"/>
            <a:r>
              <a:rPr lang="sr-Latn-RS" sz="800" dirty="0" smtClean="0">
                <a:latin typeface="Trebuchet MS" pitchFamily="34" charset="0"/>
              </a:rPr>
              <a:t>Slika 1.2 – Rezultat analize slike slova “B”.</a:t>
            </a:r>
            <a:endParaRPr lang="en-US" sz="800" dirty="0">
              <a:latin typeface="Trebuchet MS" pitchFamily="34" charset="0"/>
            </a:endParaRPr>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1482</TotalTime>
  <Words>1150</Words>
  <Application>Microsoft PowerPoint</Application>
  <PresentationFormat>Custom</PresentationFormat>
  <Paragraphs>86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Prepoznavanje Tablica Vozila Đurišić Milan RA-52/2013 </vt:lpstr>
    </vt:vector>
  </TitlesOfParts>
  <Company>뿿쳐</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julie skelton</dc:creator>
  <cp:lastModifiedBy>Djuka</cp:lastModifiedBy>
  <cp:revision>38</cp:revision>
  <dcterms:created xsi:type="dcterms:W3CDTF">2006-09-19T20:37:33Z</dcterms:created>
  <dcterms:modified xsi:type="dcterms:W3CDTF">2017-02-18T21:33:36Z</dcterms:modified>
</cp:coreProperties>
</file>