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4" r:id="rId7"/>
    <p:sldId id="263" r:id="rId8"/>
    <p:sldId id="260" r:id="rId9"/>
    <p:sldId id="258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DD5BE-5548-488F-895C-717B839BB72A}" type="datetimeFigureOut">
              <a:rPr lang="pt-BR" smtClean="0"/>
              <a:pPr/>
              <a:t>17/06/2020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3AE-01C3-46FC-8E2E-61E8059BF3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17/06/2020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17/06/2020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17/06/2020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BD8D-6DF1-4761-AB27-416151EBE3F7}" type="datetimeFigureOut">
              <a:rPr lang="pt-BR" smtClean="0"/>
              <a:pPr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87624" y="1781770"/>
            <a:ext cx="6840760" cy="2583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pt-BR" sz="4800" dirty="0"/>
              <a:t>Desenvolvimento Web com Ferramentas Microsoft</a:t>
            </a:r>
            <a:endParaRPr kumimoji="0" lang="pt-BR" altLang="pt-BR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8F2AAC7-92D3-4428-9C8A-3ACF539CC904}"/>
              </a:ext>
            </a:extLst>
          </p:cNvPr>
          <p:cNvSpPr txBox="1">
            <a:spLocks noChangeArrowheads="1"/>
          </p:cNvSpPr>
          <p:nvPr/>
        </p:nvSpPr>
        <p:spPr>
          <a:xfrm>
            <a:off x="6106319" y="5301208"/>
            <a:ext cx="6075362" cy="81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altLang="pt-BR" sz="2400" dirty="0"/>
              <a:t>Projeto Final</a:t>
            </a: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5EA8D7-5159-4207-88FB-E464DD4C54CF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88840"/>
            <a:ext cx="6264696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pt-BR" sz="2300" dirty="0" err="1">
                <a:latin typeface="Arial" pitchFamily="34" charset="0"/>
                <a:cs typeface="Arial" pitchFamily="34" charset="0"/>
              </a:rPr>
              <a:t>Crud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 de informações: 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Inserir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consultar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atualizar 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excluir</a:t>
            </a:r>
            <a:endParaRPr lang="pt-BR" altLang="pt-BR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4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5EA8D7-5159-4207-88FB-E464DD4C54CF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88840"/>
            <a:ext cx="6264696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pt-BR" sz="2300" dirty="0" err="1">
                <a:latin typeface="Arial" pitchFamily="34" charset="0"/>
                <a:cs typeface="Arial" pitchFamily="34" charset="0"/>
              </a:rPr>
              <a:t>Entity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 framework - ferramentas de persistência para banco de dados.</a:t>
            </a: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Autenticação JWT - JSON Web Tokens</a:t>
            </a: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Conceitos/Padrões de projeto: Repositórios, injeção de dependências e migrações</a:t>
            </a:r>
            <a:endParaRPr lang="pt-BR" altLang="pt-BR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2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5EA8D7-5159-4207-88FB-E464DD4C54CF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88840"/>
            <a:ext cx="6480720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300" dirty="0" err="1">
                <a:latin typeface="Arial" pitchFamily="34" charset="0"/>
                <a:cs typeface="Arial" pitchFamily="34" charset="0"/>
              </a:rPr>
              <a:t>Heroku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: plataforma de aplicativos em nuvem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PostgreSQL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Testes: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300" dirty="0" err="1">
                <a:latin typeface="Arial" pitchFamily="34" charset="0"/>
                <a:cs typeface="Arial" pitchFamily="34" charset="0"/>
              </a:rPr>
              <a:t>Postman</a:t>
            </a: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Microsoft SQL Server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endParaRPr lang="pt-BR" altLang="pt-BR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9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42761" y="1340768"/>
            <a:ext cx="6238042" cy="337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>
              <a:spcBef>
                <a:spcPct val="20000"/>
              </a:spcBef>
            </a:pPr>
            <a:r>
              <a:rPr lang="pt-BR" sz="3200" dirty="0" err="1"/>
              <a:t>Demonstação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777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>
            <a:normAutofit/>
          </a:bodyPr>
          <a:lstStyle/>
          <a:p>
            <a:r>
              <a:rPr lang="pt-BR" sz="3200" dirty="0"/>
              <a:t>Compra &amp; Venda - Online BS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6400800" cy="1752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Djalma dos Santos </a:t>
            </a:r>
            <a:r>
              <a:rPr lang="pt-BR" dirty="0" err="1">
                <a:solidFill>
                  <a:schemeClr val="tx1"/>
                </a:solidFill>
              </a:rPr>
              <a:t>Apparício</a:t>
            </a:r>
            <a:r>
              <a:rPr lang="pt-BR" dirty="0">
                <a:solidFill>
                  <a:schemeClr val="tx1"/>
                </a:solidFill>
              </a:rPr>
              <a:t> Junior</a:t>
            </a:r>
          </a:p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Gustavo </a:t>
            </a:r>
            <a:r>
              <a:rPr lang="pt-BR" dirty="0" err="1">
                <a:solidFill>
                  <a:schemeClr val="tx1"/>
                </a:solidFill>
              </a:rPr>
              <a:t>Millan</a:t>
            </a:r>
            <a:r>
              <a:rPr lang="pt-BR" dirty="0">
                <a:solidFill>
                  <a:schemeClr val="tx1"/>
                </a:solidFill>
              </a:rPr>
              <a:t> Fernandes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2AAC7-92D3-4428-9C8A-3ACF539CC904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1916832"/>
            <a:ext cx="6075362" cy="81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pt-BR" altLang="pt-BR" sz="4400" dirty="0"/>
              <a:t>"Ajudar o comércio local"</a:t>
            </a:r>
            <a:endParaRPr kumimoji="0" lang="pt-BR" alt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42761" y="1340768"/>
            <a:ext cx="6238042" cy="337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>
              <a:spcBef>
                <a:spcPct val="20000"/>
              </a:spcBef>
            </a:pPr>
            <a:r>
              <a:rPr lang="pt-BR" sz="3200" dirty="0"/>
              <a:t>Objetivo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91680" y="1916832"/>
            <a:ext cx="6264696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lnSpc>
                <a:spcPct val="120000"/>
              </a:lnSpc>
              <a:spcBef>
                <a:spcPct val="20000"/>
              </a:spcBef>
            </a:pPr>
            <a:r>
              <a:rPr kumimoji="0" lang="pt-BR" altLang="pt-BR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Desenvolver um sistema para que pessoas de uma determinada cidade possam realizar compras e vendas.</a:t>
            </a:r>
          </a:p>
          <a:p>
            <a:pPr lvl="0" algn="just">
              <a:lnSpc>
                <a:spcPct val="120000"/>
              </a:lnSpc>
              <a:spcBef>
                <a:spcPct val="20000"/>
              </a:spcBef>
            </a:pPr>
            <a:endParaRPr lang="pt-BR" altLang="pt-BR" sz="2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056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737A0F-6E90-47CB-93F5-4D3444518E1D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16832"/>
            <a:ext cx="626469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É necessário que os interessados realizem seus cadastros como usuários por meio do APP.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altLang="pt-BR" sz="23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O usuário pode cadastrar anúncios de vendas e realizar compras.</a:t>
            </a:r>
          </a:p>
        </p:txBody>
      </p:sp>
    </p:spTree>
    <p:extLst>
      <p:ext uri="{BB962C8B-B14F-4D97-AF65-F5344CB8AC3E}">
        <p14:creationId xmlns:p14="http://schemas.microsoft.com/office/powerpoint/2010/main" val="292583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EB0DFE-5228-4E6C-8703-37141380678A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16832"/>
            <a:ext cx="6264696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Se o usuário cadastrar um anúncio, ele se torna um vendedor e com isso pode receber pedidos de outros usuários. </a:t>
            </a: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altLang="pt-BR" sz="23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Será necessário informar um endereço para que os compradores retirem o produto ou fornecer a entrega do mesmo.</a:t>
            </a:r>
          </a:p>
        </p:txBody>
      </p:sp>
    </p:spTree>
    <p:extLst>
      <p:ext uri="{BB962C8B-B14F-4D97-AF65-F5344CB8AC3E}">
        <p14:creationId xmlns:p14="http://schemas.microsoft.com/office/powerpoint/2010/main" val="208979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79D3C93-4B23-4F49-BC33-A030220B4685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16832"/>
            <a:ext cx="6264696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Se o usuário se interessar em um produto de um determinado anúncio, ele pode realizar um pedido de compra. </a:t>
            </a: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altLang="pt-BR" sz="23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Se o fornecedor disponibilizar a opção de entrega e o usuário solicitá-la, será necessário informar seu endereço para entrega.</a:t>
            </a:r>
          </a:p>
        </p:txBody>
      </p:sp>
    </p:spTree>
    <p:extLst>
      <p:ext uri="{BB962C8B-B14F-4D97-AF65-F5344CB8AC3E}">
        <p14:creationId xmlns:p14="http://schemas.microsoft.com/office/powerpoint/2010/main" val="153204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42761" y="1340768"/>
            <a:ext cx="6238042" cy="337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>
              <a:spcBef>
                <a:spcPct val="20000"/>
              </a:spcBef>
            </a:pPr>
            <a:r>
              <a:rPr lang="pt-BR" sz="3200" dirty="0"/>
              <a:t>Desenvolvimento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234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91680" y="1988840"/>
            <a:ext cx="6264696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API REST utilizando </a:t>
            </a:r>
            <a:r>
              <a:rPr lang="pt-BR" sz="2300" dirty="0" err="1">
                <a:latin typeface="Arial" pitchFamily="34" charset="0"/>
                <a:cs typeface="Arial" pitchFamily="34" charset="0"/>
              </a:rPr>
              <a:t>dotnet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 framework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Aplicativo Mobile – </a:t>
            </a:r>
            <a:r>
              <a:rPr lang="pt-BR" sz="2300" dirty="0" err="1">
                <a:latin typeface="Arial" pitchFamily="34" charset="0"/>
                <a:cs typeface="Arial" pitchFamily="34" charset="0"/>
              </a:rPr>
              <a:t>Flutter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300" dirty="0" err="1">
                <a:latin typeface="Arial" pitchFamily="34" charset="0"/>
                <a:cs typeface="Arial" pitchFamily="34" charset="0"/>
              </a:rPr>
              <a:t>Dart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)</a:t>
            </a:r>
            <a:endParaRPr kumimoji="0" lang="pt-BR" altLang="pt-BR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219</Words>
  <Application>Microsoft Office PowerPoint</Application>
  <PresentationFormat>Apresentação na tela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Tema do Office</vt:lpstr>
      <vt:lpstr>Apresentação do PowerPoint</vt:lpstr>
      <vt:lpstr>Compra &amp; Venda - Online BS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2</dc:title>
  <dc:creator>DJALMA</dc:creator>
  <cp:lastModifiedBy>Juninho</cp:lastModifiedBy>
  <cp:revision>111</cp:revision>
  <dcterms:created xsi:type="dcterms:W3CDTF">2019-08-26T19:28:34Z</dcterms:created>
  <dcterms:modified xsi:type="dcterms:W3CDTF">2020-06-18T00:09:51Z</dcterms:modified>
</cp:coreProperties>
</file>