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1" r:id="rId5"/>
    <p:sldId id="262" r:id="rId6"/>
    <p:sldId id="264" r:id="rId7"/>
    <p:sldId id="263" r:id="rId8"/>
    <p:sldId id="260" r:id="rId9"/>
    <p:sldId id="258" r:id="rId10"/>
    <p:sldId id="265" r:id="rId11"/>
    <p:sldId id="266" r:id="rId12"/>
    <p:sldId id="268" r:id="rId13"/>
    <p:sldId id="267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ADD5BE-5548-488F-895C-717B839BB72A}" type="datetimeFigureOut">
              <a:rPr lang="pt-BR" smtClean="0"/>
              <a:pPr/>
              <a:t>18/06/2020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C43AE-01C3-46FC-8E2E-61E8059BF38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EBD8D-6DF1-4761-AB27-416151EBE3F7}" type="datetimeFigureOut">
              <a:rPr lang="pt-BR" smtClean="0"/>
              <a:pPr/>
              <a:t>18/06/2020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F9F0-6E57-4D6C-8392-ED20F13462D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EBD8D-6DF1-4761-AB27-416151EBE3F7}" type="datetimeFigureOut">
              <a:rPr lang="pt-BR" smtClean="0"/>
              <a:pPr/>
              <a:t>18/06/2020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F9F0-6E57-4D6C-8392-ED20F13462D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EBD8D-6DF1-4761-AB27-416151EBE3F7}" type="datetimeFigureOut">
              <a:rPr lang="pt-BR" smtClean="0"/>
              <a:pPr/>
              <a:t>18/06/2020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F9F0-6E57-4D6C-8392-ED20F13462D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EBD8D-6DF1-4761-AB27-416151EBE3F7}" type="datetimeFigureOut">
              <a:rPr lang="pt-BR" smtClean="0"/>
              <a:pPr/>
              <a:t>18/06/2020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F9F0-6E57-4D6C-8392-ED20F13462D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EBD8D-6DF1-4761-AB27-416151EBE3F7}" type="datetimeFigureOut">
              <a:rPr lang="pt-BR" smtClean="0"/>
              <a:pPr/>
              <a:t>18/06/2020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F9F0-6E57-4D6C-8392-ED20F13462D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EBD8D-6DF1-4761-AB27-416151EBE3F7}" type="datetimeFigureOut">
              <a:rPr lang="pt-BR" smtClean="0"/>
              <a:pPr/>
              <a:t>18/06/2020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F9F0-6E57-4D6C-8392-ED20F13462D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EBD8D-6DF1-4761-AB27-416151EBE3F7}" type="datetimeFigureOut">
              <a:rPr lang="pt-BR" smtClean="0"/>
              <a:pPr/>
              <a:t>18/06/2020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F9F0-6E57-4D6C-8392-ED20F13462D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EBD8D-6DF1-4761-AB27-416151EBE3F7}" type="datetimeFigureOut">
              <a:rPr lang="pt-BR" smtClean="0"/>
              <a:pPr/>
              <a:t>18/06/2020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F9F0-6E57-4D6C-8392-ED20F13462D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EBD8D-6DF1-4761-AB27-416151EBE3F7}" type="datetimeFigureOut">
              <a:rPr lang="pt-BR" smtClean="0"/>
              <a:pPr/>
              <a:t>18/06/2020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F9F0-6E57-4D6C-8392-ED20F13462D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EBD8D-6DF1-4761-AB27-416151EBE3F7}" type="datetimeFigureOut">
              <a:rPr lang="pt-BR" smtClean="0"/>
              <a:pPr/>
              <a:t>18/06/2020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F9F0-6E57-4D6C-8392-ED20F13462D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EBD8D-6DF1-4761-AB27-416151EBE3F7}" type="datetimeFigureOut">
              <a:rPr lang="pt-BR" smtClean="0"/>
              <a:pPr/>
              <a:t>18/06/2020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F9F0-6E57-4D6C-8392-ED20F13462D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EBD8D-6DF1-4761-AB27-416151EBE3F7}" type="datetimeFigureOut">
              <a:rPr lang="pt-BR" smtClean="0"/>
              <a:pPr/>
              <a:t>18/06/2020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9F9F0-6E57-4D6C-8392-ED20F13462D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JALMA\Desktop\1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7400" y="188641"/>
            <a:ext cx="2500830" cy="936103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187624" y="1781770"/>
            <a:ext cx="6840760" cy="25833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pt-BR" sz="4800" dirty="0"/>
              <a:t>Desenvolvimento Web com Ferramentas Microsoft</a:t>
            </a:r>
            <a:endParaRPr kumimoji="0" lang="pt-BR" altLang="pt-BR" sz="4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8F2AAC7-92D3-4428-9C8A-3ACF539CC904}"/>
              </a:ext>
            </a:extLst>
          </p:cNvPr>
          <p:cNvSpPr txBox="1">
            <a:spLocks noChangeArrowheads="1"/>
          </p:cNvSpPr>
          <p:nvPr/>
        </p:nvSpPr>
        <p:spPr>
          <a:xfrm>
            <a:off x="6106319" y="5301208"/>
            <a:ext cx="6075362" cy="81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altLang="pt-BR" sz="2400" dirty="0"/>
              <a:t>Projeto Final</a:t>
            </a:r>
            <a:endParaRPr kumimoji="0" lang="pt-BR" altLang="pt-B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DJALMA\Desktop\1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7400" y="188641"/>
            <a:ext cx="2500830" cy="936103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55EA8D7-5159-4207-88FB-E464DD4C54CF}"/>
              </a:ext>
            </a:extLst>
          </p:cNvPr>
          <p:cNvSpPr txBox="1">
            <a:spLocks noChangeArrowheads="1"/>
          </p:cNvSpPr>
          <p:nvPr/>
        </p:nvSpPr>
        <p:spPr>
          <a:xfrm>
            <a:off x="1691680" y="1988840"/>
            <a:ext cx="6264696" cy="25922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ctr">
              <a:lnSpc>
                <a:spcPct val="120000"/>
              </a:lnSpc>
              <a:spcBef>
                <a:spcPct val="20000"/>
              </a:spcBef>
            </a:pPr>
            <a:r>
              <a:rPr lang="pt-BR" sz="2300" dirty="0" err="1">
                <a:latin typeface="Arial" pitchFamily="34" charset="0"/>
                <a:cs typeface="Arial" pitchFamily="34" charset="0"/>
              </a:rPr>
              <a:t>Crud</a:t>
            </a:r>
            <a:r>
              <a:rPr lang="pt-BR" sz="2300" dirty="0">
                <a:latin typeface="Arial" pitchFamily="34" charset="0"/>
                <a:cs typeface="Arial" pitchFamily="34" charset="0"/>
              </a:rPr>
              <a:t>: </a:t>
            </a:r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pt-BR" sz="2300" dirty="0">
                <a:latin typeface="Arial" pitchFamily="34" charset="0"/>
                <a:cs typeface="Arial" pitchFamily="34" charset="0"/>
              </a:rPr>
              <a:t>Inserir</a:t>
            </a:r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pt-BR" sz="2300" dirty="0">
                <a:latin typeface="Arial" pitchFamily="34" charset="0"/>
                <a:cs typeface="Arial" pitchFamily="34" charset="0"/>
              </a:rPr>
              <a:t>Consultar</a:t>
            </a:r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pt-BR" sz="2300" dirty="0">
                <a:latin typeface="Arial" pitchFamily="34" charset="0"/>
                <a:cs typeface="Arial" pitchFamily="34" charset="0"/>
              </a:rPr>
              <a:t>Atualizar </a:t>
            </a:r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pt-BR" sz="2300" dirty="0">
                <a:latin typeface="Arial" pitchFamily="34" charset="0"/>
                <a:cs typeface="Arial" pitchFamily="34" charset="0"/>
              </a:rPr>
              <a:t>Excluir</a:t>
            </a:r>
            <a:endParaRPr lang="pt-BR" altLang="pt-BR" sz="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640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DJALMA\Desktop\1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7400" y="188641"/>
            <a:ext cx="2500830" cy="936103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55EA8D7-5159-4207-88FB-E464DD4C54CF}"/>
              </a:ext>
            </a:extLst>
          </p:cNvPr>
          <p:cNvSpPr txBox="1">
            <a:spLocks noChangeArrowheads="1"/>
          </p:cNvSpPr>
          <p:nvPr/>
        </p:nvSpPr>
        <p:spPr>
          <a:xfrm>
            <a:off x="1691680" y="1988840"/>
            <a:ext cx="6264696" cy="33123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ctr">
              <a:lnSpc>
                <a:spcPct val="120000"/>
              </a:lnSpc>
              <a:spcBef>
                <a:spcPct val="20000"/>
              </a:spcBef>
            </a:pPr>
            <a:r>
              <a:rPr lang="pt-BR" sz="2300" dirty="0" err="1">
                <a:latin typeface="Arial" pitchFamily="34" charset="0"/>
                <a:cs typeface="Arial" pitchFamily="34" charset="0"/>
              </a:rPr>
              <a:t>Entity</a:t>
            </a:r>
            <a:r>
              <a:rPr lang="pt-BR" sz="2300" dirty="0">
                <a:latin typeface="Arial" pitchFamily="34" charset="0"/>
                <a:cs typeface="Arial" pitchFamily="34" charset="0"/>
              </a:rPr>
              <a:t> framework - ferramentas de persistência para banco de dados.</a:t>
            </a:r>
          </a:p>
          <a:p>
            <a:pPr lvl="0" algn="ctr">
              <a:lnSpc>
                <a:spcPct val="120000"/>
              </a:lnSpc>
              <a:spcBef>
                <a:spcPct val="20000"/>
              </a:spcBef>
            </a:pPr>
            <a:endParaRPr lang="pt-BR" sz="2300" dirty="0">
              <a:latin typeface="Arial" pitchFamily="34" charset="0"/>
              <a:cs typeface="Arial" pitchFamily="34" charset="0"/>
            </a:endParaRPr>
          </a:p>
          <a:p>
            <a:pPr lvl="0" algn="ctr">
              <a:lnSpc>
                <a:spcPct val="120000"/>
              </a:lnSpc>
              <a:spcBef>
                <a:spcPct val="20000"/>
              </a:spcBef>
            </a:pPr>
            <a:r>
              <a:rPr lang="pt-BR" sz="2300" dirty="0">
                <a:latin typeface="Arial" pitchFamily="34" charset="0"/>
                <a:cs typeface="Arial" pitchFamily="34" charset="0"/>
              </a:rPr>
              <a:t>Autenticação JWT - JSON Web Tokens</a:t>
            </a:r>
          </a:p>
          <a:p>
            <a:pPr lvl="0" algn="ctr">
              <a:lnSpc>
                <a:spcPct val="120000"/>
              </a:lnSpc>
              <a:spcBef>
                <a:spcPct val="20000"/>
              </a:spcBef>
            </a:pPr>
            <a:endParaRPr lang="pt-BR" sz="2300" dirty="0">
              <a:latin typeface="Arial" pitchFamily="34" charset="0"/>
              <a:cs typeface="Arial" pitchFamily="34" charset="0"/>
            </a:endParaRPr>
          </a:p>
          <a:p>
            <a:pPr lvl="0" algn="ctr">
              <a:lnSpc>
                <a:spcPct val="120000"/>
              </a:lnSpc>
              <a:spcBef>
                <a:spcPct val="20000"/>
              </a:spcBef>
            </a:pPr>
            <a:r>
              <a:rPr lang="pt-BR" sz="2300" dirty="0">
                <a:latin typeface="Arial" pitchFamily="34" charset="0"/>
                <a:cs typeface="Arial" pitchFamily="34" charset="0"/>
              </a:rPr>
              <a:t>Conceitos/Padrões de projeto: Repositórios, injeção de dependências e migrações</a:t>
            </a:r>
            <a:endParaRPr lang="pt-BR" altLang="pt-BR" sz="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623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DJALMA\Desktop\1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7400" y="188641"/>
            <a:ext cx="2500830" cy="936103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55EA8D7-5159-4207-88FB-E464DD4C54CF}"/>
              </a:ext>
            </a:extLst>
          </p:cNvPr>
          <p:cNvSpPr txBox="1">
            <a:spLocks noChangeArrowheads="1"/>
          </p:cNvSpPr>
          <p:nvPr/>
        </p:nvSpPr>
        <p:spPr>
          <a:xfrm>
            <a:off x="1691680" y="1988840"/>
            <a:ext cx="6480720" cy="33123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sz="2300" dirty="0" err="1">
                <a:latin typeface="Arial" pitchFamily="34" charset="0"/>
                <a:cs typeface="Arial" pitchFamily="34" charset="0"/>
              </a:rPr>
              <a:t>Heroku</a:t>
            </a:r>
            <a:r>
              <a:rPr lang="pt-BR" sz="2300" dirty="0">
                <a:latin typeface="Arial" pitchFamily="34" charset="0"/>
                <a:cs typeface="Arial" pitchFamily="34" charset="0"/>
              </a:rPr>
              <a:t>: plataforma de aplicativos em nuvem</a:t>
            </a:r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sz="2300" dirty="0">
                <a:latin typeface="Arial" pitchFamily="34" charset="0"/>
                <a:cs typeface="Arial" pitchFamily="34" charset="0"/>
              </a:rPr>
              <a:t>PostgreSQL</a:t>
            </a:r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pt-BR" sz="23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120000"/>
              </a:lnSpc>
              <a:spcBef>
                <a:spcPct val="20000"/>
              </a:spcBef>
            </a:pPr>
            <a:r>
              <a:rPr lang="pt-BR" sz="2300" dirty="0">
                <a:latin typeface="Arial" pitchFamily="34" charset="0"/>
                <a:cs typeface="Arial" pitchFamily="34" charset="0"/>
              </a:rPr>
              <a:t>Testes:</a:t>
            </a:r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sz="2300" dirty="0" err="1">
                <a:latin typeface="Arial" pitchFamily="34" charset="0"/>
                <a:cs typeface="Arial" pitchFamily="34" charset="0"/>
              </a:rPr>
              <a:t>Postman</a:t>
            </a:r>
            <a:endParaRPr lang="pt-BR" sz="2300" dirty="0">
              <a:latin typeface="Arial" pitchFamily="34" charset="0"/>
              <a:cs typeface="Arial" pitchFamily="34" charset="0"/>
            </a:endParaRPr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sz="2300" dirty="0">
                <a:latin typeface="Arial" pitchFamily="34" charset="0"/>
                <a:cs typeface="Arial" pitchFamily="34" charset="0"/>
              </a:rPr>
              <a:t>Microsoft SQL Server</a:t>
            </a:r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pt-BR" sz="2300" dirty="0">
              <a:latin typeface="Arial" pitchFamily="34" charset="0"/>
              <a:cs typeface="Arial" pitchFamily="34" charset="0"/>
            </a:endParaRPr>
          </a:p>
          <a:p>
            <a:pPr lvl="0" algn="ctr">
              <a:lnSpc>
                <a:spcPct val="120000"/>
              </a:lnSpc>
              <a:spcBef>
                <a:spcPct val="20000"/>
              </a:spcBef>
            </a:pPr>
            <a:endParaRPr lang="pt-BR" altLang="pt-BR" sz="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390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342761" y="1340768"/>
            <a:ext cx="6238042" cy="3375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alt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alt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alt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 algn="ctr">
              <a:spcBef>
                <a:spcPct val="20000"/>
              </a:spcBef>
            </a:pPr>
            <a:r>
              <a:rPr lang="pt-BR" sz="3200" dirty="0" err="1"/>
              <a:t>Demonstação</a:t>
            </a:r>
            <a:endParaRPr kumimoji="0" lang="pt-BR" alt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2" descr="C:\Users\DJALMA\Desktop\1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7400" y="188641"/>
            <a:ext cx="2500830" cy="9361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47770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679055"/>
            <a:ext cx="7772400" cy="1470025"/>
          </a:xfrm>
        </p:spPr>
        <p:txBody>
          <a:bodyPr>
            <a:normAutofit/>
          </a:bodyPr>
          <a:lstStyle/>
          <a:p>
            <a:r>
              <a:rPr lang="pt-BR" sz="3200" dirty="0"/>
              <a:t>Compra &amp; Venda - Online BS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31640" y="4221088"/>
            <a:ext cx="6400800" cy="1752600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pt-BR" dirty="0">
                <a:solidFill>
                  <a:schemeClr val="tx1"/>
                </a:solidFill>
              </a:rPr>
              <a:t>Djalma dos Santos </a:t>
            </a:r>
            <a:r>
              <a:rPr lang="pt-BR" dirty="0" err="1">
                <a:solidFill>
                  <a:schemeClr val="tx1"/>
                </a:solidFill>
              </a:rPr>
              <a:t>Apparício</a:t>
            </a:r>
            <a:r>
              <a:rPr lang="pt-BR" dirty="0">
                <a:solidFill>
                  <a:schemeClr val="tx1"/>
                </a:solidFill>
              </a:rPr>
              <a:t> Junior</a:t>
            </a:r>
          </a:p>
          <a:p>
            <a:pPr>
              <a:buFont typeface="Wingdings" pitchFamily="2" charset="2"/>
              <a:buChar char="ü"/>
            </a:pPr>
            <a:r>
              <a:rPr lang="pt-BR" dirty="0">
                <a:solidFill>
                  <a:schemeClr val="tx1"/>
                </a:solidFill>
              </a:rPr>
              <a:t>Gustavo </a:t>
            </a:r>
            <a:r>
              <a:rPr lang="pt-BR" dirty="0" err="1">
                <a:solidFill>
                  <a:schemeClr val="tx1"/>
                </a:solidFill>
              </a:rPr>
              <a:t>Millan</a:t>
            </a:r>
            <a:r>
              <a:rPr lang="pt-BR" dirty="0">
                <a:solidFill>
                  <a:schemeClr val="tx1"/>
                </a:solidFill>
              </a:rPr>
              <a:t> Fernandes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F2AAC7-92D3-4428-9C8A-3ACF539CC904}"/>
              </a:ext>
            </a:extLst>
          </p:cNvPr>
          <p:cNvSpPr txBox="1">
            <a:spLocks noChangeArrowheads="1"/>
          </p:cNvSpPr>
          <p:nvPr/>
        </p:nvSpPr>
        <p:spPr>
          <a:xfrm>
            <a:off x="1547664" y="1916832"/>
            <a:ext cx="6075362" cy="81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pt-BR" altLang="pt-BR" sz="4400" dirty="0"/>
              <a:t>"Ajudar o comércio local"</a:t>
            </a:r>
            <a:endParaRPr kumimoji="0" lang="pt-BR" altLang="pt-BR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2" descr="C:\Users\DJALMA\Desktop\1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7400" y="188641"/>
            <a:ext cx="2500830" cy="9361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342761" y="1340768"/>
            <a:ext cx="6238042" cy="3375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alt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alt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alt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 algn="ctr">
              <a:spcBef>
                <a:spcPct val="20000"/>
              </a:spcBef>
            </a:pPr>
            <a:r>
              <a:rPr lang="pt-BR" sz="3200" dirty="0"/>
              <a:t>Objetivo</a:t>
            </a:r>
            <a:endParaRPr kumimoji="0" lang="pt-BR" alt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2" descr="C:\Users\DJALMA\Desktop\1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7400" y="188641"/>
            <a:ext cx="2500830" cy="9361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691680" y="1916832"/>
            <a:ext cx="6264696" cy="1512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just">
              <a:lnSpc>
                <a:spcPct val="120000"/>
              </a:lnSpc>
              <a:spcBef>
                <a:spcPct val="20000"/>
              </a:spcBef>
            </a:pPr>
            <a:r>
              <a:rPr kumimoji="0" lang="pt-BR" altLang="pt-BR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Desenvolver um sistema para que pessoas de uma determinada cidade possam realizar compras e vendas.</a:t>
            </a:r>
          </a:p>
          <a:p>
            <a:pPr lvl="0" algn="just">
              <a:lnSpc>
                <a:spcPct val="120000"/>
              </a:lnSpc>
              <a:spcBef>
                <a:spcPct val="20000"/>
              </a:spcBef>
            </a:pPr>
            <a:endParaRPr lang="pt-BR" altLang="pt-BR" sz="23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 descr="C:\Users\DJALMA\Desktop\1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7400" y="188641"/>
            <a:ext cx="2500830" cy="9361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50560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DJALMA\Desktop\1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7400" y="188641"/>
            <a:ext cx="2500830" cy="936103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F737A0F-6E90-47CB-93F5-4D3444518E1D}"/>
              </a:ext>
            </a:extLst>
          </p:cNvPr>
          <p:cNvSpPr txBox="1">
            <a:spLocks noChangeArrowheads="1"/>
          </p:cNvSpPr>
          <p:nvPr/>
        </p:nvSpPr>
        <p:spPr>
          <a:xfrm>
            <a:off x="1691680" y="1916832"/>
            <a:ext cx="6264696" cy="280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algn="just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altLang="pt-BR" sz="2300" dirty="0">
                <a:latin typeface="Arial" pitchFamily="34" charset="0"/>
                <a:cs typeface="Arial" pitchFamily="34" charset="0"/>
              </a:rPr>
              <a:t>É necessário que os interessados realizem seus cadastros como usuários por meio do APP.</a:t>
            </a:r>
          </a:p>
          <a:p>
            <a:pPr marL="342900" indent="-342900" algn="just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pt-BR" altLang="pt-BR" sz="2300" dirty="0">
              <a:latin typeface="Arial" pitchFamily="34" charset="0"/>
              <a:cs typeface="Arial" pitchFamily="34" charset="0"/>
            </a:endParaRPr>
          </a:p>
          <a:p>
            <a:pPr marL="342900" lvl="0" indent="-342900" algn="just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altLang="pt-BR" sz="2300" dirty="0">
                <a:latin typeface="Arial" pitchFamily="34" charset="0"/>
                <a:cs typeface="Arial" pitchFamily="34" charset="0"/>
              </a:rPr>
              <a:t>O usuário pode cadastrar anúncios de vendas e realizar compras.</a:t>
            </a:r>
          </a:p>
        </p:txBody>
      </p:sp>
    </p:spTree>
    <p:extLst>
      <p:ext uri="{BB962C8B-B14F-4D97-AF65-F5344CB8AC3E}">
        <p14:creationId xmlns:p14="http://schemas.microsoft.com/office/powerpoint/2010/main" val="2925832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DJALMA\Desktop\1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7400" y="188641"/>
            <a:ext cx="2500830" cy="936103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3EB0DFE-5228-4E6C-8703-37141380678A}"/>
              </a:ext>
            </a:extLst>
          </p:cNvPr>
          <p:cNvSpPr txBox="1">
            <a:spLocks noChangeArrowheads="1"/>
          </p:cNvSpPr>
          <p:nvPr/>
        </p:nvSpPr>
        <p:spPr>
          <a:xfrm>
            <a:off x="1691680" y="1916832"/>
            <a:ext cx="6264696" cy="4104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just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altLang="pt-BR" sz="2300" dirty="0">
                <a:latin typeface="Arial" pitchFamily="34" charset="0"/>
                <a:cs typeface="Arial" pitchFamily="34" charset="0"/>
              </a:rPr>
              <a:t>Se o usuário cadastrar um anúncio, ele se torna um vendedor e com isso pode receber pedidos de outros usuários. </a:t>
            </a:r>
          </a:p>
          <a:p>
            <a:pPr marL="342900" lvl="0" indent="-342900" algn="just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pt-BR" altLang="pt-BR" sz="2300" dirty="0">
              <a:latin typeface="Arial" pitchFamily="34" charset="0"/>
              <a:cs typeface="Arial" pitchFamily="34" charset="0"/>
            </a:endParaRPr>
          </a:p>
          <a:p>
            <a:pPr marL="342900" lvl="0" indent="-342900" algn="just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altLang="pt-BR" sz="2300" dirty="0">
                <a:latin typeface="Arial" pitchFamily="34" charset="0"/>
                <a:cs typeface="Arial" pitchFamily="34" charset="0"/>
              </a:rPr>
              <a:t>Será necessário informar um endereço para que os compradores retirem o produto ou fornecer a entrega do mesmo.</a:t>
            </a:r>
          </a:p>
        </p:txBody>
      </p:sp>
    </p:spTree>
    <p:extLst>
      <p:ext uri="{BB962C8B-B14F-4D97-AF65-F5344CB8AC3E}">
        <p14:creationId xmlns:p14="http://schemas.microsoft.com/office/powerpoint/2010/main" val="2089798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DJALMA\Desktop\1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7400" y="188641"/>
            <a:ext cx="2500830" cy="936103"/>
          </a:xfrm>
          <a:prstGeom prst="rect">
            <a:avLst/>
          </a:prstGeom>
          <a:noFill/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679D3C93-4B23-4F49-BC33-A030220B4685}"/>
              </a:ext>
            </a:extLst>
          </p:cNvPr>
          <p:cNvSpPr txBox="1">
            <a:spLocks noChangeArrowheads="1"/>
          </p:cNvSpPr>
          <p:nvPr/>
        </p:nvSpPr>
        <p:spPr>
          <a:xfrm>
            <a:off x="1691680" y="1916832"/>
            <a:ext cx="6264696" cy="4104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just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altLang="pt-BR" sz="2300" dirty="0">
                <a:latin typeface="Arial" pitchFamily="34" charset="0"/>
                <a:cs typeface="Arial" pitchFamily="34" charset="0"/>
              </a:rPr>
              <a:t>Se o usuário se interessar em um produto de um determinado anúncio, ele pode realizar um pedido de compra. </a:t>
            </a:r>
          </a:p>
          <a:p>
            <a:pPr marL="342900" lvl="0" indent="-342900" algn="just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pt-BR" altLang="pt-BR" sz="2300" dirty="0">
              <a:latin typeface="Arial" pitchFamily="34" charset="0"/>
              <a:cs typeface="Arial" pitchFamily="34" charset="0"/>
            </a:endParaRPr>
          </a:p>
          <a:p>
            <a:pPr marL="342900" lvl="0" indent="-342900" algn="just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altLang="pt-BR" sz="2300" dirty="0">
                <a:latin typeface="Arial" pitchFamily="34" charset="0"/>
                <a:cs typeface="Arial" pitchFamily="34" charset="0"/>
              </a:rPr>
              <a:t>Se o fornecedor disponibilizar a opção de entrega e o usuário solicitá-la, será necessário informar seu endereço para entrega.</a:t>
            </a:r>
          </a:p>
        </p:txBody>
      </p:sp>
    </p:spTree>
    <p:extLst>
      <p:ext uri="{BB962C8B-B14F-4D97-AF65-F5344CB8AC3E}">
        <p14:creationId xmlns:p14="http://schemas.microsoft.com/office/powerpoint/2010/main" val="1532048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342761" y="1340768"/>
            <a:ext cx="6238042" cy="3375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alt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alt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alt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 algn="ctr">
              <a:spcBef>
                <a:spcPct val="20000"/>
              </a:spcBef>
            </a:pPr>
            <a:r>
              <a:rPr lang="pt-BR" sz="3200" dirty="0"/>
              <a:t>Desenvolvimento</a:t>
            </a:r>
            <a:endParaRPr kumimoji="0" lang="pt-BR" alt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2" descr="C:\Users\DJALMA\Desktop\1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7400" y="188641"/>
            <a:ext cx="2500830" cy="9361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02348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691680" y="1988840"/>
            <a:ext cx="6264696" cy="19442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pt-BR" sz="2300" dirty="0">
                <a:latin typeface="Arial" pitchFamily="34" charset="0"/>
                <a:cs typeface="Arial" pitchFamily="34" charset="0"/>
              </a:rPr>
              <a:t>API REST utilizando </a:t>
            </a:r>
            <a:r>
              <a:rPr lang="pt-BR" sz="2300" dirty="0" err="1">
                <a:latin typeface="Arial" pitchFamily="34" charset="0"/>
                <a:cs typeface="Arial" pitchFamily="34" charset="0"/>
              </a:rPr>
              <a:t>dotnet</a:t>
            </a:r>
            <a:r>
              <a:rPr lang="pt-BR" sz="2300" dirty="0">
                <a:latin typeface="Arial" pitchFamily="34" charset="0"/>
                <a:cs typeface="Arial" pitchFamily="34" charset="0"/>
              </a:rPr>
              <a:t> framework</a:t>
            </a:r>
          </a:p>
          <a:p>
            <a:pPr lvl="0">
              <a:lnSpc>
                <a:spcPct val="120000"/>
              </a:lnSpc>
              <a:spcBef>
                <a:spcPct val="20000"/>
              </a:spcBef>
            </a:pPr>
            <a:endParaRPr lang="pt-BR" sz="23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pt-BR" sz="2300" dirty="0">
                <a:latin typeface="Arial" pitchFamily="34" charset="0"/>
                <a:cs typeface="Arial" pitchFamily="34" charset="0"/>
              </a:rPr>
              <a:t>Aplicativo Mobile – </a:t>
            </a:r>
            <a:r>
              <a:rPr lang="pt-BR" sz="2300" dirty="0" err="1">
                <a:latin typeface="Arial" pitchFamily="34" charset="0"/>
                <a:cs typeface="Arial" pitchFamily="34" charset="0"/>
              </a:rPr>
              <a:t>Flutter</a:t>
            </a:r>
            <a:r>
              <a:rPr lang="pt-BR" sz="2300" dirty="0">
                <a:latin typeface="Arial" pitchFamily="34" charset="0"/>
                <a:cs typeface="Arial" pitchFamily="34" charset="0"/>
              </a:rPr>
              <a:t> (</a:t>
            </a:r>
            <a:r>
              <a:rPr lang="pt-BR" sz="2300" dirty="0" err="1">
                <a:latin typeface="Arial" pitchFamily="34" charset="0"/>
                <a:cs typeface="Arial" pitchFamily="34" charset="0"/>
              </a:rPr>
              <a:t>Dart</a:t>
            </a:r>
            <a:r>
              <a:rPr lang="pt-BR" sz="2300" dirty="0">
                <a:latin typeface="Arial" pitchFamily="34" charset="0"/>
                <a:cs typeface="Arial" pitchFamily="34" charset="0"/>
              </a:rPr>
              <a:t>)</a:t>
            </a:r>
            <a:endParaRPr kumimoji="0" lang="pt-BR" altLang="pt-BR" sz="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 descr="C:\Users\DJALMA\Desktop\1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7400" y="188641"/>
            <a:ext cx="2500830" cy="9361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217</Words>
  <Application>Microsoft Office PowerPoint</Application>
  <PresentationFormat>Apresentação na tela (4:3)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Tema do Office</vt:lpstr>
      <vt:lpstr>Apresentação do PowerPoint</vt:lpstr>
      <vt:lpstr>Compra &amp; Venda - Online BS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2</dc:title>
  <dc:creator>DJALMA</dc:creator>
  <cp:lastModifiedBy>Juninho</cp:lastModifiedBy>
  <cp:revision>112</cp:revision>
  <dcterms:created xsi:type="dcterms:W3CDTF">2019-08-26T19:28:34Z</dcterms:created>
  <dcterms:modified xsi:type="dcterms:W3CDTF">2020-06-19T00:52:56Z</dcterms:modified>
</cp:coreProperties>
</file>