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0" r:id="rId9"/>
    <p:sldId id="258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DD5BE-5548-488F-895C-717B839BB72A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3AE-01C3-46FC-8E2E-61E8059BF3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BD8D-6DF1-4761-AB27-416151EBE3F7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F9F0-6E57-4D6C-8392-ED20F13462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624" y="1781770"/>
            <a:ext cx="6840760" cy="2583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4800" dirty="0"/>
              <a:t>Desenvolvimento Web com Ferramentas Microsoft</a:t>
            </a:r>
            <a:endParaRPr kumimoji="0" lang="pt-BR" alt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F2AAC7-92D3-4428-9C8A-3ACF539CC904}"/>
              </a:ext>
            </a:extLst>
          </p:cNvPr>
          <p:cNvSpPr txBox="1">
            <a:spLocks noChangeArrowheads="1"/>
          </p:cNvSpPr>
          <p:nvPr/>
        </p:nvSpPr>
        <p:spPr>
          <a:xfrm>
            <a:off x="6106319" y="5301208"/>
            <a:ext cx="6075362" cy="8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altLang="pt-BR" sz="2400" dirty="0"/>
              <a:t>Projeto Final</a:t>
            </a: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264696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Crud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Inserir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Consultar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Atualizar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Excluir</a:t>
            </a: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4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26469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Entity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framework - ferramentas de persistência para banco de dados.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Autenticação JWT - JSON Web Tokens</a:t>
            </a: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Conceitos/Padrões de projeto: Repositórios, injeção de dependências e migrações</a:t>
            </a: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2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EA8D7-5159-4207-88FB-E464DD4C54CF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88840"/>
            <a:ext cx="6480720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Heroku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: plataforma de aplicativos em nuvem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PostgreSQL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Testes: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 err="1">
                <a:latin typeface="Arial" pitchFamily="34" charset="0"/>
                <a:cs typeface="Arial" pitchFamily="34" charset="0"/>
              </a:rPr>
              <a:t>Postman</a:t>
            </a: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Microsoft SQL Server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</a:pPr>
            <a:endParaRPr lang="pt-BR" altLang="pt-BR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9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 err="1"/>
              <a:t>Demonstação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77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pt-BR" sz="3200" dirty="0"/>
              <a:t>Compra &amp; Venda - Online BS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752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Djalma dos Santos </a:t>
            </a:r>
            <a:r>
              <a:rPr lang="pt-BR" dirty="0" err="1">
                <a:solidFill>
                  <a:schemeClr val="tx1"/>
                </a:solidFill>
              </a:rPr>
              <a:t>Apparício</a:t>
            </a:r>
            <a:r>
              <a:rPr lang="pt-BR" dirty="0">
                <a:solidFill>
                  <a:schemeClr val="tx1"/>
                </a:solidFill>
              </a:rPr>
              <a:t> Junior</a:t>
            </a:r>
          </a:p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Gustavo </a:t>
            </a:r>
            <a:r>
              <a:rPr lang="pt-BR" dirty="0" err="1">
                <a:solidFill>
                  <a:schemeClr val="tx1"/>
                </a:solidFill>
              </a:rPr>
              <a:t>Millan</a:t>
            </a:r>
            <a:r>
              <a:rPr lang="pt-BR" dirty="0">
                <a:solidFill>
                  <a:schemeClr val="tx1"/>
                </a:solidFill>
              </a:rPr>
              <a:t> Fernandes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AAC7-92D3-4428-9C8A-3ACF539CC904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916832"/>
            <a:ext cx="6075362" cy="8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altLang="pt-BR" sz="4400" dirty="0"/>
              <a:t>"Ajudar o comércio local"</a:t>
            </a:r>
            <a:endParaRPr kumimoji="0" lang="pt-BR" alt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/>
              <a:t>Objetivo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1916832"/>
            <a:ext cx="626469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lnSpc>
                <a:spcPct val="120000"/>
              </a:lnSpc>
              <a:spcBef>
                <a:spcPct val="20000"/>
              </a:spcBef>
            </a:pPr>
            <a:r>
              <a:rPr kumimoji="0" lang="pt-BR" altLang="pt-BR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Desenvolver um sistema para que pessoas de uma determinada cidade possam realizar compras e vendas.</a:t>
            </a:r>
          </a:p>
          <a:p>
            <a:pPr lvl="0" algn="just">
              <a:lnSpc>
                <a:spcPct val="120000"/>
              </a:lnSpc>
              <a:spcBef>
                <a:spcPct val="20000"/>
              </a:spcBef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5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37A0F-6E90-47CB-93F5-4D3444518E1D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É necessário que os interessados realizem seus cadastros como usuários por meio do APP.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O usuário pode cadastrar anúncios de vendas e realizar compras.</a:t>
            </a:r>
          </a:p>
        </p:txBody>
      </p:sp>
    </p:spTree>
    <p:extLst>
      <p:ext uri="{BB962C8B-B14F-4D97-AF65-F5344CB8AC3E}">
        <p14:creationId xmlns:p14="http://schemas.microsoft.com/office/powerpoint/2010/main" val="292583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EB0DFE-5228-4E6C-8703-37141380678A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usuário cadastrar um anúncio, ele se torna um vendedor e com isso pode receber pedidos de outros usuários. </a:t>
            </a: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Será necessário informar um endereço para que os compradores retirem o produto ou fornecer a entrega do mesmo.</a:t>
            </a:r>
          </a:p>
        </p:txBody>
      </p:sp>
    </p:spTree>
    <p:extLst>
      <p:ext uri="{BB962C8B-B14F-4D97-AF65-F5344CB8AC3E}">
        <p14:creationId xmlns:p14="http://schemas.microsoft.com/office/powerpoint/2010/main" val="208979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79D3C93-4B23-4F49-BC33-A030220B4685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1916832"/>
            <a:ext cx="6264696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usuário se interessar em um produto de um determinado anúncio, ele pode realizar um pedido de compra. </a:t>
            </a: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BR" altLang="pt-BR" sz="23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altLang="pt-BR" sz="2300" dirty="0">
                <a:latin typeface="Arial" pitchFamily="34" charset="0"/>
                <a:cs typeface="Arial" pitchFamily="34" charset="0"/>
              </a:rPr>
              <a:t>Se o fornecedor disponibilizar a opção de entrega e o usuário solicitá-la, será necessário informar seu endereço para entrega.</a:t>
            </a:r>
          </a:p>
        </p:txBody>
      </p:sp>
    </p:spTree>
    <p:extLst>
      <p:ext uri="{BB962C8B-B14F-4D97-AF65-F5344CB8AC3E}">
        <p14:creationId xmlns:p14="http://schemas.microsoft.com/office/powerpoint/2010/main" val="153204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42761" y="1340768"/>
            <a:ext cx="6238042" cy="337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pt-BR" sz="3200" dirty="0"/>
              <a:t>Desenvolvimento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34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91680" y="1988840"/>
            <a:ext cx="626469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API REST utilizando .NET Core</a:t>
            </a: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endParaRPr lang="pt-BR" sz="23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300" dirty="0">
                <a:latin typeface="Arial" pitchFamily="34" charset="0"/>
                <a:cs typeface="Arial" pitchFamily="34" charset="0"/>
              </a:rPr>
              <a:t>Aplicativo Mobile – 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Flutter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300" dirty="0" err="1">
                <a:latin typeface="Arial" pitchFamily="34" charset="0"/>
                <a:cs typeface="Arial" pitchFamily="34" charset="0"/>
              </a:rPr>
              <a:t>Dart</a:t>
            </a:r>
            <a:r>
              <a:rPr lang="pt-BR" sz="2300" dirty="0">
                <a:latin typeface="Arial" pitchFamily="34" charset="0"/>
                <a:cs typeface="Arial" pitchFamily="34" charset="0"/>
              </a:rPr>
              <a:t>)</a:t>
            </a:r>
            <a:endParaRPr kumimoji="0" lang="pt-BR" altLang="pt-BR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C:\Users\DJALMA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400" y="188641"/>
            <a:ext cx="2500830" cy="9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218</Words>
  <Application>Microsoft Office PowerPoint</Application>
  <PresentationFormat>Apresentação na tela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do Office</vt:lpstr>
      <vt:lpstr>Apresentação do PowerPoint</vt:lpstr>
      <vt:lpstr>Compra &amp; Venda - Online 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DJALMA</dc:creator>
  <cp:lastModifiedBy>Juninho</cp:lastModifiedBy>
  <cp:revision>113</cp:revision>
  <dcterms:created xsi:type="dcterms:W3CDTF">2019-08-26T19:28:34Z</dcterms:created>
  <dcterms:modified xsi:type="dcterms:W3CDTF">2020-06-19T01:15:41Z</dcterms:modified>
</cp:coreProperties>
</file>