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1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14816904191011"/>
          <c:y val="4.1128897214260378E-2"/>
          <c:w val="0.83124999517671361"/>
          <c:h val="0.86369951367683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[$$-409]#,##0</c:formatCode>
                <c:ptCount val="4"/>
                <c:pt idx="0">
                  <c:v>50000</c:v>
                </c:pt>
                <c:pt idx="1">
                  <c:v>750000</c:v>
                </c:pt>
                <c:pt idx="2">
                  <c:v>1000000</c:v>
                </c:pt>
                <c:pt idx="3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5-4124-980E-695B11394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At val="0"/>
        <c:auto val="1"/>
        <c:lblAlgn val="ctr"/>
        <c:lblOffset val="100"/>
        <c:tickLblSkip val="1"/>
        <c:noMultiLvlLbl val="0"/>
      </c:catAx>
      <c:valAx>
        <c:axId val="69459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1007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inorUnit val="20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6817A5-5D0F-4E76-9E01-AD3D3F042A3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1" dirty="0"/>
              <a:t>Skin&amp;health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Андреј Давидовић, 2020</a:t>
            </a:r>
            <a:r>
              <a:rPr lang="en-US" dirty="0" smtClean="0"/>
              <a:t>/</a:t>
            </a:r>
            <a:r>
              <a:rPr lang="sr-Cyrl-RS" dirty="0" smtClean="0"/>
              <a:t>0302</a:t>
            </a:r>
          </a:p>
          <a:p>
            <a:r>
              <a:rPr lang="sr-Cyrl-RS" dirty="0" smtClean="0"/>
              <a:t>Ђурђа Јоксимовић,2020</a:t>
            </a:r>
            <a:r>
              <a:rPr lang="en-US" dirty="0" smtClean="0"/>
              <a:t>/</a:t>
            </a:r>
            <a:r>
              <a:rPr lang="sr-Cyrl-RS" dirty="0" smtClean="0"/>
              <a:t>0281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C5E1614-7AE7-747B-77C8-B0458F8AC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" b="95313" l="3116" r="979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24" y="1326318"/>
            <a:ext cx="2256197" cy="2723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4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04338"/>
            <a:ext cx="10018713" cy="1752599"/>
          </a:xfrm>
        </p:spPr>
        <p:txBody>
          <a:bodyPr/>
          <a:lstStyle/>
          <a:p>
            <a:r>
              <a:rPr lang="sr-Cyrl-RS" dirty="0"/>
              <a:t>Анализа тржишта</a:t>
            </a:r>
            <a:endParaRPr lang="en-US" dirty="0"/>
          </a:p>
        </p:txBody>
      </p:sp>
      <p:pic>
        <p:nvPicPr>
          <p:cNvPr id="4" name="Graphic 24" descr="Tools outline">
            <a:extLst>
              <a:ext uri="{FF2B5EF4-FFF2-40B4-BE49-F238E27FC236}">
                <a16:creationId xmlns:a16="http://schemas.microsoft.com/office/drawing/2014/main" id="{7E436211-2D54-47AE-BB55-F32290DD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690" y="2343468"/>
            <a:ext cx="731520" cy="731520"/>
          </a:xfrm>
          <a:prstGeom prst="rect">
            <a:avLst/>
          </a:prstGeom>
        </p:spPr>
      </p:pic>
      <p:pic>
        <p:nvPicPr>
          <p:cNvPr id="5" name="Graphic 26" descr="Bar graph with upward trend outline">
            <a:extLst>
              <a:ext uri="{FF2B5EF4-FFF2-40B4-BE49-F238E27FC236}">
                <a16:creationId xmlns:a16="http://schemas.microsoft.com/office/drawing/2014/main" id="{64F99BBE-1996-4227-A4DE-D13CD3514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5007" y="2343468"/>
            <a:ext cx="731520" cy="731520"/>
          </a:xfrm>
          <a:prstGeom prst="rect">
            <a:avLst/>
          </a:prstGeom>
        </p:spPr>
      </p:pic>
      <p:pic>
        <p:nvPicPr>
          <p:cNvPr id="6" name="Graphic 28" descr="Money outline">
            <a:extLst>
              <a:ext uri="{FF2B5EF4-FFF2-40B4-BE49-F238E27FC236}">
                <a16:creationId xmlns:a16="http://schemas.microsoft.com/office/drawing/2014/main" id="{2EE071B9-4843-404F-95CC-3894A5FAD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815" y="2343468"/>
            <a:ext cx="73152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4311" y="3448050"/>
            <a:ext cx="2154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Апликација </a:t>
            </a:r>
            <a:r>
              <a:rPr lang="sr-Cyrl-RS" dirty="0" smtClean="0"/>
              <a:t>има потенцијал </a:t>
            </a:r>
            <a:r>
              <a:rPr lang="sr-Cyrl-RS" dirty="0"/>
              <a:t>да креира нови стандард у области </a:t>
            </a:r>
            <a:r>
              <a:rPr lang="sr-Cyrl-RS" dirty="0" smtClean="0"/>
              <a:t>дерматологије и унапреди приступ и праксу у нези коже.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6362" y="3448050"/>
            <a:ext cx="2228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Пројекат испољава изузетан потенцијал за стварање знатних тржишних пертубација које ће резултовати суштинским трансформацијама у индустрији.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63025" y="3448050"/>
            <a:ext cx="2197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 smtClean="0"/>
              <a:t>Уз истовремену очуваност финансијских ресурса, корисници остварују значајне временске ефекте који доприносе оптмизацији њихових активности. </a:t>
            </a:r>
          </a:p>
        </p:txBody>
      </p:sp>
    </p:spTree>
    <p:extLst>
      <p:ext uri="{BB962C8B-B14F-4D97-AF65-F5344CB8AC3E}">
        <p14:creationId xmlns:p14="http://schemas.microsoft.com/office/powerpoint/2010/main" val="42467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861" y="419100"/>
            <a:ext cx="10018713" cy="1752599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sr-Cyrl-RS" dirty="0"/>
              <a:t>анализа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0022" y="2647950"/>
            <a:ext cx="91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b="1" dirty="0" smtClean="0"/>
              <a:t>Снаге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393" y="2647950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000" b="1" dirty="0" smtClean="0"/>
              <a:t>Слабости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2844" y="2647950"/>
            <a:ext cx="147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b="1" dirty="0" smtClean="0"/>
              <a:t>Прилике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01225" y="2647950"/>
            <a:ext cx="106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000" b="1" dirty="0" smtClean="0"/>
              <a:t>Претње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799" y="3674507"/>
            <a:ext cx="292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Јединствена идеја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Потенцијал за развој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Модел зараде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6149" y="3674507"/>
            <a:ext cx="2447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Недостатак искуства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Конкуренција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Зависност од пружаоца услуга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Технички изазови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0823" y="3674507"/>
            <a:ext cx="27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Партнерства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Потенцијал за </a:t>
            </a:r>
            <a:r>
              <a:rPr lang="sr-Cyrl-RS" dirty="0" smtClean="0"/>
              <a:t>ширење</a:t>
            </a:r>
            <a:endParaRPr lang="sr-Cyrl-RS" dirty="0"/>
          </a:p>
        </p:txBody>
      </p:sp>
      <p:sp>
        <p:nvSpPr>
          <p:cNvPr id="11" name="TextBox 10"/>
          <p:cNvSpPr txBox="1"/>
          <p:nvPr/>
        </p:nvSpPr>
        <p:spPr>
          <a:xfrm>
            <a:off x="9588499" y="3674507"/>
            <a:ext cx="1914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Правни ризици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Промене преференци корисника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Економски </a:t>
            </a:r>
            <a:r>
              <a:rPr lang="sr-Cyrl-RS" dirty="0" smtClean="0"/>
              <a:t>фактори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Промена стања на тржишту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356982"/>
            <a:ext cx="10018713" cy="1752599"/>
          </a:xfrm>
        </p:spPr>
        <p:txBody>
          <a:bodyPr/>
          <a:lstStyle/>
          <a:p>
            <a:r>
              <a:rPr lang="sr-Cyrl-RS" dirty="0" smtClean="0"/>
              <a:t>Промотивне активности</a:t>
            </a:r>
            <a:endParaRPr lang="en-US" dirty="0"/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1CA23F63-61EC-4BE5-8A2D-0A89EBD54F6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6884462"/>
              </p:ext>
            </p:extLst>
          </p:nvPr>
        </p:nvGraphicFramePr>
        <p:xfrm>
          <a:off x="1729740" y="2109581"/>
          <a:ext cx="8732520" cy="40446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793268929"/>
                    </a:ext>
                  </a:extLst>
                </a:gridCol>
                <a:gridCol w="1805940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</a:tblGrid>
              <a:tr h="1010642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>
                          <a:solidFill>
                            <a:schemeClr val="tx1"/>
                          </a:solidFill>
                        </a:rPr>
                        <a:t>Активност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Детаљи</a:t>
                      </a:r>
                    </a:p>
                  </a:txBody>
                  <a:tcPr marL="95186" marR="95186" marT="47593" marB="4759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>
                          <a:solidFill>
                            <a:schemeClr val="tx1"/>
                          </a:solidFill>
                        </a:rPr>
                        <a:t>Период спровођења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>
                          <a:solidFill>
                            <a:schemeClr val="tx1"/>
                          </a:solidFill>
                        </a:rPr>
                        <a:t>Буџет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/>
                        <a:t>Банери на сајтовима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200" dirty="0"/>
                        <a:t>Кроз банере се шири свест о бренду код потенцијалних корисника</a:t>
                      </a: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 smtClean="0"/>
                        <a:t>М17</a:t>
                      </a:r>
                      <a:r>
                        <a:rPr lang="en-US" sz="1400" dirty="0" smtClean="0"/>
                        <a:t>-</a:t>
                      </a:r>
                      <a:r>
                        <a:rPr lang="sr-Cyrl-RS" sz="1400" dirty="0" smtClean="0"/>
                        <a:t>М24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€</a:t>
                      </a:r>
                      <a:r>
                        <a:rPr lang="sr-Latn-RS" sz="1400" dirty="0"/>
                        <a:t>2,</a:t>
                      </a:r>
                      <a:r>
                        <a:rPr lang="en-US" sz="1400" dirty="0"/>
                        <a:t>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YouTube</a:t>
                      </a:r>
                      <a:r>
                        <a:rPr lang="sr-Cyrl-RS" sz="1400" dirty="0"/>
                        <a:t> рекламе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YouTube </a:t>
                      </a:r>
                      <a:r>
                        <a:rPr lang="sr-Cyrl-RS" sz="1200" dirty="0"/>
                        <a:t>рекламама се стиже до изузетно великог броја људи. Планирано је више реклама различитих дужина</a:t>
                      </a:r>
                      <a:endParaRPr lang="ru-RU" sz="12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400" dirty="0" smtClean="0"/>
                        <a:t>М17</a:t>
                      </a:r>
                      <a:r>
                        <a:rPr lang="en-US" sz="1400" dirty="0" smtClean="0"/>
                        <a:t>-</a:t>
                      </a:r>
                      <a:r>
                        <a:rPr lang="sr-Cyrl-RS" sz="1400" dirty="0" smtClean="0"/>
                        <a:t>М24</a:t>
                      </a:r>
                      <a:endParaRPr lang="ru-RU" sz="1400" dirty="0" smtClean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€</a:t>
                      </a:r>
                      <a:r>
                        <a:rPr lang="sr-Cyrl-RS" sz="1400" dirty="0" smtClean="0"/>
                        <a:t>4</a:t>
                      </a:r>
                      <a:r>
                        <a:rPr lang="en-US" sz="1400" dirty="0" smtClean="0"/>
                        <a:t>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/>
                        <a:t>Сарадња са инфлуенсерима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200" dirty="0"/>
                        <a:t>Кроз сарадњу са инфлуенсерима се шири свест о апликацији код млађе популације</a:t>
                      </a: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 smtClean="0"/>
                        <a:t>М17</a:t>
                      </a:r>
                      <a:r>
                        <a:rPr lang="en-US" sz="1400" dirty="0" smtClean="0"/>
                        <a:t>-</a:t>
                      </a:r>
                      <a:r>
                        <a:rPr lang="sr-Cyrl-RS" sz="1400" dirty="0" smtClean="0"/>
                        <a:t>М24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€</a:t>
                      </a:r>
                      <a:r>
                        <a:rPr lang="sr-Cyrl-RS" sz="1400" dirty="0" smtClean="0"/>
                        <a:t>5</a:t>
                      </a:r>
                      <a:r>
                        <a:rPr lang="en-US" sz="1400" dirty="0" smtClean="0"/>
                        <a:t>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/>
                        <a:t>Учећше на промоцијама и сајмовима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200" dirty="0"/>
                        <a:t>Учешћем на сајмовима се стиче репутација и јавност се упознаје са новим производом</a:t>
                      </a: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 smtClean="0"/>
                        <a:t>М17</a:t>
                      </a:r>
                      <a:r>
                        <a:rPr lang="en-US" sz="1400" dirty="0" smtClean="0"/>
                        <a:t>-</a:t>
                      </a:r>
                      <a:r>
                        <a:rPr lang="sr-Cyrl-RS" sz="1400" dirty="0" smtClean="0"/>
                        <a:t>М24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€</a:t>
                      </a:r>
                      <a:r>
                        <a:rPr lang="sr-Cyrl-RS" sz="1400" dirty="0" smtClean="0"/>
                        <a:t>6</a:t>
                      </a:r>
                      <a:r>
                        <a:rPr lang="en-US" sz="1400" dirty="0" smtClean="0"/>
                        <a:t>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r"/>
                      <a:r>
                        <a:rPr lang="ru-RU" sz="1400" baseline="0" dirty="0" smtClean="0"/>
                        <a:t> Додатна сарадња са дерматолозима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Сарадња са дематолошким ординацијама у вези услуга за рекламирање пројекта</a:t>
                      </a:r>
                    </a:p>
                    <a:p>
                      <a:pPr algn="r"/>
                      <a:endParaRPr lang="ru-RU" sz="12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400" dirty="0" smtClean="0"/>
                        <a:t>М23</a:t>
                      </a:r>
                      <a:r>
                        <a:rPr lang="en-US" sz="1400" dirty="0" smtClean="0"/>
                        <a:t>-</a:t>
                      </a:r>
                      <a:r>
                        <a:rPr lang="sr-Cyrl-RS" sz="1400" dirty="0" smtClean="0"/>
                        <a:t>М24</a:t>
                      </a:r>
                      <a:endParaRPr lang="ru-RU" sz="1400" dirty="0" smtClean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€</a:t>
                      </a:r>
                      <a:r>
                        <a:rPr lang="sr-Cyrl-RS" sz="1400" dirty="0" smtClean="0"/>
                        <a:t>2</a:t>
                      </a:r>
                      <a:r>
                        <a:rPr lang="en-US" sz="1400" dirty="0" smtClean="0"/>
                        <a:t>,000</a:t>
                      </a:r>
                      <a:endParaRPr lang="ru-RU" sz="1400" dirty="0" smtClean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157046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62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361950"/>
            <a:ext cx="10018713" cy="1752599"/>
          </a:xfrm>
        </p:spPr>
        <p:txBody>
          <a:bodyPr/>
          <a:lstStyle/>
          <a:p>
            <a:r>
              <a:rPr lang="sr-Cyrl-RS" dirty="0" smtClean="0"/>
              <a:t>Очекивани резултати и мерљивост</a:t>
            </a:r>
            <a:endParaRPr lang="en-US" dirty="0"/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CA23F63-61EC-4BE5-8A2D-0A89EBD54F6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78228598"/>
              </p:ext>
            </p:extLst>
          </p:nvPr>
        </p:nvGraphicFramePr>
        <p:xfrm>
          <a:off x="1086643" y="2717179"/>
          <a:ext cx="4318808" cy="33391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20988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106711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112807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</a:tblGrid>
              <a:tr h="1010642">
                <a:tc>
                  <a:txBody>
                    <a:bodyPr/>
                    <a:lstStyle/>
                    <a:p>
                      <a:endParaRPr lang="sr-Cyrl-RS" sz="1400" dirty="0"/>
                    </a:p>
                    <a:p>
                      <a:r>
                        <a:rPr lang="sr-Cyrl-RS" sz="1400" dirty="0">
                          <a:solidFill>
                            <a:schemeClr val="tx1"/>
                          </a:solidFill>
                        </a:rPr>
                        <a:t>Квартал у 2025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>
                          <a:solidFill>
                            <a:schemeClr val="tx1"/>
                          </a:solidFill>
                        </a:rPr>
                        <a:t>Корисници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>
                          <a:solidFill>
                            <a:schemeClr val="tx1"/>
                          </a:solidFill>
                        </a:rPr>
                        <a:t>Број сарадњи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RS" sz="1400" dirty="0">
                          <a:solidFill>
                            <a:schemeClr val="tx1"/>
                          </a:solidFill>
                        </a:rPr>
                        <a:t>Приход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1.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€50,000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2.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€</a:t>
                      </a:r>
                      <a:r>
                        <a:rPr lang="en-US" sz="1400" dirty="0" smtClean="0"/>
                        <a:t>7</a:t>
                      </a:r>
                      <a:r>
                        <a:rPr lang="sr-Cyrl-RS" sz="1400" dirty="0" smtClean="0"/>
                        <a:t>50</a:t>
                      </a:r>
                      <a:r>
                        <a:rPr lang="en-US" sz="1400" dirty="0" smtClean="0"/>
                        <a:t>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3.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2,500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€1,000,000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582123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4.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€1,000,000</a:t>
                      </a:r>
                      <a:endParaRPr lang="ru-RU" sz="14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864E5252-A4EE-4C7C-AF7F-132ED2B8ECD8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06154063"/>
              </p:ext>
            </p:extLst>
          </p:nvPr>
        </p:nvGraphicFramePr>
        <p:xfrm>
          <a:off x="6771556" y="2717179"/>
          <a:ext cx="5183188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2756" y="2004741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Кључне метрике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9625" y="2004741"/>
            <a:ext cx="215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Квартални приходи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8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Хвала на пажњи!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7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265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Skin&amp;health </vt:lpstr>
      <vt:lpstr>Анализа тржишта</vt:lpstr>
      <vt:lpstr>SWOT анализа </vt:lpstr>
      <vt:lpstr>Промотивне активности</vt:lpstr>
      <vt:lpstr>Очекивани резултати и мерљивост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Skin&amp;health </dc:title>
  <dc:creator>Zoki</dc:creator>
  <cp:lastModifiedBy>Zoki</cp:lastModifiedBy>
  <cp:revision>15</cp:revision>
  <dcterms:created xsi:type="dcterms:W3CDTF">2023-06-26T22:04:41Z</dcterms:created>
  <dcterms:modified xsi:type="dcterms:W3CDTF">2023-06-27T11:00:31Z</dcterms:modified>
</cp:coreProperties>
</file>