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4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CDD"/>
    <a:srgbClr val="D4D7D7"/>
    <a:srgbClr val="A4A5A6"/>
    <a:srgbClr val="CACDCE"/>
    <a:srgbClr val="C9CDCD"/>
    <a:srgbClr val="F6F6F6"/>
    <a:srgbClr val="EEEFEF"/>
    <a:srgbClr val="EDEEEE"/>
    <a:srgbClr val="EA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74" y="43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8142136167544596"/>
          <c:y val="2.32443317825919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Укупни расходи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A8C6-4997-AF54-6F6F73EB95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DFC-406A-A009-AD7896A9A3B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DFC-406A-A009-AD7896A9A3B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DFC-406A-A009-AD7896A9A3B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4DFC-406A-A009-AD7896A9A3B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4DFC-406A-A009-AD7896A9A3B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4DFC-406A-A009-AD7896A9A3B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4DFC-406A-A009-AD7896A9A3B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22Q2</c:v>
                </c:pt>
                <c:pt idx="1">
                  <c:v>22Q3</c:v>
                </c:pt>
                <c:pt idx="2">
                  <c:v>22Q4</c:v>
                </c:pt>
                <c:pt idx="3">
                  <c:v>23Q1</c:v>
                </c:pt>
                <c:pt idx="4">
                  <c:v>23Q2</c:v>
                </c:pt>
                <c:pt idx="5">
                  <c:v>23Q3</c:v>
                </c:pt>
                <c:pt idx="6">
                  <c:v>23Q4</c:v>
                </c:pt>
                <c:pt idx="7">
                  <c:v>24Q1</c:v>
                </c:pt>
              </c:strCache>
            </c:strRef>
          </c:cat>
          <c:val>
            <c:numRef>
              <c:f>Sheet1!$B$2:$B$9</c:f>
              <c:numCache>
                <c:formatCode>_-* #,##0.00\ [$€-1]_-;\-* #,##0.00\ [$€-1]_-;_-* "-"??\ [$€-1]_-;_-@_-</c:formatCode>
                <c:ptCount val="8"/>
                <c:pt idx="0">
                  <c:v>22295</c:v>
                </c:pt>
                <c:pt idx="1">
                  <c:v>8262</c:v>
                </c:pt>
                <c:pt idx="2">
                  <c:v>5840</c:v>
                </c:pt>
                <c:pt idx="3">
                  <c:v>6476</c:v>
                </c:pt>
                <c:pt idx="4">
                  <c:v>8471</c:v>
                </c:pt>
                <c:pt idx="5">
                  <c:v>6271</c:v>
                </c:pt>
                <c:pt idx="6">
                  <c:v>9941</c:v>
                </c:pt>
                <c:pt idx="7">
                  <c:v>7897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C6-4997-AF54-6F6F73EB951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/>
              <a:t>УКУПНИ  ПРИХОДИ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Укупни приходи	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4A7-433C-949F-38BE8DC944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B1C-4F78-8016-9682D9498E5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B1C-4F78-8016-9682D9498E5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F4A7-433C-949F-38BE8DC944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0B1C-4F78-8016-9682D9498E5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0B1C-4F78-8016-9682D9498E5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0B1C-4F78-8016-9682D9498E5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0B1C-4F78-8016-9682D9498E5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65760" tIns="19050" rIns="9144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Sheet1!$A$2:$A$9</c:f>
              <c:strCache>
                <c:ptCount val="8"/>
                <c:pt idx="0">
                  <c:v>22Q2</c:v>
                </c:pt>
                <c:pt idx="1">
                  <c:v>22Q3</c:v>
                </c:pt>
                <c:pt idx="2">
                  <c:v>22Q4</c:v>
                </c:pt>
                <c:pt idx="3">
                  <c:v>23Q1</c:v>
                </c:pt>
                <c:pt idx="4">
                  <c:v>23Q2</c:v>
                </c:pt>
                <c:pt idx="5">
                  <c:v>23Q3</c:v>
                </c:pt>
                <c:pt idx="6">
                  <c:v>23Q4</c:v>
                </c:pt>
                <c:pt idx="7">
                  <c:v>24Q1</c:v>
                </c:pt>
              </c:strCache>
            </c:strRef>
          </c:cat>
          <c:val>
            <c:numRef>
              <c:f>Sheet1!$B$2:$B$9</c:f>
              <c:numCache>
                <c:formatCode>_-* #,##0.00\ [$€-1]_-;\-* #,##0.00\ [$€-1]_-;_-* "-"??\ [$€-1]_-;_-@_-</c:formatCode>
                <c:ptCount val="8"/>
                <c:pt idx="0" formatCode="#,##0.00\ [$€-1];[Red]\-#,##0.00\ [$€-1]">
                  <c:v>40000</c:v>
                </c:pt>
                <c:pt idx="1">
                  <c:v>20000</c:v>
                </c:pt>
                <c:pt idx="2" formatCode="#,##0.00\ [$€-1];[Red]\-#,##0.00\ [$€-1]">
                  <c:v>20000</c:v>
                </c:pt>
                <c:pt idx="3" formatCode="#,##0.00\ [$€-1];[Red]\-#,##0.00\ [$€-1]">
                  <c:v>20000</c:v>
                </c:pt>
                <c:pt idx="4">
                  <c:v>0</c:v>
                </c:pt>
                <c:pt idx="5">
                  <c:v>0</c:v>
                </c:pt>
                <c:pt idx="6">
                  <c:v>90</c:v>
                </c:pt>
                <c:pt idx="7">
                  <c:v>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A7-433C-949F-38BE8DC9446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391735-6155-47F7-84B1-D6DB89A560EC}" type="doc">
      <dgm:prSet loTypeId="urn:microsoft.com/office/officeart/2005/8/layout/matrix1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C67B4E-D47B-401C-971B-1384ED08D070}">
      <dgm:prSet phldrT="[Text]"/>
      <dgm:spPr/>
      <dgm:t>
        <a:bodyPr/>
        <a:lstStyle/>
        <a:p>
          <a:r>
            <a:rPr lang="sr-Cyrl-RS" b="1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rPr>
            <a:t>Трајање : 24 месеца</a:t>
          </a:r>
          <a:endParaRPr lang="en-US" b="1" dirty="0">
            <a:solidFill>
              <a:schemeClr val="accent1">
                <a:lumMod val="50000"/>
              </a:schemeClr>
            </a:solidFill>
            <a:latin typeface="Arial Black" panose="020B0A04020102020204" pitchFamily="34" charset="0"/>
          </a:endParaRPr>
        </a:p>
      </dgm:t>
    </dgm:pt>
    <dgm:pt modelId="{5417D0D2-D62A-4DBC-A295-CD8BAC026B4E}" type="parTrans" cxnId="{B1C58631-C916-497F-91E3-0842260067B6}">
      <dgm:prSet/>
      <dgm:spPr/>
      <dgm:t>
        <a:bodyPr/>
        <a:lstStyle/>
        <a:p>
          <a:endParaRPr lang="en-US"/>
        </a:p>
      </dgm:t>
    </dgm:pt>
    <dgm:pt modelId="{E91DB136-A296-4088-958F-B5950066A686}" type="sibTrans" cxnId="{B1C58631-C916-497F-91E3-0842260067B6}">
      <dgm:prSet/>
      <dgm:spPr/>
      <dgm:t>
        <a:bodyPr/>
        <a:lstStyle/>
        <a:p>
          <a:endParaRPr lang="en-US"/>
        </a:p>
      </dgm:t>
    </dgm:pt>
    <dgm:pt modelId="{91AE787F-C91D-4343-A824-71A2CC0803AA}">
      <dgm:prSet phldrT="[Text]"/>
      <dgm:spPr/>
      <dgm:t>
        <a:bodyPr/>
        <a:lstStyle/>
        <a:p>
          <a:r>
            <a:rPr lang="sr-Cyrl-RS" b="1" dirty="0">
              <a:latin typeface="Arial Black" panose="020B0A04020102020204" pitchFamily="34" charset="0"/>
            </a:rPr>
            <a:t>Учесници пројекта</a:t>
          </a:r>
          <a:endParaRPr lang="en-US" b="1" dirty="0">
            <a:latin typeface="Arial Black" panose="020B0A04020102020204" pitchFamily="34" charset="0"/>
          </a:endParaRPr>
        </a:p>
      </dgm:t>
    </dgm:pt>
    <dgm:pt modelId="{7B0344D3-CAD9-4CA1-A383-52C20C9D63F8}" type="parTrans" cxnId="{0DE670C7-FA58-4148-94E7-DB2BE219757D}">
      <dgm:prSet/>
      <dgm:spPr/>
      <dgm:t>
        <a:bodyPr/>
        <a:lstStyle/>
        <a:p>
          <a:endParaRPr lang="en-US"/>
        </a:p>
      </dgm:t>
    </dgm:pt>
    <dgm:pt modelId="{5B283F37-12FB-4BDE-9C8C-1C74CC763043}" type="sibTrans" cxnId="{0DE670C7-FA58-4148-94E7-DB2BE219757D}">
      <dgm:prSet/>
      <dgm:spPr/>
      <dgm:t>
        <a:bodyPr/>
        <a:lstStyle/>
        <a:p>
          <a:endParaRPr lang="en-US"/>
        </a:p>
      </dgm:t>
    </dgm:pt>
    <dgm:pt modelId="{777EBB97-7367-4457-AE70-DF6E3BDE336F}">
      <dgm:prSet phldrT="[Text]"/>
      <dgm:spPr/>
      <dgm:t>
        <a:bodyPr/>
        <a:lstStyle/>
        <a:p>
          <a:r>
            <a:rPr lang="sr-Cyrl-RS" dirty="0">
              <a:latin typeface="Arial Black" panose="020B0A04020102020204" pitchFamily="34" charset="0"/>
            </a:rPr>
            <a:t>Структура пакета</a:t>
          </a:r>
          <a:endParaRPr lang="en-US" dirty="0">
            <a:latin typeface="Arial Black" panose="020B0A04020102020204" pitchFamily="34" charset="0"/>
          </a:endParaRPr>
        </a:p>
      </dgm:t>
    </dgm:pt>
    <dgm:pt modelId="{A51CC372-CCEB-426B-9A75-BC5085C4CEB4}" type="parTrans" cxnId="{78B54AEE-4107-42DF-AACD-E97EF0AEA432}">
      <dgm:prSet/>
      <dgm:spPr/>
      <dgm:t>
        <a:bodyPr/>
        <a:lstStyle/>
        <a:p>
          <a:endParaRPr lang="en-US"/>
        </a:p>
      </dgm:t>
    </dgm:pt>
    <dgm:pt modelId="{3F8ACFCC-54D4-4949-9B57-1F5C51DE3C1F}" type="sibTrans" cxnId="{78B54AEE-4107-42DF-AACD-E97EF0AEA432}">
      <dgm:prSet/>
      <dgm:spPr/>
      <dgm:t>
        <a:bodyPr/>
        <a:lstStyle/>
        <a:p>
          <a:endParaRPr lang="en-US"/>
        </a:p>
      </dgm:t>
    </dgm:pt>
    <dgm:pt modelId="{9209440E-C98B-4A9B-9DAE-03D95DCD9DF4}">
      <dgm:prSet phldrT="[Text]"/>
      <dgm:spPr/>
      <dgm:t>
        <a:bodyPr/>
        <a:lstStyle/>
        <a:p>
          <a:r>
            <a:rPr lang="sr-Cyrl-RS" dirty="0">
              <a:latin typeface="Arial Black" panose="020B0A04020102020204" pitchFamily="34" charset="0"/>
            </a:rPr>
            <a:t>Буџет</a:t>
          </a:r>
          <a:endParaRPr lang="en-US" dirty="0">
            <a:latin typeface="Arial Black" panose="020B0A04020102020204" pitchFamily="34" charset="0"/>
          </a:endParaRPr>
        </a:p>
      </dgm:t>
    </dgm:pt>
    <dgm:pt modelId="{0DEE444A-C55C-414A-BDB1-C47878DB87A5}" type="parTrans" cxnId="{2321360D-398E-4A3E-BFDF-9B1BF01CA308}">
      <dgm:prSet/>
      <dgm:spPr/>
      <dgm:t>
        <a:bodyPr/>
        <a:lstStyle/>
        <a:p>
          <a:endParaRPr lang="en-US"/>
        </a:p>
      </dgm:t>
    </dgm:pt>
    <dgm:pt modelId="{16905C0D-0D18-4F29-A09E-B2F65F546CB2}" type="sibTrans" cxnId="{2321360D-398E-4A3E-BFDF-9B1BF01CA308}">
      <dgm:prSet/>
      <dgm:spPr/>
      <dgm:t>
        <a:bodyPr/>
        <a:lstStyle/>
        <a:p>
          <a:endParaRPr lang="en-US"/>
        </a:p>
      </dgm:t>
    </dgm:pt>
    <dgm:pt modelId="{26CFC796-6E30-49A9-BA49-FE2C1AF75790}">
      <dgm:prSet phldrT="[Text]"/>
      <dgm:spPr/>
      <dgm:t>
        <a:bodyPr/>
        <a:lstStyle/>
        <a:p>
          <a:r>
            <a:rPr lang="sr-Cyrl-RS" dirty="0">
              <a:latin typeface="Arial Black" panose="020B0A04020102020204" pitchFamily="34" charset="0"/>
            </a:rPr>
            <a:t>Ризици</a:t>
          </a:r>
        </a:p>
      </dgm:t>
    </dgm:pt>
    <dgm:pt modelId="{371A7419-DE30-4B0E-BCBC-99841F797FFB}" type="parTrans" cxnId="{5364A86C-9EA2-4150-B549-95FAFDF6A7BA}">
      <dgm:prSet/>
      <dgm:spPr/>
      <dgm:t>
        <a:bodyPr/>
        <a:lstStyle/>
        <a:p>
          <a:endParaRPr lang="en-US"/>
        </a:p>
      </dgm:t>
    </dgm:pt>
    <dgm:pt modelId="{ECE9B3C1-A521-4761-B757-D528879AEB63}" type="sibTrans" cxnId="{5364A86C-9EA2-4150-B549-95FAFDF6A7BA}">
      <dgm:prSet/>
      <dgm:spPr/>
      <dgm:t>
        <a:bodyPr/>
        <a:lstStyle/>
        <a:p>
          <a:endParaRPr lang="en-US"/>
        </a:p>
      </dgm:t>
    </dgm:pt>
    <dgm:pt modelId="{58FC926D-1E08-456F-91A1-5F300EC4F5A4}" type="pres">
      <dgm:prSet presAssocID="{1D391735-6155-47F7-84B1-D6DB89A560EC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BA828FF-1C43-4FF4-B8C7-8BCEF1E3AA76}" type="pres">
      <dgm:prSet presAssocID="{1D391735-6155-47F7-84B1-D6DB89A560EC}" presName="matrix" presStyleCnt="0"/>
      <dgm:spPr/>
    </dgm:pt>
    <dgm:pt modelId="{6C6BA7FC-85BB-4C32-B18D-742CA67087E3}" type="pres">
      <dgm:prSet presAssocID="{1D391735-6155-47F7-84B1-D6DB89A560EC}" presName="tile1" presStyleLbl="node1" presStyleIdx="0" presStyleCnt="4" custLinFactNeighborX="0"/>
      <dgm:spPr/>
    </dgm:pt>
    <dgm:pt modelId="{9AB4D113-0B5C-49B6-9415-B019CEFC722E}" type="pres">
      <dgm:prSet presAssocID="{1D391735-6155-47F7-84B1-D6DB89A560E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84F4F6D-17BC-4CBF-B58F-3062F65DDC04}" type="pres">
      <dgm:prSet presAssocID="{1D391735-6155-47F7-84B1-D6DB89A560EC}" presName="tile2" presStyleLbl="node1" presStyleIdx="1" presStyleCnt="4"/>
      <dgm:spPr/>
    </dgm:pt>
    <dgm:pt modelId="{5B46809D-81B1-4624-A9A3-D0A444DFEB91}" type="pres">
      <dgm:prSet presAssocID="{1D391735-6155-47F7-84B1-D6DB89A560E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113E8C6-51CB-4D60-BC0C-6A4EFE387680}" type="pres">
      <dgm:prSet presAssocID="{1D391735-6155-47F7-84B1-D6DB89A560EC}" presName="tile3" presStyleLbl="node1" presStyleIdx="2" presStyleCnt="4" custScaleY="108359" custLinFactNeighborX="0" custLinFactNeighborY="-4478"/>
      <dgm:spPr/>
    </dgm:pt>
    <dgm:pt modelId="{FD190EBD-1FA5-49BC-8593-7DDF280DAE22}" type="pres">
      <dgm:prSet presAssocID="{1D391735-6155-47F7-84B1-D6DB89A560E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E8BB478-75D6-40D1-B027-290D6A6EF747}" type="pres">
      <dgm:prSet presAssocID="{1D391735-6155-47F7-84B1-D6DB89A560EC}" presName="tile4" presStyleLbl="node1" presStyleIdx="3" presStyleCnt="4" custLinFactNeighborY="0"/>
      <dgm:spPr/>
    </dgm:pt>
    <dgm:pt modelId="{92480E3B-DAEE-4D6B-BB05-AA9D9C2EA384}" type="pres">
      <dgm:prSet presAssocID="{1D391735-6155-47F7-84B1-D6DB89A560E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128F673-6454-460E-B97E-958143D2D372}" type="pres">
      <dgm:prSet presAssocID="{1D391735-6155-47F7-84B1-D6DB89A560EC}" presName="centerTile" presStyleLbl="fgShp" presStyleIdx="0" presStyleCnt="1" custScaleX="119938" custScaleY="137313">
        <dgm:presLayoutVars>
          <dgm:chMax val="0"/>
          <dgm:chPref val="0"/>
        </dgm:presLayoutVars>
      </dgm:prSet>
      <dgm:spPr/>
    </dgm:pt>
  </dgm:ptLst>
  <dgm:cxnLst>
    <dgm:cxn modelId="{2321360D-398E-4A3E-BFDF-9B1BF01CA308}" srcId="{99C67B4E-D47B-401C-971B-1384ED08D070}" destId="{9209440E-C98B-4A9B-9DAE-03D95DCD9DF4}" srcOrd="2" destOrd="0" parTransId="{0DEE444A-C55C-414A-BDB1-C47878DB87A5}" sibTransId="{16905C0D-0D18-4F29-A09E-B2F65F546CB2}"/>
    <dgm:cxn modelId="{B1C58631-C916-497F-91E3-0842260067B6}" srcId="{1D391735-6155-47F7-84B1-D6DB89A560EC}" destId="{99C67B4E-D47B-401C-971B-1384ED08D070}" srcOrd="0" destOrd="0" parTransId="{5417D0D2-D62A-4DBC-A295-CD8BAC026B4E}" sibTransId="{E91DB136-A296-4088-958F-B5950066A686}"/>
    <dgm:cxn modelId="{6D823B62-DC95-457A-8CF4-4A60597D68B2}" type="presOf" srcId="{9209440E-C98B-4A9B-9DAE-03D95DCD9DF4}" destId="{FD190EBD-1FA5-49BC-8593-7DDF280DAE22}" srcOrd="1" destOrd="0" presId="urn:microsoft.com/office/officeart/2005/8/layout/matrix1"/>
    <dgm:cxn modelId="{A99E1743-DBD2-4145-BF10-8F0152E262A5}" type="presOf" srcId="{26CFC796-6E30-49A9-BA49-FE2C1AF75790}" destId="{5E8BB478-75D6-40D1-B027-290D6A6EF747}" srcOrd="0" destOrd="0" presId="urn:microsoft.com/office/officeart/2005/8/layout/matrix1"/>
    <dgm:cxn modelId="{49F1E747-6E73-4D08-9DCA-8910FC4B328C}" type="presOf" srcId="{9209440E-C98B-4A9B-9DAE-03D95DCD9DF4}" destId="{3113E8C6-51CB-4D60-BC0C-6A4EFE387680}" srcOrd="0" destOrd="0" presId="urn:microsoft.com/office/officeart/2005/8/layout/matrix1"/>
    <dgm:cxn modelId="{5364A86C-9EA2-4150-B549-95FAFDF6A7BA}" srcId="{99C67B4E-D47B-401C-971B-1384ED08D070}" destId="{26CFC796-6E30-49A9-BA49-FE2C1AF75790}" srcOrd="3" destOrd="0" parTransId="{371A7419-DE30-4B0E-BCBC-99841F797FFB}" sibTransId="{ECE9B3C1-A521-4761-B757-D528879AEB63}"/>
    <dgm:cxn modelId="{EBF9AC76-EB7B-4C02-A517-1812652D9800}" type="presOf" srcId="{99C67B4E-D47B-401C-971B-1384ED08D070}" destId="{E128F673-6454-460E-B97E-958143D2D372}" srcOrd="0" destOrd="0" presId="urn:microsoft.com/office/officeart/2005/8/layout/matrix1"/>
    <dgm:cxn modelId="{7C49788B-5973-4FE7-A1F4-4E78F8323CC7}" type="presOf" srcId="{777EBB97-7367-4457-AE70-DF6E3BDE336F}" destId="{5B46809D-81B1-4624-A9A3-D0A444DFEB91}" srcOrd="1" destOrd="0" presId="urn:microsoft.com/office/officeart/2005/8/layout/matrix1"/>
    <dgm:cxn modelId="{88B9BF93-5F9A-4E1A-AB01-5801109102C4}" type="presOf" srcId="{91AE787F-C91D-4343-A824-71A2CC0803AA}" destId="{9AB4D113-0B5C-49B6-9415-B019CEFC722E}" srcOrd="1" destOrd="0" presId="urn:microsoft.com/office/officeart/2005/8/layout/matrix1"/>
    <dgm:cxn modelId="{32AD1AA0-3C79-4A69-9076-A4326E6117B8}" type="presOf" srcId="{91AE787F-C91D-4343-A824-71A2CC0803AA}" destId="{6C6BA7FC-85BB-4C32-B18D-742CA67087E3}" srcOrd="0" destOrd="0" presId="urn:microsoft.com/office/officeart/2005/8/layout/matrix1"/>
    <dgm:cxn modelId="{C61533BA-F45D-4C99-A6CC-EC22FE647FCD}" type="presOf" srcId="{26CFC796-6E30-49A9-BA49-FE2C1AF75790}" destId="{92480E3B-DAEE-4D6B-BB05-AA9D9C2EA384}" srcOrd="1" destOrd="0" presId="urn:microsoft.com/office/officeart/2005/8/layout/matrix1"/>
    <dgm:cxn modelId="{0DE670C7-FA58-4148-94E7-DB2BE219757D}" srcId="{99C67B4E-D47B-401C-971B-1384ED08D070}" destId="{91AE787F-C91D-4343-A824-71A2CC0803AA}" srcOrd="0" destOrd="0" parTransId="{7B0344D3-CAD9-4CA1-A383-52C20C9D63F8}" sibTransId="{5B283F37-12FB-4BDE-9C8C-1C74CC763043}"/>
    <dgm:cxn modelId="{740538E1-A0DB-4BC6-8677-9D78E4358D19}" type="presOf" srcId="{1D391735-6155-47F7-84B1-D6DB89A560EC}" destId="{58FC926D-1E08-456F-91A1-5F300EC4F5A4}" srcOrd="0" destOrd="0" presId="urn:microsoft.com/office/officeart/2005/8/layout/matrix1"/>
    <dgm:cxn modelId="{7BED2EEB-5647-4CEE-9E4E-2F8AD07959A4}" type="presOf" srcId="{777EBB97-7367-4457-AE70-DF6E3BDE336F}" destId="{284F4F6D-17BC-4CBF-B58F-3062F65DDC04}" srcOrd="0" destOrd="0" presId="urn:microsoft.com/office/officeart/2005/8/layout/matrix1"/>
    <dgm:cxn modelId="{78B54AEE-4107-42DF-AACD-E97EF0AEA432}" srcId="{99C67B4E-D47B-401C-971B-1384ED08D070}" destId="{777EBB97-7367-4457-AE70-DF6E3BDE336F}" srcOrd="1" destOrd="0" parTransId="{A51CC372-CCEB-426B-9A75-BC5085C4CEB4}" sibTransId="{3F8ACFCC-54D4-4949-9B57-1F5C51DE3C1F}"/>
    <dgm:cxn modelId="{B307E9C6-6679-42DD-A6D4-2FC4B9715443}" type="presParOf" srcId="{58FC926D-1E08-456F-91A1-5F300EC4F5A4}" destId="{ABA828FF-1C43-4FF4-B8C7-8BCEF1E3AA76}" srcOrd="0" destOrd="0" presId="urn:microsoft.com/office/officeart/2005/8/layout/matrix1"/>
    <dgm:cxn modelId="{A40BC89C-0C54-406D-BAF7-5A66F48A40F4}" type="presParOf" srcId="{ABA828FF-1C43-4FF4-B8C7-8BCEF1E3AA76}" destId="{6C6BA7FC-85BB-4C32-B18D-742CA67087E3}" srcOrd="0" destOrd="0" presId="urn:microsoft.com/office/officeart/2005/8/layout/matrix1"/>
    <dgm:cxn modelId="{FB4E6BDE-E1F8-4F77-913A-CD93BF022F8F}" type="presParOf" srcId="{ABA828FF-1C43-4FF4-B8C7-8BCEF1E3AA76}" destId="{9AB4D113-0B5C-49B6-9415-B019CEFC722E}" srcOrd="1" destOrd="0" presId="urn:microsoft.com/office/officeart/2005/8/layout/matrix1"/>
    <dgm:cxn modelId="{0761AB8C-5618-4C2F-8DFF-9B3F2406C428}" type="presParOf" srcId="{ABA828FF-1C43-4FF4-B8C7-8BCEF1E3AA76}" destId="{284F4F6D-17BC-4CBF-B58F-3062F65DDC04}" srcOrd="2" destOrd="0" presId="urn:microsoft.com/office/officeart/2005/8/layout/matrix1"/>
    <dgm:cxn modelId="{D80F2425-8A53-415D-895D-1E3A4A333DD2}" type="presParOf" srcId="{ABA828FF-1C43-4FF4-B8C7-8BCEF1E3AA76}" destId="{5B46809D-81B1-4624-A9A3-D0A444DFEB91}" srcOrd="3" destOrd="0" presId="urn:microsoft.com/office/officeart/2005/8/layout/matrix1"/>
    <dgm:cxn modelId="{7A75C86E-7F78-4087-8F53-B41DE9D496F6}" type="presParOf" srcId="{ABA828FF-1C43-4FF4-B8C7-8BCEF1E3AA76}" destId="{3113E8C6-51CB-4D60-BC0C-6A4EFE387680}" srcOrd="4" destOrd="0" presId="urn:microsoft.com/office/officeart/2005/8/layout/matrix1"/>
    <dgm:cxn modelId="{BCC34AFC-3E26-496C-8BD8-3F8FA3C44456}" type="presParOf" srcId="{ABA828FF-1C43-4FF4-B8C7-8BCEF1E3AA76}" destId="{FD190EBD-1FA5-49BC-8593-7DDF280DAE22}" srcOrd="5" destOrd="0" presId="urn:microsoft.com/office/officeart/2005/8/layout/matrix1"/>
    <dgm:cxn modelId="{568BF990-F22B-4A9A-A590-2C82F2FD8731}" type="presParOf" srcId="{ABA828FF-1C43-4FF4-B8C7-8BCEF1E3AA76}" destId="{5E8BB478-75D6-40D1-B027-290D6A6EF747}" srcOrd="6" destOrd="0" presId="urn:microsoft.com/office/officeart/2005/8/layout/matrix1"/>
    <dgm:cxn modelId="{A6AB4A02-84E9-4351-855D-90056C4D8FD0}" type="presParOf" srcId="{ABA828FF-1C43-4FF4-B8C7-8BCEF1E3AA76}" destId="{92480E3B-DAEE-4D6B-BB05-AA9D9C2EA384}" srcOrd="7" destOrd="0" presId="urn:microsoft.com/office/officeart/2005/8/layout/matrix1"/>
    <dgm:cxn modelId="{00ABC712-10F3-4080-B76C-7865C438463A}" type="presParOf" srcId="{58FC926D-1E08-456F-91A1-5F300EC4F5A4}" destId="{E128F673-6454-460E-B97E-958143D2D37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E0E7AA-317F-446C-A0FF-DBAA389282B7}" type="doc">
      <dgm:prSet loTypeId="urn:microsoft.com/office/officeart/2005/8/layout/chevron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041191-4477-48E1-AFAF-1CF24F73ABEF}">
      <dgm:prSet phldrT="[Text]"/>
      <dgm:spPr/>
      <dgm:t>
        <a:bodyPr/>
        <a:lstStyle/>
        <a:p>
          <a:r>
            <a:rPr lang="sr-Cyrl-RS" dirty="0"/>
            <a:t>Главни менаџер</a:t>
          </a:r>
          <a:endParaRPr lang="en-US" dirty="0"/>
        </a:p>
      </dgm:t>
    </dgm:pt>
    <dgm:pt modelId="{616D5542-9EEE-4965-8DBF-698705126914}" type="parTrans" cxnId="{5ADA24F9-BDED-467E-980B-B08590C31404}">
      <dgm:prSet/>
      <dgm:spPr/>
      <dgm:t>
        <a:bodyPr/>
        <a:lstStyle/>
        <a:p>
          <a:endParaRPr lang="en-US"/>
        </a:p>
      </dgm:t>
    </dgm:pt>
    <dgm:pt modelId="{C227328F-D79F-434C-AA59-550955470D33}" type="sibTrans" cxnId="{5ADA24F9-BDED-467E-980B-B08590C31404}">
      <dgm:prSet/>
      <dgm:spPr/>
      <dgm:t>
        <a:bodyPr/>
        <a:lstStyle/>
        <a:p>
          <a:endParaRPr lang="en-US"/>
        </a:p>
      </dgm:t>
    </dgm:pt>
    <dgm:pt modelId="{502A4644-F04D-43E9-9E45-98A92581E24D}">
      <dgm:prSet phldrT="[Text]"/>
      <dgm:spPr/>
      <dgm:t>
        <a:bodyPr/>
        <a:lstStyle/>
        <a:p>
          <a:r>
            <a:rPr lang="sr-Cyrl-RS" b="1" dirty="0"/>
            <a:t>Ђурђа Јоксимовић</a:t>
          </a:r>
          <a:endParaRPr lang="en-US" dirty="0"/>
        </a:p>
      </dgm:t>
    </dgm:pt>
    <dgm:pt modelId="{EFD377B1-162C-414C-A771-99A8FB248849}" type="parTrans" cxnId="{E7AA7B48-1BCD-4784-9B3F-862A5EF31C33}">
      <dgm:prSet/>
      <dgm:spPr/>
      <dgm:t>
        <a:bodyPr/>
        <a:lstStyle/>
        <a:p>
          <a:endParaRPr lang="en-US"/>
        </a:p>
      </dgm:t>
    </dgm:pt>
    <dgm:pt modelId="{DCB1026B-08A3-40CB-88E9-0053FDF6A5E6}" type="sibTrans" cxnId="{E7AA7B48-1BCD-4784-9B3F-862A5EF31C33}">
      <dgm:prSet/>
      <dgm:spPr/>
      <dgm:t>
        <a:bodyPr/>
        <a:lstStyle/>
        <a:p>
          <a:endParaRPr lang="en-US"/>
        </a:p>
      </dgm:t>
    </dgm:pt>
    <dgm:pt modelId="{14955707-047F-4A8B-9462-238888C7F158}">
      <dgm:prSet phldrT="[Text]"/>
      <dgm:spPr/>
      <dgm:t>
        <a:bodyPr/>
        <a:lstStyle/>
        <a:p>
          <a:r>
            <a:rPr lang="sr-Cyrl-RS" dirty="0"/>
            <a:t>Управљање, комуникација, буџет</a:t>
          </a:r>
          <a:endParaRPr lang="en-US" dirty="0"/>
        </a:p>
      </dgm:t>
    </dgm:pt>
    <dgm:pt modelId="{6E36270A-E261-4882-B6E4-2F2A75337074}" type="parTrans" cxnId="{98EB5B82-9284-4886-A5F6-CB80056AD2FD}">
      <dgm:prSet/>
      <dgm:spPr/>
      <dgm:t>
        <a:bodyPr/>
        <a:lstStyle/>
        <a:p>
          <a:endParaRPr lang="en-US"/>
        </a:p>
      </dgm:t>
    </dgm:pt>
    <dgm:pt modelId="{3FD15C40-8A78-4C4A-819B-24D163D443DB}" type="sibTrans" cxnId="{98EB5B82-9284-4886-A5F6-CB80056AD2FD}">
      <dgm:prSet/>
      <dgm:spPr/>
      <dgm:t>
        <a:bodyPr/>
        <a:lstStyle/>
        <a:p>
          <a:endParaRPr lang="en-US"/>
        </a:p>
      </dgm:t>
    </dgm:pt>
    <dgm:pt modelId="{2901F6EB-CFB4-4871-AFEB-C8C302048CDF}">
      <dgm:prSet phldrT="[Text]"/>
      <dgm:spPr/>
      <dgm:t>
        <a:bodyPr/>
        <a:lstStyle/>
        <a:p>
          <a:r>
            <a:rPr lang="sr-Cyrl-RS" dirty="0"/>
            <a:t>Помоћни менаџер </a:t>
          </a:r>
          <a:endParaRPr lang="en-US" dirty="0"/>
        </a:p>
      </dgm:t>
    </dgm:pt>
    <dgm:pt modelId="{FEE69D3C-B030-46DC-92D3-D5E0C78552CC}" type="parTrans" cxnId="{7C77D6E9-7A7C-4EBA-AFF5-8DE7E7758B3C}">
      <dgm:prSet/>
      <dgm:spPr/>
      <dgm:t>
        <a:bodyPr/>
        <a:lstStyle/>
        <a:p>
          <a:endParaRPr lang="en-US"/>
        </a:p>
      </dgm:t>
    </dgm:pt>
    <dgm:pt modelId="{E7314B24-CDBE-45A1-90B0-657BE1604177}" type="sibTrans" cxnId="{7C77D6E9-7A7C-4EBA-AFF5-8DE7E7758B3C}">
      <dgm:prSet/>
      <dgm:spPr/>
      <dgm:t>
        <a:bodyPr/>
        <a:lstStyle/>
        <a:p>
          <a:endParaRPr lang="en-US"/>
        </a:p>
      </dgm:t>
    </dgm:pt>
    <dgm:pt modelId="{D4A3E97B-D292-4932-AEB6-95113EC01772}">
      <dgm:prSet phldrT="[Text]"/>
      <dgm:spPr/>
      <dgm:t>
        <a:bodyPr/>
        <a:lstStyle/>
        <a:p>
          <a:r>
            <a:rPr lang="sr-Cyrl-RS" b="1" dirty="0"/>
            <a:t>Андреј Давидовић</a:t>
          </a:r>
          <a:endParaRPr lang="en-US" b="1" dirty="0"/>
        </a:p>
      </dgm:t>
    </dgm:pt>
    <dgm:pt modelId="{47BEA337-526A-43A0-97EA-BBA68CAFF5C5}" type="parTrans" cxnId="{FFCEBF84-8562-4AF6-ADE7-7E0181FDD644}">
      <dgm:prSet/>
      <dgm:spPr/>
      <dgm:t>
        <a:bodyPr/>
        <a:lstStyle/>
        <a:p>
          <a:endParaRPr lang="en-US"/>
        </a:p>
      </dgm:t>
    </dgm:pt>
    <dgm:pt modelId="{CD5DFA50-A63D-4F71-BD23-07FAC99083C1}" type="sibTrans" cxnId="{FFCEBF84-8562-4AF6-ADE7-7E0181FDD644}">
      <dgm:prSet/>
      <dgm:spPr/>
      <dgm:t>
        <a:bodyPr/>
        <a:lstStyle/>
        <a:p>
          <a:endParaRPr lang="en-US"/>
        </a:p>
      </dgm:t>
    </dgm:pt>
    <dgm:pt modelId="{DD827A15-59A4-4481-A48E-2EBEF49924AB}">
      <dgm:prSet phldrT="[Text]"/>
      <dgm:spPr/>
      <dgm:t>
        <a:bodyPr/>
        <a:lstStyle/>
        <a:p>
          <a:r>
            <a:rPr lang="sr-Cyrl-RS" dirty="0"/>
            <a:t>Запошљавање, подршка, маркетинг</a:t>
          </a:r>
          <a:endParaRPr lang="en-US" dirty="0"/>
        </a:p>
      </dgm:t>
    </dgm:pt>
    <dgm:pt modelId="{437FAC90-BABA-4715-9C05-68EE57C5F47C}" type="parTrans" cxnId="{F9D97898-EDDD-4A82-801E-AF7F912E963F}">
      <dgm:prSet/>
      <dgm:spPr/>
      <dgm:t>
        <a:bodyPr/>
        <a:lstStyle/>
        <a:p>
          <a:endParaRPr lang="en-US"/>
        </a:p>
      </dgm:t>
    </dgm:pt>
    <dgm:pt modelId="{E6FB03DC-A146-48E1-96DC-E764FE847711}" type="sibTrans" cxnId="{F9D97898-EDDD-4A82-801E-AF7F912E963F}">
      <dgm:prSet/>
      <dgm:spPr/>
      <dgm:t>
        <a:bodyPr/>
        <a:lstStyle/>
        <a:p>
          <a:endParaRPr lang="en-US"/>
        </a:p>
      </dgm:t>
    </dgm:pt>
    <dgm:pt modelId="{19FD3B27-CDEF-4B53-823E-1705C1571D40}">
      <dgm:prSet phldrT="[Text]"/>
      <dgm:spPr/>
      <dgm:t>
        <a:bodyPr/>
        <a:lstStyle/>
        <a:p>
          <a:r>
            <a:rPr lang="sr-Cyrl-RS" dirty="0"/>
            <a:t>Стручњак за базе података</a:t>
          </a:r>
          <a:endParaRPr lang="en-US" dirty="0"/>
        </a:p>
      </dgm:t>
    </dgm:pt>
    <dgm:pt modelId="{B3EC56E0-5C51-4307-B8FE-C3683DA83F04}" type="parTrans" cxnId="{2A894CDB-B095-44B2-972D-44FE3314EA2C}">
      <dgm:prSet/>
      <dgm:spPr/>
      <dgm:t>
        <a:bodyPr/>
        <a:lstStyle/>
        <a:p>
          <a:endParaRPr lang="en-US"/>
        </a:p>
      </dgm:t>
    </dgm:pt>
    <dgm:pt modelId="{287DAD38-BD87-4F48-9029-B80396C31F49}" type="sibTrans" cxnId="{2A894CDB-B095-44B2-972D-44FE3314EA2C}">
      <dgm:prSet/>
      <dgm:spPr/>
      <dgm:t>
        <a:bodyPr/>
        <a:lstStyle/>
        <a:p>
          <a:endParaRPr lang="en-US"/>
        </a:p>
      </dgm:t>
    </dgm:pt>
    <dgm:pt modelId="{67C3B8B1-51D2-4A15-A46E-1E5AEE202BE5}">
      <dgm:prSet phldrT="[Text]"/>
      <dgm:spPr/>
      <dgm:t>
        <a:bodyPr/>
        <a:lstStyle/>
        <a:p>
          <a:r>
            <a:rPr lang="sr-Cyrl-RS" b="1" dirty="0"/>
            <a:t>Теодора Филиповић</a:t>
          </a:r>
          <a:endParaRPr lang="en-US" b="1" dirty="0"/>
        </a:p>
      </dgm:t>
    </dgm:pt>
    <dgm:pt modelId="{DF4BD92B-7A0F-4A26-99AD-3CBE5FEC34EB}" type="parTrans" cxnId="{497776C5-E3AC-4D83-8EDB-5F160EDD403E}">
      <dgm:prSet/>
      <dgm:spPr/>
      <dgm:t>
        <a:bodyPr/>
        <a:lstStyle/>
        <a:p>
          <a:endParaRPr lang="en-US"/>
        </a:p>
      </dgm:t>
    </dgm:pt>
    <dgm:pt modelId="{C4870CBD-0B6B-450A-99A7-18A630A5B574}" type="sibTrans" cxnId="{497776C5-E3AC-4D83-8EDB-5F160EDD403E}">
      <dgm:prSet/>
      <dgm:spPr/>
      <dgm:t>
        <a:bodyPr/>
        <a:lstStyle/>
        <a:p>
          <a:endParaRPr lang="en-US"/>
        </a:p>
      </dgm:t>
    </dgm:pt>
    <dgm:pt modelId="{1E162EFB-D411-44F9-BF86-5929D18F9D38}">
      <dgm:prSet phldrT="[Text]"/>
      <dgm:spPr/>
      <dgm:t>
        <a:bodyPr/>
        <a:lstStyle/>
        <a:p>
          <a:r>
            <a:rPr lang="sr-Cyrl-RS" dirty="0"/>
            <a:t>Рад са базом података</a:t>
          </a:r>
          <a:endParaRPr lang="en-US" dirty="0"/>
        </a:p>
      </dgm:t>
    </dgm:pt>
    <dgm:pt modelId="{32F99525-AE23-4F74-9DD2-B3AB3D7B2F54}" type="parTrans" cxnId="{AE743D5A-1C66-4F44-867D-90299C328E2D}">
      <dgm:prSet/>
      <dgm:spPr/>
      <dgm:t>
        <a:bodyPr/>
        <a:lstStyle/>
        <a:p>
          <a:endParaRPr lang="en-US"/>
        </a:p>
      </dgm:t>
    </dgm:pt>
    <dgm:pt modelId="{B3765A86-85F5-4BFC-94A9-D27136AA907F}" type="sibTrans" cxnId="{AE743D5A-1C66-4F44-867D-90299C328E2D}">
      <dgm:prSet/>
      <dgm:spPr/>
      <dgm:t>
        <a:bodyPr/>
        <a:lstStyle/>
        <a:p>
          <a:endParaRPr lang="en-US"/>
        </a:p>
      </dgm:t>
    </dgm:pt>
    <dgm:pt modelId="{CDE6C4D9-6564-46D1-ABC9-86C2A1EFC2F3}">
      <dgm:prSet/>
      <dgm:spPr/>
      <dgm:t>
        <a:bodyPr/>
        <a:lstStyle/>
        <a:p>
          <a:r>
            <a:rPr lang="sr-Cyrl-RS" dirty="0"/>
            <a:t>Главни програмер</a:t>
          </a:r>
          <a:endParaRPr lang="en-US" dirty="0"/>
        </a:p>
      </dgm:t>
    </dgm:pt>
    <dgm:pt modelId="{F300A7EA-728B-4D0D-BE2F-02F5C04ED664}" type="parTrans" cxnId="{C83C9B3B-6327-4810-9750-1ED12B69CE41}">
      <dgm:prSet/>
      <dgm:spPr/>
      <dgm:t>
        <a:bodyPr/>
        <a:lstStyle/>
        <a:p>
          <a:endParaRPr lang="en-US"/>
        </a:p>
      </dgm:t>
    </dgm:pt>
    <dgm:pt modelId="{B6B3572B-1F38-4CEB-A990-EB5C38194398}" type="sibTrans" cxnId="{C83C9B3B-6327-4810-9750-1ED12B69CE41}">
      <dgm:prSet/>
      <dgm:spPr/>
      <dgm:t>
        <a:bodyPr/>
        <a:lstStyle/>
        <a:p>
          <a:endParaRPr lang="en-US"/>
        </a:p>
      </dgm:t>
    </dgm:pt>
    <dgm:pt modelId="{729BE11A-3355-4337-B89C-67D2CC06D51C}">
      <dgm:prSet/>
      <dgm:spPr/>
      <dgm:t>
        <a:bodyPr/>
        <a:lstStyle/>
        <a:p>
          <a:r>
            <a:rPr lang="sr-Cyrl-RS" b="1" dirty="0"/>
            <a:t>Миодраг Тодоровић</a:t>
          </a:r>
          <a:endParaRPr lang="en-US" dirty="0"/>
        </a:p>
      </dgm:t>
    </dgm:pt>
    <dgm:pt modelId="{6480128D-69CF-488F-809B-B1AE697F1E86}" type="parTrans" cxnId="{F9239F1A-FAFF-48C3-9D1F-DE9FA5AC8874}">
      <dgm:prSet/>
      <dgm:spPr/>
      <dgm:t>
        <a:bodyPr/>
        <a:lstStyle/>
        <a:p>
          <a:endParaRPr lang="en-US"/>
        </a:p>
      </dgm:t>
    </dgm:pt>
    <dgm:pt modelId="{C26AD1D2-1CF7-46F2-B501-F058AD735C3A}" type="sibTrans" cxnId="{F9239F1A-FAFF-48C3-9D1F-DE9FA5AC8874}">
      <dgm:prSet/>
      <dgm:spPr/>
      <dgm:t>
        <a:bodyPr/>
        <a:lstStyle/>
        <a:p>
          <a:endParaRPr lang="en-US"/>
        </a:p>
      </dgm:t>
    </dgm:pt>
    <dgm:pt modelId="{C52F9639-0285-47CD-84E2-60CC47CF00C2}">
      <dgm:prSet/>
      <dgm:spPr/>
      <dgm:t>
        <a:bodyPr/>
        <a:lstStyle/>
        <a:p>
          <a:r>
            <a:rPr lang="sr-Cyrl-RS" dirty="0"/>
            <a:t>Дизајн архитектуре, интеграција, консултовање</a:t>
          </a:r>
          <a:endParaRPr lang="en-US" dirty="0"/>
        </a:p>
      </dgm:t>
    </dgm:pt>
    <dgm:pt modelId="{E151940F-94E3-4808-B5AC-09537483E409}" type="parTrans" cxnId="{F3EFA493-2C80-4785-BABB-57E2B1EC34AE}">
      <dgm:prSet/>
      <dgm:spPr/>
      <dgm:t>
        <a:bodyPr/>
        <a:lstStyle/>
        <a:p>
          <a:endParaRPr lang="en-US"/>
        </a:p>
      </dgm:t>
    </dgm:pt>
    <dgm:pt modelId="{DD96B89F-6193-4C9F-B3C9-B5BCC7DF3ED0}" type="sibTrans" cxnId="{F3EFA493-2C80-4785-BABB-57E2B1EC34AE}">
      <dgm:prSet/>
      <dgm:spPr/>
      <dgm:t>
        <a:bodyPr/>
        <a:lstStyle/>
        <a:p>
          <a:endParaRPr lang="en-US"/>
        </a:p>
      </dgm:t>
    </dgm:pt>
    <dgm:pt modelId="{1DAA10B6-9F64-429B-BA2E-6E69B5691074}">
      <dgm:prSet/>
      <dgm:spPr/>
      <dgm:t>
        <a:bodyPr/>
        <a:lstStyle/>
        <a:p>
          <a:r>
            <a:rPr lang="sr-Cyrl-RS" dirty="0"/>
            <a:t>Програмер</a:t>
          </a:r>
          <a:endParaRPr lang="en-US" dirty="0"/>
        </a:p>
      </dgm:t>
    </dgm:pt>
    <dgm:pt modelId="{2F8F5ECE-791A-4D12-A4EA-40C0B6526EEE}" type="parTrans" cxnId="{0F189FCA-2812-41EF-A14A-0BD05D76FC05}">
      <dgm:prSet/>
      <dgm:spPr/>
      <dgm:t>
        <a:bodyPr/>
        <a:lstStyle/>
        <a:p>
          <a:endParaRPr lang="en-US"/>
        </a:p>
      </dgm:t>
    </dgm:pt>
    <dgm:pt modelId="{5C23CAD6-9E48-45EB-AA8C-F5549CCDCC2B}" type="sibTrans" cxnId="{0F189FCA-2812-41EF-A14A-0BD05D76FC05}">
      <dgm:prSet/>
      <dgm:spPr/>
      <dgm:t>
        <a:bodyPr/>
        <a:lstStyle/>
        <a:p>
          <a:endParaRPr lang="en-US"/>
        </a:p>
      </dgm:t>
    </dgm:pt>
    <dgm:pt modelId="{23627F03-56DD-40B3-B22C-5EC3E2AC4AF0}">
      <dgm:prSet/>
      <dgm:spPr/>
      <dgm:t>
        <a:bodyPr/>
        <a:lstStyle/>
        <a:p>
          <a:r>
            <a:rPr lang="sr-Cyrl-RS" b="1" dirty="0"/>
            <a:t>Вук Ђуровић</a:t>
          </a:r>
          <a:endParaRPr lang="en-US" b="1" dirty="0"/>
        </a:p>
      </dgm:t>
    </dgm:pt>
    <dgm:pt modelId="{0202A1E3-BC54-46D1-92A1-88E6FAC4BA54}" type="parTrans" cxnId="{AECBB552-E56D-4D56-82A6-DE10AF1E8337}">
      <dgm:prSet/>
      <dgm:spPr/>
      <dgm:t>
        <a:bodyPr/>
        <a:lstStyle/>
        <a:p>
          <a:endParaRPr lang="en-US"/>
        </a:p>
      </dgm:t>
    </dgm:pt>
    <dgm:pt modelId="{567776DE-E725-40EF-9922-360132019794}" type="sibTrans" cxnId="{AECBB552-E56D-4D56-82A6-DE10AF1E8337}">
      <dgm:prSet/>
      <dgm:spPr/>
      <dgm:t>
        <a:bodyPr/>
        <a:lstStyle/>
        <a:p>
          <a:endParaRPr lang="en-US"/>
        </a:p>
      </dgm:t>
    </dgm:pt>
    <dgm:pt modelId="{F1F11265-FE7C-439F-9110-A86D09B6EA8E}">
      <dgm:prSet/>
      <dgm:spPr/>
      <dgm:t>
        <a:bodyPr/>
        <a:lstStyle/>
        <a:p>
          <a:r>
            <a:rPr lang="sr-Cyrl-RS" b="0" dirty="0"/>
            <a:t>Имплементација функционалности</a:t>
          </a:r>
          <a:endParaRPr lang="en-US" b="0" dirty="0"/>
        </a:p>
      </dgm:t>
    </dgm:pt>
    <dgm:pt modelId="{B6C1D983-017E-4FC0-BF36-B708C2C64837}" type="parTrans" cxnId="{BC312ED5-F9C7-42F3-9CD1-7E3ACAAEE33F}">
      <dgm:prSet/>
      <dgm:spPr/>
      <dgm:t>
        <a:bodyPr/>
        <a:lstStyle/>
        <a:p>
          <a:endParaRPr lang="en-US"/>
        </a:p>
      </dgm:t>
    </dgm:pt>
    <dgm:pt modelId="{8EF57C1D-32D5-4DB1-A865-582166166E10}" type="sibTrans" cxnId="{BC312ED5-F9C7-42F3-9CD1-7E3ACAAEE33F}">
      <dgm:prSet/>
      <dgm:spPr/>
      <dgm:t>
        <a:bodyPr/>
        <a:lstStyle/>
        <a:p>
          <a:endParaRPr lang="en-US"/>
        </a:p>
      </dgm:t>
    </dgm:pt>
    <dgm:pt modelId="{B019DFC2-E2B8-4B50-9C99-9ED8FCF10F18}" type="pres">
      <dgm:prSet presAssocID="{DDE0E7AA-317F-446C-A0FF-DBAA389282B7}" presName="linearFlow" presStyleCnt="0">
        <dgm:presLayoutVars>
          <dgm:dir/>
          <dgm:animLvl val="lvl"/>
          <dgm:resizeHandles val="exact"/>
        </dgm:presLayoutVars>
      </dgm:prSet>
      <dgm:spPr/>
    </dgm:pt>
    <dgm:pt modelId="{E22F3087-CD26-4108-8DF4-BB9612DC552A}" type="pres">
      <dgm:prSet presAssocID="{CC041191-4477-48E1-AFAF-1CF24F73ABEF}" presName="composite" presStyleCnt="0"/>
      <dgm:spPr/>
    </dgm:pt>
    <dgm:pt modelId="{96BC25C7-C5BE-45F5-95DF-BADA7B19B0D8}" type="pres">
      <dgm:prSet presAssocID="{CC041191-4477-48E1-AFAF-1CF24F73ABEF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ABDB9F7E-B47A-41B0-881A-9AB1BA000FF5}" type="pres">
      <dgm:prSet presAssocID="{CC041191-4477-48E1-AFAF-1CF24F73ABEF}" presName="descendantText" presStyleLbl="alignAcc1" presStyleIdx="0" presStyleCnt="5">
        <dgm:presLayoutVars>
          <dgm:bulletEnabled val="1"/>
        </dgm:presLayoutVars>
      </dgm:prSet>
      <dgm:spPr/>
    </dgm:pt>
    <dgm:pt modelId="{2A8AC383-9094-419E-8819-243BE71EBC13}" type="pres">
      <dgm:prSet presAssocID="{C227328F-D79F-434C-AA59-550955470D33}" presName="sp" presStyleCnt="0"/>
      <dgm:spPr/>
    </dgm:pt>
    <dgm:pt modelId="{18D63118-0AF9-4CF5-A581-AB1BCFC5161F}" type="pres">
      <dgm:prSet presAssocID="{2901F6EB-CFB4-4871-AFEB-C8C302048CDF}" presName="composite" presStyleCnt="0"/>
      <dgm:spPr/>
    </dgm:pt>
    <dgm:pt modelId="{2A0F945B-5F86-45BA-84B6-7D308D92D5BD}" type="pres">
      <dgm:prSet presAssocID="{2901F6EB-CFB4-4871-AFEB-C8C302048CDF}" presName="parentText" presStyleLbl="alignNode1" presStyleIdx="1" presStyleCnt="5" custLinFactNeighborY="0">
        <dgm:presLayoutVars>
          <dgm:chMax val="1"/>
          <dgm:bulletEnabled val="1"/>
        </dgm:presLayoutVars>
      </dgm:prSet>
      <dgm:spPr/>
    </dgm:pt>
    <dgm:pt modelId="{74EAA6CB-BB72-4FDE-8F7B-A5F25203D961}" type="pres">
      <dgm:prSet presAssocID="{2901F6EB-CFB4-4871-AFEB-C8C302048CDF}" presName="descendantText" presStyleLbl="alignAcc1" presStyleIdx="1" presStyleCnt="5">
        <dgm:presLayoutVars>
          <dgm:bulletEnabled val="1"/>
        </dgm:presLayoutVars>
      </dgm:prSet>
      <dgm:spPr/>
    </dgm:pt>
    <dgm:pt modelId="{9386B737-494D-45A1-8F33-CC97A2D64C38}" type="pres">
      <dgm:prSet presAssocID="{E7314B24-CDBE-45A1-90B0-657BE1604177}" presName="sp" presStyleCnt="0"/>
      <dgm:spPr/>
    </dgm:pt>
    <dgm:pt modelId="{528F4620-1005-458C-8BF3-E99980101F41}" type="pres">
      <dgm:prSet presAssocID="{19FD3B27-CDEF-4B53-823E-1705C1571D40}" presName="composite" presStyleCnt="0"/>
      <dgm:spPr/>
    </dgm:pt>
    <dgm:pt modelId="{91425C46-790C-480C-8781-4359DD13079C}" type="pres">
      <dgm:prSet presAssocID="{19FD3B27-CDEF-4B53-823E-1705C1571D40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3F4A3D96-4527-4987-A71E-25144E4DC073}" type="pres">
      <dgm:prSet presAssocID="{19FD3B27-CDEF-4B53-823E-1705C1571D40}" presName="descendantText" presStyleLbl="alignAcc1" presStyleIdx="2" presStyleCnt="5">
        <dgm:presLayoutVars>
          <dgm:bulletEnabled val="1"/>
        </dgm:presLayoutVars>
      </dgm:prSet>
      <dgm:spPr/>
    </dgm:pt>
    <dgm:pt modelId="{6EF818EB-D7A6-4050-8C96-315A53A845E2}" type="pres">
      <dgm:prSet presAssocID="{287DAD38-BD87-4F48-9029-B80396C31F49}" presName="sp" presStyleCnt="0"/>
      <dgm:spPr/>
    </dgm:pt>
    <dgm:pt modelId="{CDA03062-039E-4A04-A61A-00726491906A}" type="pres">
      <dgm:prSet presAssocID="{CDE6C4D9-6564-46D1-ABC9-86C2A1EFC2F3}" presName="composite" presStyleCnt="0"/>
      <dgm:spPr/>
    </dgm:pt>
    <dgm:pt modelId="{C586388E-65E1-42B0-BBB9-1FBD7EFE9E6F}" type="pres">
      <dgm:prSet presAssocID="{CDE6C4D9-6564-46D1-ABC9-86C2A1EFC2F3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CAAE489B-AF40-43E9-AF9F-8C6C51545EF6}" type="pres">
      <dgm:prSet presAssocID="{CDE6C4D9-6564-46D1-ABC9-86C2A1EFC2F3}" presName="descendantText" presStyleLbl="alignAcc1" presStyleIdx="3" presStyleCnt="5">
        <dgm:presLayoutVars>
          <dgm:bulletEnabled val="1"/>
        </dgm:presLayoutVars>
      </dgm:prSet>
      <dgm:spPr/>
    </dgm:pt>
    <dgm:pt modelId="{69E6F8DA-813A-4847-A8A4-739B2E874F10}" type="pres">
      <dgm:prSet presAssocID="{B6B3572B-1F38-4CEB-A990-EB5C38194398}" presName="sp" presStyleCnt="0"/>
      <dgm:spPr/>
    </dgm:pt>
    <dgm:pt modelId="{C5D3A048-50D2-4520-ADB9-47249C33414B}" type="pres">
      <dgm:prSet presAssocID="{1DAA10B6-9F64-429B-BA2E-6E69B5691074}" presName="composite" presStyleCnt="0"/>
      <dgm:spPr/>
    </dgm:pt>
    <dgm:pt modelId="{9E6F27F4-F6AE-497E-8485-9B2E8AC0C43F}" type="pres">
      <dgm:prSet presAssocID="{1DAA10B6-9F64-429B-BA2E-6E69B5691074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43CDB1B-F966-47D8-93B8-F63D852787F7}" type="pres">
      <dgm:prSet presAssocID="{1DAA10B6-9F64-429B-BA2E-6E69B5691074}" presName="descendantText" presStyleLbl="alignAcc1" presStyleIdx="4" presStyleCnt="5" custLinFactNeighborY="0">
        <dgm:presLayoutVars>
          <dgm:bulletEnabled val="1"/>
        </dgm:presLayoutVars>
      </dgm:prSet>
      <dgm:spPr/>
    </dgm:pt>
  </dgm:ptLst>
  <dgm:cxnLst>
    <dgm:cxn modelId="{754BF308-CC23-46BC-8301-E249A123B7BC}" type="presOf" srcId="{19FD3B27-CDEF-4B53-823E-1705C1571D40}" destId="{91425C46-790C-480C-8781-4359DD13079C}" srcOrd="0" destOrd="0" presId="urn:microsoft.com/office/officeart/2005/8/layout/chevron2"/>
    <dgm:cxn modelId="{FE1D5709-0FB8-4853-A26A-577A53401537}" type="presOf" srcId="{C52F9639-0285-47CD-84E2-60CC47CF00C2}" destId="{CAAE489B-AF40-43E9-AF9F-8C6C51545EF6}" srcOrd="0" destOrd="1" presId="urn:microsoft.com/office/officeart/2005/8/layout/chevron2"/>
    <dgm:cxn modelId="{F9239F1A-FAFF-48C3-9D1F-DE9FA5AC8874}" srcId="{CDE6C4D9-6564-46D1-ABC9-86C2A1EFC2F3}" destId="{729BE11A-3355-4337-B89C-67D2CC06D51C}" srcOrd="0" destOrd="0" parTransId="{6480128D-69CF-488F-809B-B1AE697F1E86}" sibTransId="{C26AD1D2-1CF7-46F2-B501-F058AD735C3A}"/>
    <dgm:cxn modelId="{C83C9B3B-6327-4810-9750-1ED12B69CE41}" srcId="{DDE0E7AA-317F-446C-A0FF-DBAA389282B7}" destId="{CDE6C4D9-6564-46D1-ABC9-86C2A1EFC2F3}" srcOrd="3" destOrd="0" parTransId="{F300A7EA-728B-4D0D-BE2F-02F5C04ED664}" sibTransId="{B6B3572B-1F38-4CEB-A990-EB5C38194398}"/>
    <dgm:cxn modelId="{E7AA7B48-1BCD-4784-9B3F-862A5EF31C33}" srcId="{CC041191-4477-48E1-AFAF-1CF24F73ABEF}" destId="{502A4644-F04D-43E9-9E45-98A92581E24D}" srcOrd="0" destOrd="0" parTransId="{EFD377B1-162C-414C-A771-99A8FB248849}" sibTransId="{DCB1026B-08A3-40CB-88E9-0053FDF6A5E6}"/>
    <dgm:cxn modelId="{AA5D766B-AA8E-4940-9D9E-96FADAD5A05C}" type="presOf" srcId="{14955707-047F-4A8B-9462-238888C7F158}" destId="{ABDB9F7E-B47A-41B0-881A-9AB1BA000FF5}" srcOrd="0" destOrd="1" presId="urn:microsoft.com/office/officeart/2005/8/layout/chevron2"/>
    <dgm:cxn modelId="{B5BCC76C-485C-4189-8F7B-ECEB5E87048C}" type="presOf" srcId="{F1F11265-FE7C-439F-9110-A86D09B6EA8E}" destId="{543CDB1B-F966-47D8-93B8-F63D852787F7}" srcOrd="0" destOrd="1" presId="urn:microsoft.com/office/officeart/2005/8/layout/chevron2"/>
    <dgm:cxn modelId="{AECBB552-E56D-4D56-82A6-DE10AF1E8337}" srcId="{1DAA10B6-9F64-429B-BA2E-6E69B5691074}" destId="{23627F03-56DD-40B3-B22C-5EC3E2AC4AF0}" srcOrd="0" destOrd="0" parTransId="{0202A1E3-BC54-46D1-92A1-88E6FAC4BA54}" sibTransId="{567776DE-E725-40EF-9922-360132019794}"/>
    <dgm:cxn modelId="{9843D475-4A0D-4D11-9CED-F20069CF92B2}" type="presOf" srcId="{67C3B8B1-51D2-4A15-A46E-1E5AEE202BE5}" destId="{3F4A3D96-4527-4987-A71E-25144E4DC073}" srcOrd="0" destOrd="0" presId="urn:microsoft.com/office/officeart/2005/8/layout/chevron2"/>
    <dgm:cxn modelId="{AE743D5A-1C66-4F44-867D-90299C328E2D}" srcId="{19FD3B27-CDEF-4B53-823E-1705C1571D40}" destId="{1E162EFB-D411-44F9-BF86-5929D18F9D38}" srcOrd="1" destOrd="0" parTransId="{32F99525-AE23-4F74-9DD2-B3AB3D7B2F54}" sibTransId="{B3765A86-85F5-4BFC-94A9-D27136AA907F}"/>
    <dgm:cxn modelId="{6DE4187E-9DB8-4839-A13C-7BA09BDCFE0B}" type="presOf" srcId="{2901F6EB-CFB4-4871-AFEB-C8C302048CDF}" destId="{2A0F945B-5F86-45BA-84B6-7D308D92D5BD}" srcOrd="0" destOrd="0" presId="urn:microsoft.com/office/officeart/2005/8/layout/chevron2"/>
    <dgm:cxn modelId="{98EB5B82-9284-4886-A5F6-CB80056AD2FD}" srcId="{CC041191-4477-48E1-AFAF-1CF24F73ABEF}" destId="{14955707-047F-4A8B-9462-238888C7F158}" srcOrd="1" destOrd="0" parTransId="{6E36270A-E261-4882-B6E4-2F2A75337074}" sibTransId="{3FD15C40-8A78-4C4A-819B-24D163D443DB}"/>
    <dgm:cxn modelId="{FFCEBF84-8562-4AF6-ADE7-7E0181FDD644}" srcId="{2901F6EB-CFB4-4871-AFEB-C8C302048CDF}" destId="{D4A3E97B-D292-4932-AEB6-95113EC01772}" srcOrd="0" destOrd="0" parTransId="{47BEA337-526A-43A0-97EA-BBA68CAFF5C5}" sibTransId="{CD5DFA50-A63D-4F71-BD23-07FAC99083C1}"/>
    <dgm:cxn modelId="{F3EFA493-2C80-4785-BABB-57E2B1EC34AE}" srcId="{CDE6C4D9-6564-46D1-ABC9-86C2A1EFC2F3}" destId="{C52F9639-0285-47CD-84E2-60CC47CF00C2}" srcOrd="1" destOrd="0" parTransId="{E151940F-94E3-4808-B5AC-09537483E409}" sibTransId="{DD96B89F-6193-4C9F-B3C9-B5BCC7DF3ED0}"/>
    <dgm:cxn modelId="{D0E75697-C50E-495A-93A0-C28D74D92F98}" type="presOf" srcId="{DD827A15-59A4-4481-A48E-2EBEF49924AB}" destId="{74EAA6CB-BB72-4FDE-8F7B-A5F25203D961}" srcOrd="0" destOrd="1" presId="urn:microsoft.com/office/officeart/2005/8/layout/chevron2"/>
    <dgm:cxn modelId="{F9D97898-EDDD-4A82-801E-AF7F912E963F}" srcId="{2901F6EB-CFB4-4871-AFEB-C8C302048CDF}" destId="{DD827A15-59A4-4481-A48E-2EBEF49924AB}" srcOrd="1" destOrd="0" parTransId="{437FAC90-BABA-4715-9C05-68EE57C5F47C}" sibTransId="{E6FB03DC-A146-48E1-96DC-E764FE847711}"/>
    <dgm:cxn modelId="{39AAE1A7-2B2B-4184-94F5-C96089DC3BF7}" type="presOf" srcId="{D4A3E97B-D292-4932-AEB6-95113EC01772}" destId="{74EAA6CB-BB72-4FDE-8F7B-A5F25203D961}" srcOrd="0" destOrd="0" presId="urn:microsoft.com/office/officeart/2005/8/layout/chevron2"/>
    <dgm:cxn modelId="{63ED64A8-BEA4-4CF4-9528-C8C8371D6476}" type="presOf" srcId="{1DAA10B6-9F64-429B-BA2E-6E69B5691074}" destId="{9E6F27F4-F6AE-497E-8485-9B2E8AC0C43F}" srcOrd="0" destOrd="0" presId="urn:microsoft.com/office/officeart/2005/8/layout/chevron2"/>
    <dgm:cxn modelId="{45783BA9-BDE3-4B17-945D-6F2102671149}" type="presOf" srcId="{23627F03-56DD-40B3-B22C-5EC3E2AC4AF0}" destId="{543CDB1B-F966-47D8-93B8-F63D852787F7}" srcOrd="0" destOrd="0" presId="urn:microsoft.com/office/officeart/2005/8/layout/chevron2"/>
    <dgm:cxn modelId="{497776C5-E3AC-4D83-8EDB-5F160EDD403E}" srcId="{19FD3B27-CDEF-4B53-823E-1705C1571D40}" destId="{67C3B8B1-51D2-4A15-A46E-1E5AEE202BE5}" srcOrd="0" destOrd="0" parTransId="{DF4BD92B-7A0F-4A26-99AD-3CBE5FEC34EB}" sibTransId="{C4870CBD-0B6B-450A-99A7-18A630A5B574}"/>
    <dgm:cxn modelId="{2C8014C8-1ECA-4E4D-A35E-BC049E435CF8}" type="presOf" srcId="{DDE0E7AA-317F-446C-A0FF-DBAA389282B7}" destId="{B019DFC2-E2B8-4B50-9C99-9ED8FCF10F18}" srcOrd="0" destOrd="0" presId="urn:microsoft.com/office/officeart/2005/8/layout/chevron2"/>
    <dgm:cxn modelId="{0F189FCA-2812-41EF-A14A-0BD05D76FC05}" srcId="{DDE0E7AA-317F-446C-A0FF-DBAA389282B7}" destId="{1DAA10B6-9F64-429B-BA2E-6E69B5691074}" srcOrd="4" destOrd="0" parTransId="{2F8F5ECE-791A-4D12-A4EA-40C0B6526EEE}" sibTransId="{5C23CAD6-9E48-45EB-AA8C-F5549CCDCC2B}"/>
    <dgm:cxn modelId="{90DB23CF-86F5-4128-9780-7F3882F9A5D8}" type="presOf" srcId="{1E162EFB-D411-44F9-BF86-5929D18F9D38}" destId="{3F4A3D96-4527-4987-A71E-25144E4DC073}" srcOrd="0" destOrd="1" presId="urn:microsoft.com/office/officeart/2005/8/layout/chevron2"/>
    <dgm:cxn modelId="{595046D0-8AE3-41BB-9AA1-59B8A74E26AD}" type="presOf" srcId="{CC041191-4477-48E1-AFAF-1CF24F73ABEF}" destId="{96BC25C7-C5BE-45F5-95DF-BADA7B19B0D8}" srcOrd="0" destOrd="0" presId="urn:microsoft.com/office/officeart/2005/8/layout/chevron2"/>
    <dgm:cxn modelId="{BC312ED5-F9C7-42F3-9CD1-7E3ACAAEE33F}" srcId="{1DAA10B6-9F64-429B-BA2E-6E69B5691074}" destId="{F1F11265-FE7C-439F-9110-A86D09B6EA8E}" srcOrd="1" destOrd="0" parTransId="{B6C1D983-017E-4FC0-BF36-B708C2C64837}" sibTransId="{8EF57C1D-32D5-4DB1-A865-582166166E10}"/>
    <dgm:cxn modelId="{2A894CDB-B095-44B2-972D-44FE3314EA2C}" srcId="{DDE0E7AA-317F-446C-A0FF-DBAA389282B7}" destId="{19FD3B27-CDEF-4B53-823E-1705C1571D40}" srcOrd="2" destOrd="0" parTransId="{B3EC56E0-5C51-4307-B8FE-C3683DA83F04}" sibTransId="{287DAD38-BD87-4F48-9029-B80396C31F49}"/>
    <dgm:cxn modelId="{B4AE3BE5-8363-4BDB-A5F0-0BE75F5DD58B}" type="presOf" srcId="{729BE11A-3355-4337-B89C-67D2CC06D51C}" destId="{CAAE489B-AF40-43E9-AF9F-8C6C51545EF6}" srcOrd="0" destOrd="0" presId="urn:microsoft.com/office/officeart/2005/8/layout/chevron2"/>
    <dgm:cxn modelId="{7C77D6E9-7A7C-4EBA-AFF5-8DE7E7758B3C}" srcId="{DDE0E7AA-317F-446C-A0FF-DBAA389282B7}" destId="{2901F6EB-CFB4-4871-AFEB-C8C302048CDF}" srcOrd="1" destOrd="0" parTransId="{FEE69D3C-B030-46DC-92D3-D5E0C78552CC}" sibTransId="{E7314B24-CDBE-45A1-90B0-657BE1604177}"/>
    <dgm:cxn modelId="{861136EB-9C3E-41F5-96E0-3C40DD0FE61D}" type="presOf" srcId="{502A4644-F04D-43E9-9E45-98A92581E24D}" destId="{ABDB9F7E-B47A-41B0-881A-9AB1BA000FF5}" srcOrd="0" destOrd="0" presId="urn:microsoft.com/office/officeart/2005/8/layout/chevron2"/>
    <dgm:cxn modelId="{662981F6-9C6C-4530-943E-48F1FB857DB3}" type="presOf" srcId="{CDE6C4D9-6564-46D1-ABC9-86C2A1EFC2F3}" destId="{C586388E-65E1-42B0-BBB9-1FBD7EFE9E6F}" srcOrd="0" destOrd="0" presId="urn:microsoft.com/office/officeart/2005/8/layout/chevron2"/>
    <dgm:cxn modelId="{5ADA24F9-BDED-467E-980B-B08590C31404}" srcId="{DDE0E7AA-317F-446C-A0FF-DBAA389282B7}" destId="{CC041191-4477-48E1-AFAF-1CF24F73ABEF}" srcOrd="0" destOrd="0" parTransId="{616D5542-9EEE-4965-8DBF-698705126914}" sibTransId="{C227328F-D79F-434C-AA59-550955470D33}"/>
    <dgm:cxn modelId="{E23BA2E8-BCFE-4926-BC48-E58979AE8E69}" type="presParOf" srcId="{B019DFC2-E2B8-4B50-9C99-9ED8FCF10F18}" destId="{E22F3087-CD26-4108-8DF4-BB9612DC552A}" srcOrd="0" destOrd="0" presId="urn:microsoft.com/office/officeart/2005/8/layout/chevron2"/>
    <dgm:cxn modelId="{D5427956-6D1F-4CD6-97DD-41A9D38B35B4}" type="presParOf" srcId="{E22F3087-CD26-4108-8DF4-BB9612DC552A}" destId="{96BC25C7-C5BE-45F5-95DF-BADA7B19B0D8}" srcOrd="0" destOrd="0" presId="urn:microsoft.com/office/officeart/2005/8/layout/chevron2"/>
    <dgm:cxn modelId="{0D3B90DE-177A-45A7-9598-7C309A0449AD}" type="presParOf" srcId="{E22F3087-CD26-4108-8DF4-BB9612DC552A}" destId="{ABDB9F7E-B47A-41B0-881A-9AB1BA000FF5}" srcOrd="1" destOrd="0" presId="urn:microsoft.com/office/officeart/2005/8/layout/chevron2"/>
    <dgm:cxn modelId="{D02FD227-75AD-406E-99EF-5C2DC969ABB9}" type="presParOf" srcId="{B019DFC2-E2B8-4B50-9C99-9ED8FCF10F18}" destId="{2A8AC383-9094-419E-8819-243BE71EBC13}" srcOrd="1" destOrd="0" presId="urn:microsoft.com/office/officeart/2005/8/layout/chevron2"/>
    <dgm:cxn modelId="{80A78EB8-CAA3-4A3E-8E62-0078FC4BAB05}" type="presParOf" srcId="{B019DFC2-E2B8-4B50-9C99-9ED8FCF10F18}" destId="{18D63118-0AF9-4CF5-A581-AB1BCFC5161F}" srcOrd="2" destOrd="0" presId="urn:microsoft.com/office/officeart/2005/8/layout/chevron2"/>
    <dgm:cxn modelId="{4CA04201-5CA9-4B2A-A726-43949256127A}" type="presParOf" srcId="{18D63118-0AF9-4CF5-A581-AB1BCFC5161F}" destId="{2A0F945B-5F86-45BA-84B6-7D308D92D5BD}" srcOrd="0" destOrd="0" presId="urn:microsoft.com/office/officeart/2005/8/layout/chevron2"/>
    <dgm:cxn modelId="{5CC5D486-8680-425B-A1AD-EACA8E38B346}" type="presParOf" srcId="{18D63118-0AF9-4CF5-A581-AB1BCFC5161F}" destId="{74EAA6CB-BB72-4FDE-8F7B-A5F25203D961}" srcOrd="1" destOrd="0" presId="urn:microsoft.com/office/officeart/2005/8/layout/chevron2"/>
    <dgm:cxn modelId="{7C3E9060-5C3E-46BB-9449-592ADE8D121C}" type="presParOf" srcId="{B019DFC2-E2B8-4B50-9C99-9ED8FCF10F18}" destId="{9386B737-494D-45A1-8F33-CC97A2D64C38}" srcOrd="3" destOrd="0" presId="urn:microsoft.com/office/officeart/2005/8/layout/chevron2"/>
    <dgm:cxn modelId="{6F3ED1F7-3A71-4661-9698-534A54018F3D}" type="presParOf" srcId="{B019DFC2-E2B8-4B50-9C99-9ED8FCF10F18}" destId="{528F4620-1005-458C-8BF3-E99980101F41}" srcOrd="4" destOrd="0" presId="urn:microsoft.com/office/officeart/2005/8/layout/chevron2"/>
    <dgm:cxn modelId="{30F0A557-270B-4DBF-A999-E73381004F68}" type="presParOf" srcId="{528F4620-1005-458C-8BF3-E99980101F41}" destId="{91425C46-790C-480C-8781-4359DD13079C}" srcOrd="0" destOrd="0" presId="urn:microsoft.com/office/officeart/2005/8/layout/chevron2"/>
    <dgm:cxn modelId="{DD9528AD-AD2C-4599-86AA-4F48ADDDEC2B}" type="presParOf" srcId="{528F4620-1005-458C-8BF3-E99980101F41}" destId="{3F4A3D96-4527-4987-A71E-25144E4DC073}" srcOrd="1" destOrd="0" presId="urn:microsoft.com/office/officeart/2005/8/layout/chevron2"/>
    <dgm:cxn modelId="{078B8E87-37E2-4506-B3D4-FD0F3F340EE7}" type="presParOf" srcId="{B019DFC2-E2B8-4B50-9C99-9ED8FCF10F18}" destId="{6EF818EB-D7A6-4050-8C96-315A53A845E2}" srcOrd="5" destOrd="0" presId="urn:microsoft.com/office/officeart/2005/8/layout/chevron2"/>
    <dgm:cxn modelId="{945E3F9B-4623-4D69-8CF6-BF3FD4DF70E8}" type="presParOf" srcId="{B019DFC2-E2B8-4B50-9C99-9ED8FCF10F18}" destId="{CDA03062-039E-4A04-A61A-00726491906A}" srcOrd="6" destOrd="0" presId="urn:microsoft.com/office/officeart/2005/8/layout/chevron2"/>
    <dgm:cxn modelId="{6BB0DC4D-8DC5-46F2-BFBC-2D4F2D80AE41}" type="presParOf" srcId="{CDA03062-039E-4A04-A61A-00726491906A}" destId="{C586388E-65E1-42B0-BBB9-1FBD7EFE9E6F}" srcOrd="0" destOrd="0" presId="urn:microsoft.com/office/officeart/2005/8/layout/chevron2"/>
    <dgm:cxn modelId="{DD82D8F7-2504-4471-84EC-7B8E945D8803}" type="presParOf" srcId="{CDA03062-039E-4A04-A61A-00726491906A}" destId="{CAAE489B-AF40-43E9-AF9F-8C6C51545EF6}" srcOrd="1" destOrd="0" presId="urn:microsoft.com/office/officeart/2005/8/layout/chevron2"/>
    <dgm:cxn modelId="{BC671B68-49CE-4DC5-9BAF-BFC58920ACEE}" type="presParOf" srcId="{B019DFC2-E2B8-4B50-9C99-9ED8FCF10F18}" destId="{69E6F8DA-813A-4847-A8A4-739B2E874F10}" srcOrd="7" destOrd="0" presId="urn:microsoft.com/office/officeart/2005/8/layout/chevron2"/>
    <dgm:cxn modelId="{66EC46E2-A722-4B59-B545-4F175D94C037}" type="presParOf" srcId="{B019DFC2-E2B8-4B50-9C99-9ED8FCF10F18}" destId="{C5D3A048-50D2-4520-ADB9-47249C33414B}" srcOrd="8" destOrd="0" presId="urn:microsoft.com/office/officeart/2005/8/layout/chevron2"/>
    <dgm:cxn modelId="{C7E641C3-FBEF-4F2D-A645-E1C86AC97976}" type="presParOf" srcId="{C5D3A048-50D2-4520-ADB9-47249C33414B}" destId="{9E6F27F4-F6AE-497E-8485-9B2E8AC0C43F}" srcOrd="0" destOrd="0" presId="urn:microsoft.com/office/officeart/2005/8/layout/chevron2"/>
    <dgm:cxn modelId="{22F769C9-320B-4D43-B1DF-57D778B5A1B3}" type="presParOf" srcId="{C5D3A048-50D2-4520-ADB9-47249C33414B}" destId="{543CDB1B-F966-47D8-93B8-F63D852787F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E0E7AA-317F-446C-A0FF-DBAA389282B7}" type="doc">
      <dgm:prSet loTypeId="urn:microsoft.com/office/officeart/2005/8/layout/chevron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041191-4477-48E1-AFAF-1CF24F73ABEF}">
      <dgm:prSet phldrT="[Text]"/>
      <dgm:spPr/>
      <dgm:t>
        <a:bodyPr/>
        <a:lstStyle/>
        <a:p>
          <a:r>
            <a:rPr lang="sr-Cyrl-RS" dirty="0"/>
            <a:t>Програмер</a:t>
          </a:r>
          <a:endParaRPr lang="en-US" dirty="0"/>
        </a:p>
      </dgm:t>
    </dgm:pt>
    <dgm:pt modelId="{616D5542-9EEE-4965-8DBF-698705126914}" type="parTrans" cxnId="{5ADA24F9-BDED-467E-980B-B08590C31404}">
      <dgm:prSet/>
      <dgm:spPr/>
      <dgm:t>
        <a:bodyPr/>
        <a:lstStyle/>
        <a:p>
          <a:endParaRPr lang="en-US"/>
        </a:p>
      </dgm:t>
    </dgm:pt>
    <dgm:pt modelId="{C227328F-D79F-434C-AA59-550955470D33}" type="sibTrans" cxnId="{5ADA24F9-BDED-467E-980B-B08590C31404}">
      <dgm:prSet/>
      <dgm:spPr/>
      <dgm:t>
        <a:bodyPr/>
        <a:lstStyle/>
        <a:p>
          <a:endParaRPr lang="en-US"/>
        </a:p>
      </dgm:t>
    </dgm:pt>
    <dgm:pt modelId="{502A4644-F04D-43E9-9E45-98A92581E24D}">
      <dgm:prSet phldrT="[Text]"/>
      <dgm:spPr/>
      <dgm:t>
        <a:bodyPr/>
        <a:lstStyle/>
        <a:p>
          <a:r>
            <a:rPr lang="sr-Cyrl-RS" b="1" dirty="0"/>
            <a:t>Марија Вранеш</a:t>
          </a:r>
          <a:endParaRPr lang="en-US" b="1" dirty="0"/>
        </a:p>
      </dgm:t>
    </dgm:pt>
    <dgm:pt modelId="{EFD377B1-162C-414C-A771-99A8FB248849}" type="parTrans" cxnId="{E7AA7B48-1BCD-4784-9B3F-862A5EF31C33}">
      <dgm:prSet/>
      <dgm:spPr/>
      <dgm:t>
        <a:bodyPr/>
        <a:lstStyle/>
        <a:p>
          <a:endParaRPr lang="en-US"/>
        </a:p>
      </dgm:t>
    </dgm:pt>
    <dgm:pt modelId="{DCB1026B-08A3-40CB-88E9-0053FDF6A5E6}" type="sibTrans" cxnId="{E7AA7B48-1BCD-4784-9B3F-862A5EF31C33}">
      <dgm:prSet/>
      <dgm:spPr/>
      <dgm:t>
        <a:bodyPr/>
        <a:lstStyle/>
        <a:p>
          <a:endParaRPr lang="en-US"/>
        </a:p>
      </dgm:t>
    </dgm:pt>
    <dgm:pt modelId="{14955707-047F-4A8B-9462-238888C7F158}">
      <dgm:prSet phldrT="[Text]"/>
      <dgm:spPr/>
      <dgm:t>
        <a:bodyPr/>
        <a:lstStyle/>
        <a:p>
          <a:r>
            <a:rPr lang="sr-Cyrl-RS" b="0" dirty="0"/>
            <a:t>Имплементација функционалности</a:t>
          </a:r>
          <a:endParaRPr lang="en-US" dirty="0"/>
        </a:p>
      </dgm:t>
    </dgm:pt>
    <dgm:pt modelId="{6E36270A-E261-4882-B6E4-2F2A75337074}" type="parTrans" cxnId="{98EB5B82-9284-4886-A5F6-CB80056AD2FD}">
      <dgm:prSet/>
      <dgm:spPr/>
      <dgm:t>
        <a:bodyPr/>
        <a:lstStyle/>
        <a:p>
          <a:endParaRPr lang="en-US"/>
        </a:p>
      </dgm:t>
    </dgm:pt>
    <dgm:pt modelId="{3FD15C40-8A78-4C4A-819B-24D163D443DB}" type="sibTrans" cxnId="{98EB5B82-9284-4886-A5F6-CB80056AD2FD}">
      <dgm:prSet/>
      <dgm:spPr/>
      <dgm:t>
        <a:bodyPr/>
        <a:lstStyle/>
        <a:p>
          <a:endParaRPr lang="en-US"/>
        </a:p>
      </dgm:t>
    </dgm:pt>
    <dgm:pt modelId="{2901F6EB-CFB4-4871-AFEB-C8C302048CDF}">
      <dgm:prSet phldrT="[Text]"/>
      <dgm:spPr/>
      <dgm:t>
        <a:bodyPr/>
        <a:lstStyle/>
        <a:p>
          <a:r>
            <a:rPr lang="sr-Cyrl-RS" dirty="0"/>
            <a:t>Тестер</a:t>
          </a:r>
          <a:endParaRPr lang="en-US" dirty="0"/>
        </a:p>
      </dgm:t>
    </dgm:pt>
    <dgm:pt modelId="{FEE69D3C-B030-46DC-92D3-D5E0C78552CC}" type="parTrans" cxnId="{7C77D6E9-7A7C-4EBA-AFF5-8DE7E7758B3C}">
      <dgm:prSet/>
      <dgm:spPr/>
      <dgm:t>
        <a:bodyPr/>
        <a:lstStyle/>
        <a:p>
          <a:endParaRPr lang="en-US"/>
        </a:p>
      </dgm:t>
    </dgm:pt>
    <dgm:pt modelId="{E7314B24-CDBE-45A1-90B0-657BE1604177}" type="sibTrans" cxnId="{7C77D6E9-7A7C-4EBA-AFF5-8DE7E7758B3C}">
      <dgm:prSet/>
      <dgm:spPr/>
      <dgm:t>
        <a:bodyPr/>
        <a:lstStyle/>
        <a:p>
          <a:endParaRPr lang="en-US"/>
        </a:p>
      </dgm:t>
    </dgm:pt>
    <dgm:pt modelId="{D4A3E97B-D292-4932-AEB6-95113EC01772}">
      <dgm:prSet phldrT="[Text]"/>
      <dgm:spPr/>
      <dgm:t>
        <a:bodyPr/>
        <a:lstStyle/>
        <a:p>
          <a:r>
            <a:rPr lang="sr-Cyrl-RS" b="1" dirty="0"/>
            <a:t>Марко Алексић</a:t>
          </a:r>
          <a:endParaRPr lang="en-US" b="1" dirty="0"/>
        </a:p>
      </dgm:t>
    </dgm:pt>
    <dgm:pt modelId="{47BEA337-526A-43A0-97EA-BBA68CAFF5C5}" type="parTrans" cxnId="{FFCEBF84-8562-4AF6-ADE7-7E0181FDD644}">
      <dgm:prSet/>
      <dgm:spPr/>
      <dgm:t>
        <a:bodyPr/>
        <a:lstStyle/>
        <a:p>
          <a:endParaRPr lang="en-US"/>
        </a:p>
      </dgm:t>
    </dgm:pt>
    <dgm:pt modelId="{CD5DFA50-A63D-4F71-BD23-07FAC99083C1}" type="sibTrans" cxnId="{FFCEBF84-8562-4AF6-ADE7-7E0181FDD644}">
      <dgm:prSet/>
      <dgm:spPr/>
      <dgm:t>
        <a:bodyPr/>
        <a:lstStyle/>
        <a:p>
          <a:endParaRPr lang="en-US"/>
        </a:p>
      </dgm:t>
    </dgm:pt>
    <dgm:pt modelId="{DD827A15-59A4-4481-A48E-2EBEF49924AB}">
      <dgm:prSet phldrT="[Text]"/>
      <dgm:spPr/>
      <dgm:t>
        <a:bodyPr/>
        <a:lstStyle/>
        <a:p>
          <a:r>
            <a:rPr lang="sr-Cyrl-RS" dirty="0"/>
            <a:t>Тестирање функционалности</a:t>
          </a:r>
          <a:endParaRPr lang="en-US" dirty="0"/>
        </a:p>
      </dgm:t>
    </dgm:pt>
    <dgm:pt modelId="{437FAC90-BABA-4715-9C05-68EE57C5F47C}" type="parTrans" cxnId="{F9D97898-EDDD-4A82-801E-AF7F912E963F}">
      <dgm:prSet/>
      <dgm:spPr/>
      <dgm:t>
        <a:bodyPr/>
        <a:lstStyle/>
        <a:p>
          <a:endParaRPr lang="en-US"/>
        </a:p>
      </dgm:t>
    </dgm:pt>
    <dgm:pt modelId="{E6FB03DC-A146-48E1-96DC-E764FE847711}" type="sibTrans" cxnId="{F9D97898-EDDD-4A82-801E-AF7F912E963F}">
      <dgm:prSet/>
      <dgm:spPr/>
      <dgm:t>
        <a:bodyPr/>
        <a:lstStyle/>
        <a:p>
          <a:endParaRPr lang="en-US"/>
        </a:p>
      </dgm:t>
    </dgm:pt>
    <dgm:pt modelId="{19FD3B27-CDEF-4B53-823E-1705C1571D40}">
      <dgm:prSet phldrT="[Text]"/>
      <dgm:spPr/>
      <dgm:t>
        <a:bodyPr/>
        <a:lstStyle/>
        <a:p>
          <a:r>
            <a:rPr lang="sr-Cyrl-RS" dirty="0"/>
            <a:t>Дерматолог</a:t>
          </a:r>
          <a:endParaRPr lang="en-US" dirty="0"/>
        </a:p>
      </dgm:t>
    </dgm:pt>
    <dgm:pt modelId="{B3EC56E0-5C51-4307-B8FE-C3683DA83F04}" type="parTrans" cxnId="{2A894CDB-B095-44B2-972D-44FE3314EA2C}">
      <dgm:prSet/>
      <dgm:spPr/>
      <dgm:t>
        <a:bodyPr/>
        <a:lstStyle/>
        <a:p>
          <a:endParaRPr lang="en-US"/>
        </a:p>
      </dgm:t>
    </dgm:pt>
    <dgm:pt modelId="{287DAD38-BD87-4F48-9029-B80396C31F49}" type="sibTrans" cxnId="{2A894CDB-B095-44B2-972D-44FE3314EA2C}">
      <dgm:prSet/>
      <dgm:spPr/>
      <dgm:t>
        <a:bodyPr/>
        <a:lstStyle/>
        <a:p>
          <a:endParaRPr lang="en-US"/>
        </a:p>
      </dgm:t>
    </dgm:pt>
    <dgm:pt modelId="{67C3B8B1-51D2-4A15-A46E-1E5AEE202BE5}">
      <dgm:prSet phldrT="[Text]"/>
      <dgm:spPr/>
      <dgm:t>
        <a:bodyPr/>
        <a:lstStyle/>
        <a:p>
          <a:r>
            <a:rPr lang="sr-Cyrl-RS" b="1" dirty="0"/>
            <a:t>Тамара Мандић</a:t>
          </a:r>
          <a:endParaRPr lang="en-US" b="1" dirty="0"/>
        </a:p>
      </dgm:t>
    </dgm:pt>
    <dgm:pt modelId="{DF4BD92B-7A0F-4A26-99AD-3CBE5FEC34EB}" type="parTrans" cxnId="{497776C5-E3AC-4D83-8EDB-5F160EDD403E}">
      <dgm:prSet/>
      <dgm:spPr/>
      <dgm:t>
        <a:bodyPr/>
        <a:lstStyle/>
        <a:p>
          <a:endParaRPr lang="en-US"/>
        </a:p>
      </dgm:t>
    </dgm:pt>
    <dgm:pt modelId="{C4870CBD-0B6B-450A-99A7-18A630A5B574}" type="sibTrans" cxnId="{497776C5-E3AC-4D83-8EDB-5F160EDD403E}">
      <dgm:prSet/>
      <dgm:spPr/>
      <dgm:t>
        <a:bodyPr/>
        <a:lstStyle/>
        <a:p>
          <a:endParaRPr lang="en-US"/>
        </a:p>
      </dgm:t>
    </dgm:pt>
    <dgm:pt modelId="{1E162EFB-D411-44F9-BF86-5929D18F9D38}">
      <dgm:prSet phldrT="[Text]"/>
      <dgm:spPr/>
      <dgm:t>
        <a:bodyPr/>
        <a:lstStyle/>
        <a:p>
          <a:r>
            <a:rPr lang="sr-Cyrl-RS" dirty="0"/>
            <a:t>Консултације</a:t>
          </a:r>
          <a:endParaRPr lang="en-US" dirty="0"/>
        </a:p>
      </dgm:t>
    </dgm:pt>
    <dgm:pt modelId="{32F99525-AE23-4F74-9DD2-B3AB3D7B2F54}" type="parTrans" cxnId="{AE743D5A-1C66-4F44-867D-90299C328E2D}">
      <dgm:prSet/>
      <dgm:spPr/>
      <dgm:t>
        <a:bodyPr/>
        <a:lstStyle/>
        <a:p>
          <a:endParaRPr lang="en-US"/>
        </a:p>
      </dgm:t>
    </dgm:pt>
    <dgm:pt modelId="{B3765A86-85F5-4BFC-94A9-D27136AA907F}" type="sibTrans" cxnId="{AE743D5A-1C66-4F44-867D-90299C328E2D}">
      <dgm:prSet/>
      <dgm:spPr/>
      <dgm:t>
        <a:bodyPr/>
        <a:lstStyle/>
        <a:p>
          <a:endParaRPr lang="en-US"/>
        </a:p>
      </dgm:t>
    </dgm:pt>
    <dgm:pt modelId="{CDE6C4D9-6564-46D1-ABC9-86C2A1EFC2F3}">
      <dgm:prSet/>
      <dgm:spPr/>
      <dgm:t>
        <a:bodyPr/>
        <a:lstStyle/>
        <a:p>
          <a:r>
            <a:rPr lang="sr-Cyrl-RS" dirty="0"/>
            <a:t>Администратор</a:t>
          </a:r>
          <a:endParaRPr lang="en-US" dirty="0"/>
        </a:p>
      </dgm:t>
    </dgm:pt>
    <dgm:pt modelId="{F300A7EA-728B-4D0D-BE2F-02F5C04ED664}" type="parTrans" cxnId="{C83C9B3B-6327-4810-9750-1ED12B69CE41}">
      <dgm:prSet/>
      <dgm:spPr/>
      <dgm:t>
        <a:bodyPr/>
        <a:lstStyle/>
        <a:p>
          <a:endParaRPr lang="en-US"/>
        </a:p>
      </dgm:t>
    </dgm:pt>
    <dgm:pt modelId="{B6B3572B-1F38-4CEB-A990-EB5C38194398}" type="sibTrans" cxnId="{C83C9B3B-6327-4810-9750-1ED12B69CE41}">
      <dgm:prSet/>
      <dgm:spPr/>
      <dgm:t>
        <a:bodyPr/>
        <a:lstStyle/>
        <a:p>
          <a:endParaRPr lang="en-US"/>
        </a:p>
      </dgm:t>
    </dgm:pt>
    <dgm:pt modelId="{729BE11A-3355-4337-B89C-67D2CC06D51C}">
      <dgm:prSet/>
      <dgm:spPr/>
      <dgm:t>
        <a:bodyPr/>
        <a:lstStyle/>
        <a:p>
          <a:r>
            <a:rPr lang="sr-Cyrl-RS" b="1" dirty="0"/>
            <a:t>Сандра Савић</a:t>
          </a:r>
          <a:endParaRPr lang="en-US" b="1" dirty="0"/>
        </a:p>
      </dgm:t>
    </dgm:pt>
    <dgm:pt modelId="{6480128D-69CF-488F-809B-B1AE697F1E86}" type="parTrans" cxnId="{F9239F1A-FAFF-48C3-9D1F-DE9FA5AC8874}">
      <dgm:prSet/>
      <dgm:spPr/>
      <dgm:t>
        <a:bodyPr/>
        <a:lstStyle/>
        <a:p>
          <a:endParaRPr lang="en-US"/>
        </a:p>
      </dgm:t>
    </dgm:pt>
    <dgm:pt modelId="{C26AD1D2-1CF7-46F2-B501-F058AD735C3A}" type="sibTrans" cxnId="{F9239F1A-FAFF-48C3-9D1F-DE9FA5AC8874}">
      <dgm:prSet/>
      <dgm:spPr/>
      <dgm:t>
        <a:bodyPr/>
        <a:lstStyle/>
        <a:p>
          <a:endParaRPr lang="en-US"/>
        </a:p>
      </dgm:t>
    </dgm:pt>
    <dgm:pt modelId="{C52F9639-0285-47CD-84E2-60CC47CF00C2}">
      <dgm:prSet/>
      <dgm:spPr/>
      <dgm:t>
        <a:bodyPr/>
        <a:lstStyle/>
        <a:p>
          <a:r>
            <a:rPr lang="sr-Cyrl-RS" dirty="0"/>
            <a:t>Администрација и корисничка подршка</a:t>
          </a:r>
          <a:endParaRPr lang="en-US" dirty="0"/>
        </a:p>
      </dgm:t>
    </dgm:pt>
    <dgm:pt modelId="{E151940F-94E3-4808-B5AC-09537483E409}" type="parTrans" cxnId="{F3EFA493-2C80-4785-BABB-57E2B1EC34AE}">
      <dgm:prSet/>
      <dgm:spPr/>
      <dgm:t>
        <a:bodyPr/>
        <a:lstStyle/>
        <a:p>
          <a:endParaRPr lang="en-US"/>
        </a:p>
      </dgm:t>
    </dgm:pt>
    <dgm:pt modelId="{DD96B89F-6193-4C9F-B3C9-B5BCC7DF3ED0}" type="sibTrans" cxnId="{F3EFA493-2C80-4785-BABB-57E2B1EC34AE}">
      <dgm:prSet/>
      <dgm:spPr/>
      <dgm:t>
        <a:bodyPr/>
        <a:lstStyle/>
        <a:p>
          <a:endParaRPr lang="en-US"/>
        </a:p>
      </dgm:t>
    </dgm:pt>
    <dgm:pt modelId="{B019DFC2-E2B8-4B50-9C99-9ED8FCF10F18}" type="pres">
      <dgm:prSet presAssocID="{DDE0E7AA-317F-446C-A0FF-DBAA389282B7}" presName="linearFlow" presStyleCnt="0">
        <dgm:presLayoutVars>
          <dgm:dir/>
          <dgm:animLvl val="lvl"/>
          <dgm:resizeHandles val="exact"/>
        </dgm:presLayoutVars>
      </dgm:prSet>
      <dgm:spPr/>
    </dgm:pt>
    <dgm:pt modelId="{E22F3087-CD26-4108-8DF4-BB9612DC552A}" type="pres">
      <dgm:prSet presAssocID="{CC041191-4477-48E1-AFAF-1CF24F73ABEF}" presName="composite" presStyleCnt="0"/>
      <dgm:spPr/>
    </dgm:pt>
    <dgm:pt modelId="{96BC25C7-C5BE-45F5-95DF-BADA7B19B0D8}" type="pres">
      <dgm:prSet presAssocID="{CC041191-4477-48E1-AFAF-1CF24F73ABEF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ABDB9F7E-B47A-41B0-881A-9AB1BA000FF5}" type="pres">
      <dgm:prSet presAssocID="{CC041191-4477-48E1-AFAF-1CF24F73ABEF}" presName="descendantText" presStyleLbl="alignAcc1" presStyleIdx="0" presStyleCnt="4">
        <dgm:presLayoutVars>
          <dgm:bulletEnabled val="1"/>
        </dgm:presLayoutVars>
      </dgm:prSet>
      <dgm:spPr/>
    </dgm:pt>
    <dgm:pt modelId="{2A8AC383-9094-419E-8819-243BE71EBC13}" type="pres">
      <dgm:prSet presAssocID="{C227328F-D79F-434C-AA59-550955470D33}" presName="sp" presStyleCnt="0"/>
      <dgm:spPr/>
    </dgm:pt>
    <dgm:pt modelId="{18D63118-0AF9-4CF5-A581-AB1BCFC5161F}" type="pres">
      <dgm:prSet presAssocID="{2901F6EB-CFB4-4871-AFEB-C8C302048CDF}" presName="composite" presStyleCnt="0"/>
      <dgm:spPr/>
    </dgm:pt>
    <dgm:pt modelId="{2A0F945B-5F86-45BA-84B6-7D308D92D5BD}" type="pres">
      <dgm:prSet presAssocID="{2901F6EB-CFB4-4871-AFEB-C8C302048CDF}" presName="parentText" presStyleLbl="alignNode1" presStyleIdx="1" presStyleCnt="4" custLinFactNeighborY="0">
        <dgm:presLayoutVars>
          <dgm:chMax val="1"/>
          <dgm:bulletEnabled val="1"/>
        </dgm:presLayoutVars>
      </dgm:prSet>
      <dgm:spPr/>
    </dgm:pt>
    <dgm:pt modelId="{74EAA6CB-BB72-4FDE-8F7B-A5F25203D961}" type="pres">
      <dgm:prSet presAssocID="{2901F6EB-CFB4-4871-AFEB-C8C302048CDF}" presName="descendantText" presStyleLbl="alignAcc1" presStyleIdx="1" presStyleCnt="4" custLinFactNeighborY="0">
        <dgm:presLayoutVars>
          <dgm:bulletEnabled val="1"/>
        </dgm:presLayoutVars>
      </dgm:prSet>
      <dgm:spPr/>
    </dgm:pt>
    <dgm:pt modelId="{9386B737-494D-45A1-8F33-CC97A2D64C38}" type="pres">
      <dgm:prSet presAssocID="{E7314B24-CDBE-45A1-90B0-657BE1604177}" presName="sp" presStyleCnt="0"/>
      <dgm:spPr/>
    </dgm:pt>
    <dgm:pt modelId="{528F4620-1005-458C-8BF3-E99980101F41}" type="pres">
      <dgm:prSet presAssocID="{19FD3B27-CDEF-4B53-823E-1705C1571D40}" presName="composite" presStyleCnt="0"/>
      <dgm:spPr/>
    </dgm:pt>
    <dgm:pt modelId="{91425C46-790C-480C-8781-4359DD13079C}" type="pres">
      <dgm:prSet presAssocID="{19FD3B27-CDEF-4B53-823E-1705C1571D40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3F4A3D96-4527-4987-A71E-25144E4DC073}" type="pres">
      <dgm:prSet presAssocID="{19FD3B27-CDEF-4B53-823E-1705C1571D40}" presName="descendantText" presStyleLbl="alignAcc1" presStyleIdx="2" presStyleCnt="4">
        <dgm:presLayoutVars>
          <dgm:bulletEnabled val="1"/>
        </dgm:presLayoutVars>
      </dgm:prSet>
      <dgm:spPr/>
    </dgm:pt>
    <dgm:pt modelId="{6EF818EB-D7A6-4050-8C96-315A53A845E2}" type="pres">
      <dgm:prSet presAssocID="{287DAD38-BD87-4F48-9029-B80396C31F49}" presName="sp" presStyleCnt="0"/>
      <dgm:spPr/>
    </dgm:pt>
    <dgm:pt modelId="{CDA03062-039E-4A04-A61A-00726491906A}" type="pres">
      <dgm:prSet presAssocID="{CDE6C4D9-6564-46D1-ABC9-86C2A1EFC2F3}" presName="composite" presStyleCnt="0"/>
      <dgm:spPr/>
    </dgm:pt>
    <dgm:pt modelId="{C586388E-65E1-42B0-BBB9-1FBD7EFE9E6F}" type="pres">
      <dgm:prSet presAssocID="{CDE6C4D9-6564-46D1-ABC9-86C2A1EFC2F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CAAE489B-AF40-43E9-AF9F-8C6C51545EF6}" type="pres">
      <dgm:prSet presAssocID="{CDE6C4D9-6564-46D1-ABC9-86C2A1EFC2F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754BF308-CC23-46BC-8301-E249A123B7BC}" type="presOf" srcId="{19FD3B27-CDEF-4B53-823E-1705C1571D40}" destId="{91425C46-790C-480C-8781-4359DD13079C}" srcOrd="0" destOrd="0" presId="urn:microsoft.com/office/officeart/2005/8/layout/chevron2"/>
    <dgm:cxn modelId="{FE1D5709-0FB8-4853-A26A-577A53401537}" type="presOf" srcId="{C52F9639-0285-47CD-84E2-60CC47CF00C2}" destId="{CAAE489B-AF40-43E9-AF9F-8C6C51545EF6}" srcOrd="0" destOrd="1" presId="urn:microsoft.com/office/officeart/2005/8/layout/chevron2"/>
    <dgm:cxn modelId="{F9239F1A-FAFF-48C3-9D1F-DE9FA5AC8874}" srcId="{CDE6C4D9-6564-46D1-ABC9-86C2A1EFC2F3}" destId="{729BE11A-3355-4337-B89C-67D2CC06D51C}" srcOrd="0" destOrd="0" parTransId="{6480128D-69CF-488F-809B-B1AE697F1E86}" sibTransId="{C26AD1D2-1CF7-46F2-B501-F058AD735C3A}"/>
    <dgm:cxn modelId="{C83C9B3B-6327-4810-9750-1ED12B69CE41}" srcId="{DDE0E7AA-317F-446C-A0FF-DBAA389282B7}" destId="{CDE6C4D9-6564-46D1-ABC9-86C2A1EFC2F3}" srcOrd="3" destOrd="0" parTransId="{F300A7EA-728B-4D0D-BE2F-02F5C04ED664}" sibTransId="{B6B3572B-1F38-4CEB-A990-EB5C38194398}"/>
    <dgm:cxn modelId="{E7AA7B48-1BCD-4784-9B3F-862A5EF31C33}" srcId="{CC041191-4477-48E1-AFAF-1CF24F73ABEF}" destId="{502A4644-F04D-43E9-9E45-98A92581E24D}" srcOrd="0" destOrd="0" parTransId="{EFD377B1-162C-414C-A771-99A8FB248849}" sibTransId="{DCB1026B-08A3-40CB-88E9-0053FDF6A5E6}"/>
    <dgm:cxn modelId="{AA5D766B-AA8E-4940-9D9E-96FADAD5A05C}" type="presOf" srcId="{14955707-047F-4A8B-9462-238888C7F158}" destId="{ABDB9F7E-B47A-41B0-881A-9AB1BA000FF5}" srcOrd="0" destOrd="1" presId="urn:microsoft.com/office/officeart/2005/8/layout/chevron2"/>
    <dgm:cxn modelId="{9843D475-4A0D-4D11-9CED-F20069CF92B2}" type="presOf" srcId="{67C3B8B1-51D2-4A15-A46E-1E5AEE202BE5}" destId="{3F4A3D96-4527-4987-A71E-25144E4DC073}" srcOrd="0" destOrd="0" presId="urn:microsoft.com/office/officeart/2005/8/layout/chevron2"/>
    <dgm:cxn modelId="{AE743D5A-1C66-4F44-867D-90299C328E2D}" srcId="{19FD3B27-CDEF-4B53-823E-1705C1571D40}" destId="{1E162EFB-D411-44F9-BF86-5929D18F9D38}" srcOrd="1" destOrd="0" parTransId="{32F99525-AE23-4F74-9DD2-B3AB3D7B2F54}" sibTransId="{B3765A86-85F5-4BFC-94A9-D27136AA907F}"/>
    <dgm:cxn modelId="{6DE4187E-9DB8-4839-A13C-7BA09BDCFE0B}" type="presOf" srcId="{2901F6EB-CFB4-4871-AFEB-C8C302048CDF}" destId="{2A0F945B-5F86-45BA-84B6-7D308D92D5BD}" srcOrd="0" destOrd="0" presId="urn:microsoft.com/office/officeart/2005/8/layout/chevron2"/>
    <dgm:cxn modelId="{98EB5B82-9284-4886-A5F6-CB80056AD2FD}" srcId="{CC041191-4477-48E1-AFAF-1CF24F73ABEF}" destId="{14955707-047F-4A8B-9462-238888C7F158}" srcOrd="1" destOrd="0" parTransId="{6E36270A-E261-4882-B6E4-2F2A75337074}" sibTransId="{3FD15C40-8A78-4C4A-819B-24D163D443DB}"/>
    <dgm:cxn modelId="{FFCEBF84-8562-4AF6-ADE7-7E0181FDD644}" srcId="{2901F6EB-CFB4-4871-AFEB-C8C302048CDF}" destId="{D4A3E97B-D292-4932-AEB6-95113EC01772}" srcOrd="0" destOrd="0" parTransId="{47BEA337-526A-43A0-97EA-BBA68CAFF5C5}" sibTransId="{CD5DFA50-A63D-4F71-BD23-07FAC99083C1}"/>
    <dgm:cxn modelId="{F3EFA493-2C80-4785-BABB-57E2B1EC34AE}" srcId="{CDE6C4D9-6564-46D1-ABC9-86C2A1EFC2F3}" destId="{C52F9639-0285-47CD-84E2-60CC47CF00C2}" srcOrd="1" destOrd="0" parTransId="{E151940F-94E3-4808-B5AC-09537483E409}" sibTransId="{DD96B89F-6193-4C9F-B3C9-B5BCC7DF3ED0}"/>
    <dgm:cxn modelId="{D0E75697-C50E-495A-93A0-C28D74D92F98}" type="presOf" srcId="{DD827A15-59A4-4481-A48E-2EBEF49924AB}" destId="{74EAA6CB-BB72-4FDE-8F7B-A5F25203D961}" srcOrd="0" destOrd="1" presId="urn:microsoft.com/office/officeart/2005/8/layout/chevron2"/>
    <dgm:cxn modelId="{F9D97898-EDDD-4A82-801E-AF7F912E963F}" srcId="{2901F6EB-CFB4-4871-AFEB-C8C302048CDF}" destId="{DD827A15-59A4-4481-A48E-2EBEF49924AB}" srcOrd="1" destOrd="0" parTransId="{437FAC90-BABA-4715-9C05-68EE57C5F47C}" sibTransId="{E6FB03DC-A146-48E1-96DC-E764FE847711}"/>
    <dgm:cxn modelId="{39AAE1A7-2B2B-4184-94F5-C96089DC3BF7}" type="presOf" srcId="{D4A3E97B-D292-4932-AEB6-95113EC01772}" destId="{74EAA6CB-BB72-4FDE-8F7B-A5F25203D961}" srcOrd="0" destOrd="0" presId="urn:microsoft.com/office/officeart/2005/8/layout/chevron2"/>
    <dgm:cxn modelId="{497776C5-E3AC-4D83-8EDB-5F160EDD403E}" srcId="{19FD3B27-CDEF-4B53-823E-1705C1571D40}" destId="{67C3B8B1-51D2-4A15-A46E-1E5AEE202BE5}" srcOrd="0" destOrd="0" parTransId="{DF4BD92B-7A0F-4A26-99AD-3CBE5FEC34EB}" sibTransId="{C4870CBD-0B6B-450A-99A7-18A630A5B574}"/>
    <dgm:cxn modelId="{2C8014C8-1ECA-4E4D-A35E-BC049E435CF8}" type="presOf" srcId="{DDE0E7AA-317F-446C-A0FF-DBAA389282B7}" destId="{B019DFC2-E2B8-4B50-9C99-9ED8FCF10F18}" srcOrd="0" destOrd="0" presId="urn:microsoft.com/office/officeart/2005/8/layout/chevron2"/>
    <dgm:cxn modelId="{90DB23CF-86F5-4128-9780-7F3882F9A5D8}" type="presOf" srcId="{1E162EFB-D411-44F9-BF86-5929D18F9D38}" destId="{3F4A3D96-4527-4987-A71E-25144E4DC073}" srcOrd="0" destOrd="1" presId="urn:microsoft.com/office/officeart/2005/8/layout/chevron2"/>
    <dgm:cxn modelId="{595046D0-8AE3-41BB-9AA1-59B8A74E26AD}" type="presOf" srcId="{CC041191-4477-48E1-AFAF-1CF24F73ABEF}" destId="{96BC25C7-C5BE-45F5-95DF-BADA7B19B0D8}" srcOrd="0" destOrd="0" presId="urn:microsoft.com/office/officeart/2005/8/layout/chevron2"/>
    <dgm:cxn modelId="{2A894CDB-B095-44B2-972D-44FE3314EA2C}" srcId="{DDE0E7AA-317F-446C-A0FF-DBAA389282B7}" destId="{19FD3B27-CDEF-4B53-823E-1705C1571D40}" srcOrd="2" destOrd="0" parTransId="{B3EC56E0-5C51-4307-B8FE-C3683DA83F04}" sibTransId="{287DAD38-BD87-4F48-9029-B80396C31F49}"/>
    <dgm:cxn modelId="{B4AE3BE5-8363-4BDB-A5F0-0BE75F5DD58B}" type="presOf" srcId="{729BE11A-3355-4337-B89C-67D2CC06D51C}" destId="{CAAE489B-AF40-43E9-AF9F-8C6C51545EF6}" srcOrd="0" destOrd="0" presId="urn:microsoft.com/office/officeart/2005/8/layout/chevron2"/>
    <dgm:cxn modelId="{7C77D6E9-7A7C-4EBA-AFF5-8DE7E7758B3C}" srcId="{DDE0E7AA-317F-446C-A0FF-DBAA389282B7}" destId="{2901F6EB-CFB4-4871-AFEB-C8C302048CDF}" srcOrd="1" destOrd="0" parTransId="{FEE69D3C-B030-46DC-92D3-D5E0C78552CC}" sibTransId="{E7314B24-CDBE-45A1-90B0-657BE1604177}"/>
    <dgm:cxn modelId="{861136EB-9C3E-41F5-96E0-3C40DD0FE61D}" type="presOf" srcId="{502A4644-F04D-43E9-9E45-98A92581E24D}" destId="{ABDB9F7E-B47A-41B0-881A-9AB1BA000FF5}" srcOrd="0" destOrd="0" presId="urn:microsoft.com/office/officeart/2005/8/layout/chevron2"/>
    <dgm:cxn modelId="{662981F6-9C6C-4530-943E-48F1FB857DB3}" type="presOf" srcId="{CDE6C4D9-6564-46D1-ABC9-86C2A1EFC2F3}" destId="{C586388E-65E1-42B0-BBB9-1FBD7EFE9E6F}" srcOrd="0" destOrd="0" presId="urn:microsoft.com/office/officeart/2005/8/layout/chevron2"/>
    <dgm:cxn modelId="{5ADA24F9-BDED-467E-980B-B08590C31404}" srcId="{DDE0E7AA-317F-446C-A0FF-DBAA389282B7}" destId="{CC041191-4477-48E1-AFAF-1CF24F73ABEF}" srcOrd="0" destOrd="0" parTransId="{616D5542-9EEE-4965-8DBF-698705126914}" sibTransId="{C227328F-D79F-434C-AA59-550955470D33}"/>
    <dgm:cxn modelId="{E23BA2E8-BCFE-4926-BC48-E58979AE8E69}" type="presParOf" srcId="{B019DFC2-E2B8-4B50-9C99-9ED8FCF10F18}" destId="{E22F3087-CD26-4108-8DF4-BB9612DC552A}" srcOrd="0" destOrd="0" presId="urn:microsoft.com/office/officeart/2005/8/layout/chevron2"/>
    <dgm:cxn modelId="{D5427956-6D1F-4CD6-97DD-41A9D38B35B4}" type="presParOf" srcId="{E22F3087-CD26-4108-8DF4-BB9612DC552A}" destId="{96BC25C7-C5BE-45F5-95DF-BADA7B19B0D8}" srcOrd="0" destOrd="0" presId="urn:microsoft.com/office/officeart/2005/8/layout/chevron2"/>
    <dgm:cxn modelId="{0D3B90DE-177A-45A7-9598-7C309A0449AD}" type="presParOf" srcId="{E22F3087-CD26-4108-8DF4-BB9612DC552A}" destId="{ABDB9F7E-B47A-41B0-881A-9AB1BA000FF5}" srcOrd="1" destOrd="0" presId="urn:microsoft.com/office/officeart/2005/8/layout/chevron2"/>
    <dgm:cxn modelId="{D02FD227-75AD-406E-99EF-5C2DC969ABB9}" type="presParOf" srcId="{B019DFC2-E2B8-4B50-9C99-9ED8FCF10F18}" destId="{2A8AC383-9094-419E-8819-243BE71EBC13}" srcOrd="1" destOrd="0" presId="urn:microsoft.com/office/officeart/2005/8/layout/chevron2"/>
    <dgm:cxn modelId="{80A78EB8-CAA3-4A3E-8E62-0078FC4BAB05}" type="presParOf" srcId="{B019DFC2-E2B8-4B50-9C99-9ED8FCF10F18}" destId="{18D63118-0AF9-4CF5-A581-AB1BCFC5161F}" srcOrd="2" destOrd="0" presId="urn:microsoft.com/office/officeart/2005/8/layout/chevron2"/>
    <dgm:cxn modelId="{4CA04201-5CA9-4B2A-A726-43949256127A}" type="presParOf" srcId="{18D63118-0AF9-4CF5-A581-AB1BCFC5161F}" destId="{2A0F945B-5F86-45BA-84B6-7D308D92D5BD}" srcOrd="0" destOrd="0" presId="urn:microsoft.com/office/officeart/2005/8/layout/chevron2"/>
    <dgm:cxn modelId="{5CC5D486-8680-425B-A1AD-EACA8E38B346}" type="presParOf" srcId="{18D63118-0AF9-4CF5-A581-AB1BCFC5161F}" destId="{74EAA6CB-BB72-4FDE-8F7B-A5F25203D961}" srcOrd="1" destOrd="0" presId="urn:microsoft.com/office/officeart/2005/8/layout/chevron2"/>
    <dgm:cxn modelId="{7C3E9060-5C3E-46BB-9449-592ADE8D121C}" type="presParOf" srcId="{B019DFC2-E2B8-4B50-9C99-9ED8FCF10F18}" destId="{9386B737-494D-45A1-8F33-CC97A2D64C38}" srcOrd="3" destOrd="0" presId="urn:microsoft.com/office/officeart/2005/8/layout/chevron2"/>
    <dgm:cxn modelId="{6F3ED1F7-3A71-4661-9698-534A54018F3D}" type="presParOf" srcId="{B019DFC2-E2B8-4B50-9C99-9ED8FCF10F18}" destId="{528F4620-1005-458C-8BF3-E99980101F41}" srcOrd="4" destOrd="0" presId="urn:microsoft.com/office/officeart/2005/8/layout/chevron2"/>
    <dgm:cxn modelId="{30F0A557-270B-4DBF-A999-E73381004F68}" type="presParOf" srcId="{528F4620-1005-458C-8BF3-E99980101F41}" destId="{91425C46-790C-480C-8781-4359DD13079C}" srcOrd="0" destOrd="0" presId="urn:microsoft.com/office/officeart/2005/8/layout/chevron2"/>
    <dgm:cxn modelId="{DD9528AD-AD2C-4599-86AA-4F48ADDDEC2B}" type="presParOf" srcId="{528F4620-1005-458C-8BF3-E99980101F41}" destId="{3F4A3D96-4527-4987-A71E-25144E4DC073}" srcOrd="1" destOrd="0" presId="urn:microsoft.com/office/officeart/2005/8/layout/chevron2"/>
    <dgm:cxn modelId="{078B8E87-37E2-4506-B3D4-FD0F3F340EE7}" type="presParOf" srcId="{B019DFC2-E2B8-4B50-9C99-9ED8FCF10F18}" destId="{6EF818EB-D7A6-4050-8C96-315A53A845E2}" srcOrd="5" destOrd="0" presId="urn:microsoft.com/office/officeart/2005/8/layout/chevron2"/>
    <dgm:cxn modelId="{945E3F9B-4623-4D69-8CF6-BF3FD4DF70E8}" type="presParOf" srcId="{B019DFC2-E2B8-4B50-9C99-9ED8FCF10F18}" destId="{CDA03062-039E-4A04-A61A-00726491906A}" srcOrd="6" destOrd="0" presId="urn:microsoft.com/office/officeart/2005/8/layout/chevron2"/>
    <dgm:cxn modelId="{6BB0DC4D-8DC5-46F2-BFBC-2D4F2D80AE41}" type="presParOf" srcId="{CDA03062-039E-4A04-A61A-00726491906A}" destId="{C586388E-65E1-42B0-BBB9-1FBD7EFE9E6F}" srcOrd="0" destOrd="0" presId="urn:microsoft.com/office/officeart/2005/8/layout/chevron2"/>
    <dgm:cxn modelId="{DD82D8F7-2504-4471-84EC-7B8E945D8803}" type="presParOf" srcId="{CDA03062-039E-4A04-A61A-00726491906A}" destId="{CAAE489B-AF40-43E9-AF9F-8C6C51545EF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994C78-E200-4995-ABE7-E243F1D08831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2F8237-D92B-4C8F-B9AB-FBCB5E684327}">
      <dgm:prSet phldrT="[Text]" custT="1"/>
      <dgm:spPr/>
      <dgm:t>
        <a:bodyPr/>
        <a:lstStyle/>
        <a:p>
          <a:r>
            <a:rPr lang="sr-Cyrl-RS" sz="1100" dirty="0"/>
            <a:t>Пакет 1</a:t>
          </a:r>
          <a:endParaRPr lang="en-US" sz="1100" dirty="0"/>
        </a:p>
      </dgm:t>
    </dgm:pt>
    <dgm:pt modelId="{00AE7B1B-E1EC-47FE-9BB6-D638DBA71144}" type="parTrans" cxnId="{824FF7E7-3661-43B8-A265-7C6C97C83483}">
      <dgm:prSet/>
      <dgm:spPr/>
      <dgm:t>
        <a:bodyPr/>
        <a:lstStyle/>
        <a:p>
          <a:endParaRPr lang="en-US" sz="1100"/>
        </a:p>
      </dgm:t>
    </dgm:pt>
    <dgm:pt modelId="{9B85EDC3-1F3E-4A0E-B4C0-948B7F63086F}" type="sibTrans" cxnId="{824FF7E7-3661-43B8-A265-7C6C97C83483}">
      <dgm:prSet/>
      <dgm:spPr/>
      <dgm:t>
        <a:bodyPr/>
        <a:lstStyle/>
        <a:p>
          <a:endParaRPr lang="en-US" sz="1100"/>
        </a:p>
      </dgm:t>
    </dgm:pt>
    <dgm:pt modelId="{DB6B32B2-409B-4824-A7FB-878FA4BE7AAF}">
      <dgm:prSet phldrT="[Text]" custT="1"/>
      <dgm:spPr/>
      <dgm:t>
        <a:bodyPr/>
        <a:lstStyle/>
        <a:p>
          <a:r>
            <a:rPr lang="sr-Cyrl-RS" sz="1100" b="1" dirty="0"/>
            <a:t>Управљање пројектом</a:t>
          </a:r>
          <a:endParaRPr lang="en-US" sz="1100" b="1" dirty="0"/>
        </a:p>
      </dgm:t>
    </dgm:pt>
    <dgm:pt modelId="{354FAAEA-D856-4AD1-9236-FC0A0425B4BF}" type="parTrans" cxnId="{FCEA01F9-8C63-432D-9F31-8A20DDB8384A}">
      <dgm:prSet/>
      <dgm:spPr/>
      <dgm:t>
        <a:bodyPr/>
        <a:lstStyle/>
        <a:p>
          <a:endParaRPr lang="en-US" sz="1100"/>
        </a:p>
      </dgm:t>
    </dgm:pt>
    <dgm:pt modelId="{CCCFF092-2BA9-4A2D-91E8-7D392CFF5525}" type="sibTrans" cxnId="{FCEA01F9-8C63-432D-9F31-8A20DDB8384A}">
      <dgm:prSet/>
      <dgm:spPr/>
      <dgm:t>
        <a:bodyPr/>
        <a:lstStyle/>
        <a:p>
          <a:endParaRPr lang="en-US" sz="1100"/>
        </a:p>
      </dgm:t>
    </dgm:pt>
    <dgm:pt modelId="{E6966766-A831-4C50-B40E-5F3A507FF561}">
      <dgm:prSet phldrT="[Text]" custT="1"/>
      <dgm:spPr/>
      <dgm:t>
        <a:bodyPr/>
        <a:lstStyle/>
        <a:p>
          <a:r>
            <a:rPr lang="sr-Cyrl-RS" sz="1100" dirty="0"/>
            <a:t>Трајање : М1-М24</a:t>
          </a:r>
          <a:endParaRPr lang="en-US" sz="1100" dirty="0"/>
        </a:p>
      </dgm:t>
    </dgm:pt>
    <dgm:pt modelId="{BFFD9446-ECEA-4E16-9996-8DED11FE4FE3}" type="parTrans" cxnId="{38F5BD08-3D03-42A5-B7D2-F3E04B7E03A7}">
      <dgm:prSet/>
      <dgm:spPr/>
      <dgm:t>
        <a:bodyPr/>
        <a:lstStyle/>
        <a:p>
          <a:endParaRPr lang="en-US" sz="1100"/>
        </a:p>
      </dgm:t>
    </dgm:pt>
    <dgm:pt modelId="{7D88C0E4-7336-4E56-8781-8B4242299731}" type="sibTrans" cxnId="{38F5BD08-3D03-42A5-B7D2-F3E04B7E03A7}">
      <dgm:prSet/>
      <dgm:spPr/>
      <dgm:t>
        <a:bodyPr/>
        <a:lstStyle/>
        <a:p>
          <a:endParaRPr lang="en-US" sz="1100"/>
        </a:p>
      </dgm:t>
    </dgm:pt>
    <dgm:pt modelId="{360741FC-49A5-46F6-B477-354FF38FC027}">
      <dgm:prSet phldrT="[Text]" custT="1"/>
      <dgm:spPr/>
      <dgm:t>
        <a:bodyPr/>
        <a:lstStyle/>
        <a:p>
          <a:r>
            <a:rPr lang="sr-Cyrl-RS" sz="1100" dirty="0"/>
            <a:t>Пакет 2</a:t>
          </a:r>
          <a:endParaRPr lang="en-US" sz="1100" dirty="0"/>
        </a:p>
      </dgm:t>
    </dgm:pt>
    <dgm:pt modelId="{59DE5BD4-0F8E-4354-9BCB-0452102CF081}" type="parTrans" cxnId="{767C6524-4536-4B30-A66B-DA81BF20800A}">
      <dgm:prSet/>
      <dgm:spPr/>
      <dgm:t>
        <a:bodyPr/>
        <a:lstStyle/>
        <a:p>
          <a:endParaRPr lang="en-US" sz="1100"/>
        </a:p>
      </dgm:t>
    </dgm:pt>
    <dgm:pt modelId="{9707BB93-B3F3-4130-A018-F798FC357F66}" type="sibTrans" cxnId="{767C6524-4536-4B30-A66B-DA81BF20800A}">
      <dgm:prSet/>
      <dgm:spPr/>
      <dgm:t>
        <a:bodyPr/>
        <a:lstStyle/>
        <a:p>
          <a:endParaRPr lang="en-US" sz="1100"/>
        </a:p>
      </dgm:t>
    </dgm:pt>
    <dgm:pt modelId="{9E10A7FC-E34D-4BCF-AF1C-97864DBF818B}">
      <dgm:prSet phldrT="[Text]" custT="1"/>
      <dgm:spPr/>
      <dgm:t>
        <a:bodyPr/>
        <a:lstStyle/>
        <a:p>
          <a:r>
            <a:rPr lang="sr-Cyrl-RS" sz="1100" b="1" dirty="0"/>
            <a:t>Анализа корисничких захтева</a:t>
          </a:r>
          <a:endParaRPr lang="en-US" sz="1100" b="1" dirty="0"/>
        </a:p>
      </dgm:t>
    </dgm:pt>
    <dgm:pt modelId="{3A19674E-F243-4A46-8BC8-EE67E76302B4}" type="parTrans" cxnId="{FC8F3CC4-3A95-48F6-91B2-EEB03BEE5CBB}">
      <dgm:prSet/>
      <dgm:spPr/>
      <dgm:t>
        <a:bodyPr/>
        <a:lstStyle/>
        <a:p>
          <a:endParaRPr lang="en-US" sz="1100"/>
        </a:p>
      </dgm:t>
    </dgm:pt>
    <dgm:pt modelId="{D7D2FD85-12D7-4430-BB11-072769B02CCB}" type="sibTrans" cxnId="{FC8F3CC4-3A95-48F6-91B2-EEB03BEE5CBB}">
      <dgm:prSet/>
      <dgm:spPr/>
      <dgm:t>
        <a:bodyPr/>
        <a:lstStyle/>
        <a:p>
          <a:endParaRPr lang="en-US" sz="1100"/>
        </a:p>
      </dgm:t>
    </dgm:pt>
    <dgm:pt modelId="{71BB772F-1DC2-411B-82BE-18CBB6432D3F}">
      <dgm:prSet phldrT="[Text]" custT="1"/>
      <dgm:spPr/>
      <dgm:t>
        <a:bodyPr/>
        <a:lstStyle/>
        <a:p>
          <a:r>
            <a:rPr lang="sr-Cyrl-RS" sz="1100" dirty="0"/>
            <a:t>Трајање : М1-М1</a:t>
          </a:r>
          <a:endParaRPr lang="en-US" sz="1100" dirty="0"/>
        </a:p>
      </dgm:t>
    </dgm:pt>
    <dgm:pt modelId="{01AA67CE-DD31-4B3B-8863-52C422CF0FC4}" type="parTrans" cxnId="{3F68934D-1CD0-4570-96E6-73AC1115D9EB}">
      <dgm:prSet/>
      <dgm:spPr/>
      <dgm:t>
        <a:bodyPr/>
        <a:lstStyle/>
        <a:p>
          <a:endParaRPr lang="en-US" sz="1100"/>
        </a:p>
      </dgm:t>
    </dgm:pt>
    <dgm:pt modelId="{99D235FB-A041-4039-B76D-87F369777545}" type="sibTrans" cxnId="{3F68934D-1CD0-4570-96E6-73AC1115D9EB}">
      <dgm:prSet/>
      <dgm:spPr/>
      <dgm:t>
        <a:bodyPr/>
        <a:lstStyle/>
        <a:p>
          <a:endParaRPr lang="en-US" sz="1100"/>
        </a:p>
      </dgm:t>
    </dgm:pt>
    <dgm:pt modelId="{14FFB7F2-7937-42B9-8885-C7BB59F50C75}">
      <dgm:prSet phldrT="[Text]" custT="1"/>
      <dgm:spPr/>
      <dgm:t>
        <a:bodyPr/>
        <a:lstStyle/>
        <a:p>
          <a:r>
            <a:rPr lang="sr-Cyrl-RS" sz="1100" dirty="0"/>
            <a:t>Пакет 3</a:t>
          </a:r>
          <a:endParaRPr lang="en-US" sz="1100" dirty="0"/>
        </a:p>
      </dgm:t>
    </dgm:pt>
    <dgm:pt modelId="{36F1DBC4-6E48-42A3-9EEF-765D0B56DE2F}" type="parTrans" cxnId="{93F52BF5-CCC3-4AB3-8ACD-427E16AE1655}">
      <dgm:prSet/>
      <dgm:spPr/>
      <dgm:t>
        <a:bodyPr/>
        <a:lstStyle/>
        <a:p>
          <a:endParaRPr lang="en-US" sz="1100"/>
        </a:p>
      </dgm:t>
    </dgm:pt>
    <dgm:pt modelId="{92E56BFD-D27E-489F-82D3-E5A8C26FCBA3}" type="sibTrans" cxnId="{93F52BF5-CCC3-4AB3-8ACD-427E16AE1655}">
      <dgm:prSet/>
      <dgm:spPr/>
      <dgm:t>
        <a:bodyPr/>
        <a:lstStyle/>
        <a:p>
          <a:endParaRPr lang="en-US" sz="1100"/>
        </a:p>
      </dgm:t>
    </dgm:pt>
    <dgm:pt modelId="{EA6667A5-CC65-414B-87CC-846946FD9478}">
      <dgm:prSet phldrT="[Text]" custT="1"/>
      <dgm:spPr/>
      <dgm:t>
        <a:bodyPr/>
        <a:lstStyle/>
        <a:p>
          <a:r>
            <a:rPr lang="sr-Cyrl-RS" sz="1100" b="1" dirty="0"/>
            <a:t>Дизајнирање архитектуре решења</a:t>
          </a:r>
          <a:endParaRPr lang="en-US" sz="1100" dirty="0"/>
        </a:p>
      </dgm:t>
    </dgm:pt>
    <dgm:pt modelId="{3DA28F4B-AD2A-457A-874C-D63ED2821CE9}" type="parTrans" cxnId="{641A295D-CEA5-464D-A6A5-1F075F0D4F8D}">
      <dgm:prSet/>
      <dgm:spPr/>
      <dgm:t>
        <a:bodyPr/>
        <a:lstStyle/>
        <a:p>
          <a:endParaRPr lang="en-US" sz="1100"/>
        </a:p>
      </dgm:t>
    </dgm:pt>
    <dgm:pt modelId="{D20706F1-0792-421B-B7DA-3A6B0AC80F34}" type="sibTrans" cxnId="{641A295D-CEA5-464D-A6A5-1F075F0D4F8D}">
      <dgm:prSet/>
      <dgm:spPr/>
      <dgm:t>
        <a:bodyPr/>
        <a:lstStyle/>
        <a:p>
          <a:endParaRPr lang="en-US" sz="1100"/>
        </a:p>
      </dgm:t>
    </dgm:pt>
    <dgm:pt modelId="{489C2274-BB5C-4E6F-963C-DD5C75D384D0}">
      <dgm:prSet phldrT="[Text]" custT="1"/>
      <dgm:spPr/>
      <dgm:t>
        <a:bodyPr/>
        <a:lstStyle/>
        <a:p>
          <a:r>
            <a:rPr lang="sr-Cyrl-RS" sz="1100" dirty="0"/>
            <a:t>Трајање : М2-М3</a:t>
          </a:r>
          <a:endParaRPr lang="en-US" sz="1100" dirty="0"/>
        </a:p>
      </dgm:t>
    </dgm:pt>
    <dgm:pt modelId="{DC1FB2F7-4486-4DF1-9C4D-252E0281EDF2}" type="parTrans" cxnId="{53A721BB-EE6C-4619-AF5C-78879E201110}">
      <dgm:prSet/>
      <dgm:spPr/>
      <dgm:t>
        <a:bodyPr/>
        <a:lstStyle/>
        <a:p>
          <a:endParaRPr lang="en-US" sz="1100"/>
        </a:p>
      </dgm:t>
    </dgm:pt>
    <dgm:pt modelId="{27802B79-8F67-412F-A859-2439EAD26D14}" type="sibTrans" cxnId="{53A721BB-EE6C-4619-AF5C-78879E201110}">
      <dgm:prSet/>
      <dgm:spPr/>
      <dgm:t>
        <a:bodyPr/>
        <a:lstStyle/>
        <a:p>
          <a:endParaRPr lang="en-US" sz="1100"/>
        </a:p>
      </dgm:t>
    </dgm:pt>
    <dgm:pt modelId="{D3D601BC-B682-4347-BD82-0DF20E805FB2}">
      <dgm:prSet custT="1"/>
      <dgm:spPr/>
      <dgm:t>
        <a:bodyPr/>
        <a:lstStyle/>
        <a:p>
          <a:r>
            <a:rPr lang="sr-Cyrl-RS" sz="1100" dirty="0"/>
            <a:t>Пакет 4</a:t>
          </a:r>
          <a:endParaRPr lang="en-US" sz="1100" dirty="0"/>
        </a:p>
      </dgm:t>
    </dgm:pt>
    <dgm:pt modelId="{AA29CDB5-3194-4EFF-A669-CBF19DD1D2F7}" type="parTrans" cxnId="{4AE455A1-3EA2-43A8-86A8-A16388EDBB94}">
      <dgm:prSet/>
      <dgm:spPr/>
      <dgm:t>
        <a:bodyPr/>
        <a:lstStyle/>
        <a:p>
          <a:endParaRPr lang="en-US" sz="1100"/>
        </a:p>
      </dgm:t>
    </dgm:pt>
    <dgm:pt modelId="{FED1A666-1740-46F5-BFDC-2C8D1424FE98}" type="sibTrans" cxnId="{4AE455A1-3EA2-43A8-86A8-A16388EDBB94}">
      <dgm:prSet/>
      <dgm:spPr/>
      <dgm:t>
        <a:bodyPr/>
        <a:lstStyle/>
        <a:p>
          <a:endParaRPr lang="en-US" sz="1100"/>
        </a:p>
      </dgm:t>
    </dgm:pt>
    <dgm:pt modelId="{C5390656-C7A4-418C-BA91-DD78095C5941}">
      <dgm:prSet custT="1"/>
      <dgm:spPr/>
      <dgm:t>
        <a:bodyPr/>
        <a:lstStyle/>
        <a:p>
          <a:r>
            <a:rPr lang="sr-Cyrl-RS" sz="1100" dirty="0"/>
            <a:t>Пакет 5</a:t>
          </a:r>
          <a:endParaRPr lang="en-US" sz="1100" dirty="0"/>
        </a:p>
      </dgm:t>
    </dgm:pt>
    <dgm:pt modelId="{40D772CF-661D-4BB8-A100-0FC66CF8855A}" type="parTrans" cxnId="{474B1B40-AE30-4139-A6B2-D66CA786EDB8}">
      <dgm:prSet/>
      <dgm:spPr/>
      <dgm:t>
        <a:bodyPr/>
        <a:lstStyle/>
        <a:p>
          <a:endParaRPr lang="en-US" sz="1100"/>
        </a:p>
      </dgm:t>
    </dgm:pt>
    <dgm:pt modelId="{AE38C3C0-7A47-46AE-A0A7-5A20FE74A303}" type="sibTrans" cxnId="{474B1B40-AE30-4139-A6B2-D66CA786EDB8}">
      <dgm:prSet/>
      <dgm:spPr/>
      <dgm:t>
        <a:bodyPr/>
        <a:lstStyle/>
        <a:p>
          <a:endParaRPr lang="en-US" sz="1100"/>
        </a:p>
      </dgm:t>
    </dgm:pt>
    <dgm:pt modelId="{5F21109C-0F24-4127-AAB8-C60CD4A431B1}">
      <dgm:prSet custT="1"/>
      <dgm:spPr/>
      <dgm:t>
        <a:bodyPr/>
        <a:lstStyle/>
        <a:p>
          <a:r>
            <a:rPr lang="sr-Cyrl-RS" sz="1100" dirty="0"/>
            <a:t>Пакет 7</a:t>
          </a:r>
          <a:endParaRPr lang="en-US" sz="1100" dirty="0"/>
        </a:p>
      </dgm:t>
    </dgm:pt>
    <dgm:pt modelId="{83CB6E0B-7779-49DA-910F-48A549549C70}" type="parTrans" cxnId="{67773625-DBC5-4C8C-8C49-ACD44BE07FE6}">
      <dgm:prSet/>
      <dgm:spPr/>
      <dgm:t>
        <a:bodyPr/>
        <a:lstStyle/>
        <a:p>
          <a:endParaRPr lang="en-US" sz="1100"/>
        </a:p>
      </dgm:t>
    </dgm:pt>
    <dgm:pt modelId="{29D4AC92-8333-4A5B-BE22-D64932AAD097}" type="sibTrans" cxnId="{67773625-DBC5-4C8C-8C49-ACD44BE07FE6}">
      <dgm:prSet/>
      <dgm:spPr/>
      <dgm:t>
        <a:bodyPr/>
        <a:lstStyle/>
        <a:p>
          <a:endParaRPr lang="en-US" sz="1100"/>
        </a:p>
      </dgm:t>
    </dgm:pt>
    <dgm:pt modelId="{8A8208DA-D7C7-4767-9E1C-9BA196C4E2E2}">
      <dgm:prSet custT="1"/>
      <dgm:spPr/>
      <dgm:t>
        <a:bodyPr/>
        <a:lstStyle/>
        <a:p>
          <a:r>
            <a:rPr lang="sr-Cyrl-RS" sz="1100" dirty="0"/>
            <a:t>Пакет 8</a:t>
          </a:r>
          <a:endParaRPr lang="en-US" sz="1100" dirty="0"/>
        </a:p>
      </dgm:t>
    </dgm:pt>
    <dgm:pt modelId="{0C3BC0E1-8EB7-4CFC-B5CA-17DE372E1F3B}" type="parTrans" cxnId="{AAD813E3-B6A3-42E5-BEE1-C3226DFE6003}">
      <dgm:prSet/>
      <dgm:spPr/>
      <dgm:t>
        <a:bodyPr/>
        <a:lstStyle/>
        <a:p>
          <a:endParaRPr lang="en-US" sz="1100"/>
        </a:p>
      </dgm:t>
    </dgm:pt>
    <dgm:pt modelId="{1176D0BA-B200-46BB-8715-7EC4693B926A}" type="sibTrans" cxnId="{AAD813E3-B6A3-42E5-BEE1-C3226DFE6003}">
      <dgm:prSet/>
      <dgm:spPr/>
      <dgm:t>
        <a:bodyPr/>
        <a:lstStyle/>
        <a:p>
          <a:endParaRPr lang="en-US" sz="1100"/>
        </a:p>
      </dgm:t>
    </dgm:pt>
    <dgm:pt modelId="{244E3B17-DC06-4C23-AAA1-A7F485F4B420}">
      <dgm:prSet custT="1"/>
      <dgm:spPr/>
      <dgm:t>
        <a:bodyPr/>
        <a:lstStyle/>
        <a:p>
          <a:r>
            <a:rPr lang="sr-Cyrl-RS" sz="1100" b="1" dirty="0"/>
            <a:t>Рад са базом података</a:t>
          </a:r>
          <a:endParaRPr lang="en-US" sz="1100" b="1" dirty="0"/>
        </a:p>
      </dgm:t>
    </dgm:pt>
    <dgm:pt modelId="{18132A0F-7217-4ACE-8A25-F37809F5D6FE}" type="parTrans" cxnId="{1395C91B-6FD7-4153-81A5-0CEE1FF6E90E}">
      <dgm:prSet/>
      <dgm:spPr/>
      <dgm:t>
        <a:bodyPr/>
        <a:lstStyle/>
        <a:p>
          <a:endParaRPr lang="en-US" sz="1100"/>
        </a:p>
      </dgm:t>
    </dgm:pt>
    <dgm:pt modelId="{C4AFC7C4-74D6-406C-AB77-5CF562F4DF03}" type="sibTrans" cxnId="{1395C91B-6FD7-4153-81A5-0CEE1FF6E90E}">
      <dgm:prSet/>
      <dgm:spPr/>
      <dgm:t>
        <a:bodyPr/>
        <a:lstStyle/>
        <a:p>
          <a:endParaRPr lang="en-US" sz="1100"/>
        </a:p>
      </dgm:t>
    </dgm:pt>
    <dgm:pt modelId="{6A99B5D6-CEA9-4D8E-9845-7C1F7378B337}">
      <dgm:prSet custT="1"/>
      <dgm:spPr/>
      <dgm:t>
        <a:bodyPr/>
        <a:lstStyle/>
        <a:p>
          <a:r>
            <a:rPr lang="sr-Cyrl-RS" sz="1100" dirty="0"/>
            <a:t>Трајање : М3-М19</a:t>
          </a:r>
          <a:endParaRPr lang="en-US" sz="1100" dirty="0"/>
        </a:p>
      </dgm:t>
    </dgm:pt>
    <dgm:pt modelId="{343E819B-9277-4096-A71C-EBFF85671912}" type="parTrans" cxnId="{735BDF3B-EED7-4F2A-9436-95072BB3EF62}">
      <dgm:prSet/>
      <dgm:spPr/>
      <dgm:t>
        <a:bodyPr/>
        <a:lstStyle/>
        <a:p>
          <a:endParaRPr lang="en-US" sz="1100"/>
        </a:p>
      </dgm:t>
    </dgm:pt>
    <dgm:pt modelId="{9A9F0A09-2E9A-43BC-BE16-D7977D3BCDC5}" type="sibTrans" cxnId="{735BDF3B-EED7-4F2A-9436-95072BB3EF62}">
      <dgm:prSet/>
      <dgm:spPr/>
      <dgm:t>
        <a:bodyPr/>
        <a:lstStyle/>
        <a:p>
          <a:endParaRPr lang="en-US" sz="1100"/>
        </a:p>
      </dgm:t>
    </dgm:pt>
    <dgm:pt modelId="{9363504C-3ABB-4E65-B3D4-9C7608B09940}">
      <dgm:prSet custT="1"/>
      <dgm:spPr/>
      <dgm:t>
        <a:bodyPr/>
        <a:lstStyle/>
        <a:p>
          <a:r>
            <a:rPr lang="sr-Cyrl-RS" sz="1100" dirty="0"/>
            <a:t>Пакет 6</a:t>
          </a:r>
          <a:endParaRPr lang="en-US" sz="1100" dirty="0"/>
        </a:p>
      </dgm:t>
    </dgm:pt>
    <dgm:pt modelId="{11CC7DDA-ABA1-4E09-96ED-4F7A72DDDBA8}" type="parTrans" cxnId="{0782E9E3-87F8-4D27-B176-80EE0ACCA645}">
      <dgm:prSet/>
      <dgm:spPr/>
      <dgm:t>
        <a:bodyPr/>
        <a:lstStyle/>
        <a:p>
          <a:endParaRPr lang="en-US" sz="1100"/>
        </a:p>
      </dgm:t>
    </dgm:pt>
    <dgm:pt modelId="{9F18C1E9-DC0F-4E01-A5D5-EA1569AFDFCC}" type="sibTrans" cxnId="{0782E9E3-87F8-4D27-B176-80EE0ACCA645}">
      <dgm:prSet/>
      <dgm:spPr/>
      <dgm:t>
        <a:bodyPr/>
        <a:lstStyle/>
        <a:p>
          <a:endParaRPr lang="en-US" sz="1100"/>
        </a:p>
      </dgm:t>
    </dgm:pt>
    <dgm:pt modelId="{69F9943F-9B46-4A23-9C35-2568A418FEA3}">
      <dgm:prSet custT="1"/>
      <dgm:spPr/>
      <dgm:t>
        <a:bodyPr/>
        <a:lstStyle/>
        <a:p>
          <a:r>
            <a:rPr lang="sr-Cyrl-RS" sz="1100" b="1" dirty="0"/>
            <a:t>Развој софтвера</a:t>
          </a:r>
          <a:endParaRPr lang="en-US" sz="1100" dirty="0"/>
        </a:p>
      </dgm:t>
    </dgm:pt>
    <dgm:pt modelId="{789CEFCF-4B4E-492F-9033-C4349D51C2FE}" type="parTrans" cxnId="{44779908-8A31-46DE-AA86-BC6F3794A129}">
      <dgm:prSet/>
      <dgm:spPr/>
      <dgm:t>
        <a:bodyPr/>
        <a:lstStyle/>
        <a:p>
          <a:endParaRPr lang="en-US" sz="1100"/>
        </a:p>
      </dgm:t>
    </dgm:pt>
    <dgm:pt modelId="{3C28DC5B-0637-436D-BC88-BAAF03162F4C}" type="sibTrans" cxnId="{44779908-8A31-46DE-AA86-BC6F3794A129}">
      <dgm:prSet/>
      <dgm:spPr/>
      <dgm:t>
        <a:bodyPr/>
        <a:lstStyle/>
        <a:p>
          <a:endParaRPr lang="en-US" sz="1100"/>
        </a:p>
      </dgm:t>
    </dgm:pt>
    <dgm:pt modelId="{5E3FFD07-F228-413E-8F2D-779F19290B5E}">
      <dgm:prSet custT="1"/>
      <dgm:spPr/>
      <dgm:t>
        <a:bodyPr/>
        <a:lstStyle/>
        <a:p>
          <a:r>
            <a:rPr lang="sr-Cyrl-RS" sz="1100" dirty="0"/>
            <a:t>Трајање : М5-М16</a:t>
          </a:r>
          <a:endParaRPr lang="en-US" sz="1100" dirty="0"/>
        </a:p>
      </dgm:t>
    </dgm:pt>
    <dgm:pt modelId="{0FC0B963-B448-457C-9B8D-FC50266029EA}" type="parTrans" cxnId="{6F3322F1-4711-4E17-B174-2B4B19C1008E}">
      <dgm:prSet/>
      <dgm:spPr/>
      <dgm:t>
        <a:bodyPr/>
        <a:lstStyle/>
        <a:p>
          <a:endParaRPr lang="en-US" sz="1100"/>
        </a:p>
      </dgm:t>
    </dgm:pt>
    <dgm:pt modelId="{8450D7CF-1FAC-4087-A757-D600323AA74C}" type="sibTrans" cxnId="{6F3322F1-4711-4E17-B174-2B4B19C1008E}">
      <dgm:prSet/>
      <dgm:spPr/>
      <dgm:t>
        <a:bodyPr/>
        <a:lstStyle/>
        <a:p>
          <a:endParaRPr lang="en-US" sz="1100"/>
        </a:p>
      </dgm:t>
    </dgm:pt>
    <dgm:pt modelId="{2AC11011-B0FA-4E78-AEE4-281BA096B414}">
      <dgm:prSet custT="1"/>
      <dgm:spPr/>
      <dgm:t>
        <a:bodyPr/>
        <a:lstStyle/>
        <a:p>
          <a:r>
            <a:rPr lang="sr-Cyrl-RS" sz="1100" b="1" dirty="0"/>
            <a:t>Тестирање и интеграција софтвера</a:t>
          </a:r>
          <a:endParaRPr lang="en-US" sz="1100" dirty="0"/>
        </a:p>
      </dgm:t>
    </dgm:pt>
    <dgm:pt modelId="{2A59D59E-EFDF-45A1-94ED-6BB73A7C50A9}" type="parTrans" cxnId="{31DB5991-4FE6-437A-92B2-BB083B734782}">
      <dgm:prSet/>
      <dgm:spPr/>
      <dgm:t>
        <a:bodyPr/>
        <a:lstStyle/>
        <a:p>
          <a:endParaRPr lang="en-US" sz="1100"/>
        </a:p>
      </dgm:t>
    </dgm:pt>
    <dgm:pt modelId="{816AF2B0-6EE6-4F40-ADC1-7F73CB51CF7E}" type="sibTrans" cxnId="{31DB5991-4FE6-437A-92B2-BB083B734782}">
      <dgm:prSet/>
      <dgm:spPr/>
      <dgm:t>
        <a:bodyPr/>
        <a:lstStyle/>
        <a:p>
          <a:endParaRPr lang="en-US" sz="1100"/>
        </a:p>
      </dgm:t>
    </dgm:pt>
    <dgm:pt modelId="{134DDF2A-AB3B-4194-8A76-92EEBDF3B35C}">
      <dgm:prSet custT="1"/>
      <dgm:spPr/>
      <dgm:t>
        <a:bodyPr/>
        <a:lstStyle/>
        <a:p>
          <a:r>
            <a:rPr lang="sr-Cyrl-RS" sz="1100" dirty="0"/>
            <a:t>Трајање: М5-М21</a:t>
          </a:r>
          <a:endParaRPr lang="en-US" sz="1100" dirty="0"/>
        </a:p>
      </dgm:t>
    </dgm:pt>
    <dgm:pt modelId="{58067082-1E0B-4441-A50E-1C6A96203F79}" type="parTrans" cxnId="{012B16E4-F9F9-4412-A741-BD9C53FA5270}">
      <dgm:prSet/>
      <dgm:spPr/>
      <dgm:t>
        <a:bodyPr/>
        <a:lstStyle/>
        <a:p>
          <a:endParaRPr lang="en-US" sz="1100"/>
        </a:p>
      </dgm:t>
    </dgm:pt>
    <dgm:pt modelId="{9F854C7A-E3F2-4A55-96CD-B25275A814BE}" type="sibTrans" cxnId="{012B16E4-F9F9-4412-A741-BD9C53FA5270}">
      <dgm:prSet/>
      <dgm:spPr/>
      <dgm:t>
        <a:bodyPr/>
        <a:lstStyle/>
        <a:p>
          <a:endParaRPr lang="en-US" sz="1100"/>
        </a:p>
      </dgm:t>
    </dgm:pt>
    <dgm:pt modelId="{7E8C23EE-C0AB-4F80-A38E-EEFF53FE36FE}">
      <dgm:prSet custT="1"/>
      <dgm:spPr/>
      <dgm:t>
        <a:bodyPr/>
        <a:lstStyle/>
        <a:p>
          <a:r>
            <a:rPr lang="sr-Cyrl-RS" sz="1100" b="1" dirty="0"/>
            <a:t>Управљање корисничком подршком и администрацијама</a:t>
          </a:r>
          <a:endParaRPr lang="en-US" sz="1100" b="1" dirty="0"/>
        </a:p>
      </dgm:t>
    </dgm:pt>
    <dgm:pt modelId="{9B76C07A-1426-4407-B3D4-2AE39167B1BB}" type="parTrans" cxnId="{BCDED7A9-DC88-44EE-9B87-6259756CB0C3}">
      <dgm:prSet/>
      <dgm:spPr/>
      <dgm:t>
        <a:bodyPr/>
        <a:lstStyle/>
        <a:p>
          <a:endParaRPr lang="en-US" sz="1100"/>
        </a:p>
      </dgm:t>
    </dgm:pt>
    <dgm:pt modelId="{888F1979-4696-4052-9F57-525D4C33896C}" type="sibTrans" cxnId="{BCDED7A9-DC88-44EE-9B87-6259756CB0C3}">
      <dgm:prSet/>
      <dgm:spPr/>
      <dgm:t>
        <a:bodyPr/>
        <a:lstStyle/>
        <a:p>
          <a:endParaRPr lang="en-US" sz="1100"/>
        </a:p>
      </dgm:t>
    </dgm:pt>
    <dgm:pt modelId="{AB964256-A573-4D22-ABD2-4322C184DE76}">
      <dgm:prSet custT="1"/>
      <dgm:spPr/>
      <dgm:t>
        <a:bodyPr/>
        <a:lstStyle/>
        <a:p>
          <a:r>
            <a:rPr lang="sr-Cyrl-RS" sz="1100" dirty="0"/>
            <a:t>Трајање: М19-М21</a:t>
          </a:r>
          <a:endParaRPr lang="en-US" sz="1100" dirty="0"/>
        </a:p>
      </dgm:t>
    </dgm:pt>
    <dgm:pt modelId="{9DF1B4E9-536A-4CEE-B0CD-92AC2410EC78}" type="parTrans" cxnId="{BB25DEF6-B58D-47D4-B5FA-D3698C8B46A7}">
      <dgm:prSet/>
      <dgm:spPr/>
      <dgm:t>
        <a:bodyPr/>
        <a:lstStyle/>
        <a:p>
          <a:endParaRPr lang="en-US" sz="1100"/>
        </a:p>
      </dgm:t>
    </dgm:pt>
    <dgm:pt modelId="{78C44DBD-92DF-45CC-8D18-D9C6F55166ED}" type="sibTrans" cxnId="{BB25DEF6-B58D-47D4-B5FA-D3698C8B46A7}">
      <dgm:prSet/>
      <dgm:spPr/>
      <dgm:t>
        <a:bodyPr/>
        <a:lstStyle/>
        <a:p>
          <a:endParaRPr lang="en-US" sz="1100"/>
        </a:p>
      </dgm:t>
    </dgm:pt>
    <dgm:pt modelId="{A6A1FD1D-15D7-4213-ACD1-86EE8A788CB9}">
      <dgm:prSet custT="1"/>
      <dgm:spPr/>
      <dgm:t>
        <a:bodyPr/>
        <a:lstStyle/>
        <a:p>
          <a:r>
            <a:rPr lang="sr-Cyrl-RS" sz="1100" b="1" dirty="0"/>
            <a:t>Маркетинг</a:t>
          </a:r>
          <a:endParaRPr lang="en-US" sz="1100" b="1" dirty="0"/>
        </a:p>
      </dgm:t>
    </dgm:pt>
    <dgm:pt modelId="{8F627238-D694-472A-8A0A-7A8C2C74E2F4}" type="parTrans" cxnId="{DCCD7765-49D5-4ADD-ACD4-013ACB7866FC}">
      <dgm:prSet/>
      <dgm:spPr/>
      <dgm:t>
        <a:bodyPr/>
        <a:lstStyle/>
        <a:p>
          <a:endParaRPr lang="en-US" sz="1100"/>
        </a:p>
      </dgm:t>
    </dgm:pt>
    <dgm:pt modelId="{E59C699E-360D-4350-A4CE-51601084F452}" type="sibTrans" cxnId="{DCCD7765-49D5-4ADD-ACD4-013ACB7866FC}">
      <dgm:prSet/>
      <dgm:spPr/>
      <dgm:t>
        <a:bodyPr/>
        <a:lstStyle/>
        <a:p>
          <a:endParaRPr lang="en-US" sz="1100"/>
        </a:p>
      </dgm:t>
    </dgm:pt>
    <dgm:pt modelId="{4621E501-563A-48E2-A76A-1459CB4B21DB}">
      <dgm:prSet custT="1"/>
      <dgm:spPr/>
      <dgm:t>
        <a:bodyPr/>
        <a:lstStyle/>
        <a:p>
          <a:r>
            <a:rPr lang="sr-Cyrl-RS" sz="1100" dirty="0"/>
            <a:t>Трајање: М17-М24</a:t>
          </a:r>
          <a:endParaRPr lang="en-US" sz="1100" dirty="0"/>
        </a:p>
      </dgm:t>
    </dgm:pt>
    <dgm:pt modelId="{B6202B9C-8D57-41DB-99CA-16E6E1DCB537}" type="parTrans" cxnId="{8240BEF0-5C18-412C-8762-755C150407A1}">
      <dgm:prSet/>
      <dgm:spPr/>
      <dgm:t>
        <a:bodyPr/>
        <a:lstStyle/>
        <a:p>
          <a:endParaRPr lang="en-US" sz="1100"/>
        </a:p>
      </dgm:t>
    </dgm:pt>
    <dgm:pt modelId="{840EB536-A2D3-4446-9454-7A6F51BE5C20}" type="sibTrans" cxnId="{8240BEF0-5C18-412C-8762-755C150407A1}">
      <dgm:prSet/>
      <dgm:spPr/>
      <dgm:t>
        <a:bodyPr/>
        <a:lstStyle/>
        <a:p>
          <a:endParaRPr lang="en-US" sz="1100"/>
        </a:p>
      </dgm:t>
    </dgm:pt>
    <dgm:pt modelId="{B3B80273-F681-41E9-B86D-79BB804DBD44}" type="pres">
      <dgm:prSet presAssocID="{B7994C78-E200-4995-ABE7-E243F1D08831}" presName="Name0" presStyleCnt="0">
        <dgm:presLayoutVars>
          <dgm:dir/>
          <dgm:animLvl val="lvl"/>
          <dgm:resizeHandles val="exact"/>
        </dgm:presLayoutVars>
      </dgm:prSet>
      <dgm:spPr/>
    </dgm:pt>
    <dgm:pt modelId="{FA049E6E-6257-4B81-ADDB-7D534B45F668}" type="pres">
      <dgm:prSet presAssocID="{B7994C78-E200-4995-ABE7-E243F1D08831}" presName="tSp" presStyleCnt="0"/>
      <dgm:spPr/>
    </dgm:pt>
    <dgm:pt modelId="{FFB61E16-10FD-40AC-ACB8-AF205D7667D1}" type="pres">
      <dgm:prSet presAssocID="{B7994C78-E200-4995-ABE7-E243F1D08831}" presName="bSp" presStyleCnt="0"/>
      <dgm:spPr/>
    </dgm:pt>
    <dgm:pt modelId="{F1C83F4B-48E4-421B-A2B7-05E1984B9429}" type="pres">
      <dgm:prSet presAssocID="{B7994C78-E200-4995-ABE7-E243F1D08831}" presName="process" presStyleCnt="0"/>
      <dgm:spPr/>
    </dgm:pt>
    <dgm:pt modelId="{4A9625D4-8666-4A7D-8862-C13C0486F70C}" type="pres">
      <dgm:prSet presAssocID="{8E2F8237-D92B-4C8F-B9AB-FBCB5E684327}" presName="composite1" presStyleCnt="0"/>
      <dgm:spPr/>
    </dgm:pt>
    <dgm:pt modelId="{2551E3BD-06B0-4D69-BED4-0BBDD5142659}" type="pres">
      <dgm:prSet presAssocID="{8E2F8237-D92B-4C8F-B9AB-FBCB5E684327}" presName="dummyNode1" presStyleLbl="node1" presStyleIdx="0" presStyleCnt="8"/>
      <dgm:spPr/>
    </dgm:pt>
    <dgm:pt modelId="{BCC811C8-B1A9-4250-9115-48614944A385}" type="pres">
      <dgm:prSet presAssocID="{8E2F8237-D92B-4C8F-B9AB-FBCB5E684327}" presName="childNode1" presStyleLbl="bgAcc1" presStyleIdx="0" presStyleCnt="8" custScaleX="145329" custScaleY="144199">
        <dgm:presLayoutVars>
          <dgm:bulletEnabled val="1"/>
        </dgm:presLayoutVars>
      </dgm:prSet>
      <dgm:spPr/>
    </dgm:pt>
    <dgm:pt modelId="{AE841EA9-F69E-4D70-9801-2A752DC99EAF}" type="pres">
      <dgm:prSet presAssocID="{8E2F8237-D92B-4C8F-B9AB-FBCB5E684327}" presName="childNode1tx" presStyleLbl="bgAcc1" presStyleIdx="0" presStyleCnt="8">
        <dgm:presLayoutVars>
          <dgm:bulletEnabled val="1"/>
        </dgm:presLayoutVars>
      </dgm:prSet>
      <dgm:spPr/>
    </dgm:pt>
    <dgm:pt modelId="{B88CD214-ED14-4FD7-B4BA-DFA404D78D2E}" type="pres">
      <dgm:prSet presAssocID="{8E2F8237-D92B-4C8F-B9AB-FBCB5E684327}" presName="parentNode1" presStyleLbl="node1" presStyleIdx="0" presStyleCnt="8" custLinFactNeighborY="-4737">
        <dgm:presLayoutVars>
          <dgm:chMax val="1"/>
          <dgm:bulletEnabled val="1"/>
        </dgm:presLayoutVars>
      </dgm:prSet>
      <dgm:spPr/>
    </dgm:pt>
    <dgm:pt modelId="{29A65E38-EC73-4FAF-9563-7A3BAE363839}" type="pres">
      <dgm:prSet presAssocID="{8E2F8237-D92B-4C8F-B9AB-FBCB5E684327}" presName="connSite1" presStyleCnt="0"/>
      <dgm:spPr/>
    </dgm:pt>
    <dgm:pt modelId="{FE254AC0-B531-4A80-A2B8-F0AAD4F643E2}" type="pres">
      <dgm:prSet presAssocID="{9B85EDC3-1F3E-4A0E-B4C0-948B7F63086F}" presName="Name9" presStyleLbl="sibTrans2D1" presStyleIdx="0" presStyleCnt="7"/>
      <dgm:spPr/>
    </dgm:pt>
    <dgm:pt modelId="{0EA033FE-62F2-429A-9D30-B00F71D5B01B}" type="pres">
      <dgm:prSet presAssocID="{360741FC-49A5-46F6-B477-354FF38FC027}" presName="composite2" presStyleCnt="0"/>
      <dgm:spPr/>
    </dgm:pt>
    <dgm:pt modelId="{DBB29D87-2A7F-43AD-8A20-DAF4199FC310}" type="pres">
      <dgm:prSet presAssocID="{360741FC-49A5-46F6-B477-354FF38FC027}" presName="dummyNode2" presStyleLbl="node1" presStyleIdx="0" presStyleCnt="8"/>
      <dgm:spPr/>
    </dgm:pt>
    <dgm:pt modelId="{EF371FE7-7B9F-4101-AC02-C217A7A99118}" type="pres">
      <dgm:prSet presAssocID="{360741FC-49A5-46F6-B477-354FF38FC027}" presName="childNode2" presStyleLbl="bgAcc1" presStyleIdx="1" presStyleCnt="8" custScaleX="132415" custScaleY="149005">
        <dgm:presLayoutVars>
          <dgm:bulletEnabled val="1"/>
        </dgm:presLayoutVars>
      </dgm:prSet>
      <dgm:spPr/>
    </dgm:pt>
    <dgm:pt modelId="{D6245A90-5E79-4E95-8BD5-C90D3E79B4BF}" type="pres">
      <dgm:prSet presAssocID="{360741FC-49A5-46F6-B477-354FF38FC027}" presName="childNode2tx" presStyleLbl="bgAcc1" presStyleIdx="1" presStyleCnt="8">
        <dgm:presLayoutVars>
          <dgm:bulletEnabled val="1"/>
        </dgm:presLayoutVars>
      </dgm:prSet>
      <dgm:spPr/>
    </dgm:pt>
    <dgm:pt modelId="{84E29FD4-9059-4E49-A37B-7024BB384A2C}" type="pres">
      <dgm:prSet presAssocID="{360741FC-49A5-46F6-B477-354FF38FC027}" presName="parentNode2" presStyleLbl="node1" presStyleIdx="1" presStyleCnt="8">
        <dgm:presLayoutVars>
          <dgm:chMax val="0"/>
          <dgm:bulletEnabled val="1"/>
        </dgm:presLayoutVars>
      </dgm:prSet>
      <dgm:spPr/>
    </dgm:pt>
    <dgm:pt modelId="{07CE5DCE-5252-4B9F-97FC-028427FCA585}" type="pres">
      <dgm:prSet presAssocID="{360741FC-49A5-46F6-B477-354FF38FC027}" presName="connSite2" presStyleCnt="0"/>
      <dgm:spPr/>
    </dgm:pt>
    <dgm:pt modelId="{85A502B8-6BCF-4165-B98A-5F5599B8AA61}" type="pres">
      <dgm:prSet presAssocID="{9707BB93-B3F3-4130-A018-F798FC357F66}" presName="Name18" presStyleLbl="sibTrans2D1" presStyleIdx="1" presStyleCnt="7"/>
      <dgm:spPr/>
    </dgm:pt>
    <dgm:pt modelId="{62930F1D-0E03-47F4-8F7D-DDAB0AE74A28}" type="pres">
      <dgm:prSet presAssocID="{14FFB7F2-7937-42B9-8885-C7BB59F50C75}" presName="composite1" presStyleCnt="0"/>
      <dgm:spPr/>
    </dgm:pt>
    <dgm:pt modelId="{4CA1E06D-58FE-4904-89A8-AA97006DC4A7}" type="pres">
      <dgm:prSet presAssocID="{14FFB7F2-7937-42B9-8885-C7BB59F50C75}" presName="dummyNode1" presStyleLbl="node1" presStyleIdx="1" presStyleCnt="8"/>
      <dgm:spPr/>
    </dgm:pt>
    <dgm:pt modelId="{F02A53C5-6080-4FEF-A85A-4493ADC6B969}" type="pres">
      <dgm:prSet presAssocID="{14FFB7F2-7937-42B9-8885-C7BB59F50C75}" presName="childNode1" presStyleLbl="bgAcc1" presStyleIdx="2" presStyleCnt="8" custScaleX="137625" custScaleY="143748">
        <dgm:presLayoutVars>
          <dgm:bulletEnabled val="1"/>
        </dgm:presLayoutVars>
      </dgm:prSet>
      <dgm:spPr/>
    </dgm:pt>
    <dgm:pt modelId="{A33F61D5-9B5F-4C7A-8F20-ABDDEB8BC6BD}" type="pres">
      <dgm:prSet presAssocID="{14FFB7F2-7937-42B9-8885-C7BB59F50C75}" presName="childNode1tx" presStyleLbl="bgAcc1" presStyleIdx="2" presStyleCnt="8">
        <dgm:presLayoutVars>
          <dgm:bulletEnabled val="1"/>
        </dgm:presLayoutVars>
      </dgm:prSet>
      <dgm:spPr/>
    </dgm:pt>
    <dgm:pt modelId="{ACEE8829-6B36-4DE3-96CB-D2ADF2F7831B}" type="pres">
      <dgm:prSet presAssocID="{14FFB7F2-7937-42B9-8885-C7BB59F50C75}" presName="parentNode1" presStyleLbl="node1" presStyleIdx="2" presStyleCnt="8" custLinFactNeighborX="-5749" custLinFactNeighborY="58870">
        <dgm:presLayoutVars>
          <dgm:chMax val="1"/>
          <dgm:bulletEnabled val="1"/>
        </dgm:presLayoutVars>
      </dgm:prSet>
      <dgm:spPr/>
    </dgm:pt>
    <dgm:pt modelId="{3B2C473E-2A11-48EE-93C4-FB019AD25BC2}" type="pres">
      <dgm:prSet presAssocID="{14FFB7F2-7937-42B9-8885-C7BB59F50C75}" presName="connSite1" presStyleCnt="0"/>
      <dgm:spPr/>
    </dgm:pt>
    <dgm:pt modelId="{4335B824-078C-401E-A149-0E85415AF61B}" type="pres">
      <dgm:prSet presAssocID="{92E56BFD-D27E-489F-82D3-E5A8C26FCBA3}" presName="Name9" presStyleLbl="sibTrans2D1" presStyleIdx="2" presStyleCnt="7"/>
      <dgm:spPr/>
    </dgm:pt>
    <dgm:pt modelId="{107F476E-98DF-4BE4-983B-5FFE37B72A31}" type="pres">
      <dgm:prSet presAssocID="{D3D601BC-B682-4347-BD82-0DF20E805FB2}" presName="composite2" presStyleCnt="0"/>
      <dgm:spPr/>
    </dgm:pt>
    <dgm:pt modelId="{718FF583-9EA3-45A3-8FB7-4B50480891D0}" type="pres">
      <dgm:prSet presAssocID="{D3D601BC-B682-4347-BD82-0DF20E805FB2}" presName="dummyNode2" presStyleLbl="node1" presStyleIdx="2" presStyleCnt="8"/>
      <dgm:spPr/>
    </dgm:pt>
    <dgm:pt modelId="{34C4004C-BECA-46BB-A2FC-C12C9173A5CB}" type="pres">
      <dgm:prSet presAssocID="{D3D601BC-B682-4347-BD82-0DF20E805FB2}" presName="childNode2" presStyleLbl="bgAcc1" presStyleIdx="3" presStyleCnt="8" custScaleY="156140">
        <dgm:presLayoutVars>
          <dgm:bulletEnabled val="1"/>
        </dgm:presLayoutVars>
      </dgm:prSet>
      <dgm:spPr/>
    </dgm:pt>
    <dgm:pt modelId="{DD9554E0-D262-43AA-9A78-8DC043627000}" type="pres">
      <dgm:prSet presAssocID="{D3D601BC-B682-4347-BD82-0DF20E805FB2}" presName="childNode2tx" presStyleLbl="bgAcc1" presStyleIdx="3" presStyleCnt="8">
        <dgm:presLayoutVars>
          <dgm:bulletEnabled val="1"/>
        </dgm:presLayoutVars>
      </dgm:prSet>
      <dgm:spPr/>
    </dgm:pt>
    <dgm:pt modelId="{64C3F936-7D64-4B54-AB43-A775D3799E5C}" type="pres">
      <dgm:prSet presAssocID="{D3D601BC-B682-4347-BD82-0DF20E805FB2}" presName="parentNode2" presStyleLbl="node1" presStyleIdx="3" presStyleCnt="8" custLinFactNeighborX="4703" custLinFactNeighborY="-1154">
        <dgm:presLayoutVars>
          <dgm:chMax val="0"/>
          <dgm:bulletEnabled val="1"/>
        </dgm:presLayoutVars>
      </dgm:prSet>
      <dgm:spPr/>
    </dgm:pt>
    <dgm:pt modelId="{EFABC6D8-0412-46E5-B6D5-2DB3BF3D7116}" type="pres">
      <dgm:prSet presAssocID="{D3D601BC-B682-4347-BD82-0DF20E805FB2}" presName="connSite2" presStyleCnt="0"/>
      <dgm:spPr/>
    </dgm:pt>
    <dgm:pt modelId="{0EACFB39-B610-4CFA-A21B-F67837209F02}" type="pres">
      <dgm:prSet presAssocID="{FED1A666-1740-46F5-BFDC-2C8D1424FE98}" presName="Name18" presStyleLbl="sibTrans2D1" presStyleIdx="3" presStyleCnt="7"/>
      <dgm:spPr/>
    </dgm:pt>
    <dgm:pt modelId="{38BD467C-B030-4D7D-8829-346C516BD555}" type="pres">
      <dgm:prSet presAssocID="{C5390656-C7A4-418C-BA91-DD78095C5941}" presName="composite1" presStyleCnt="0"/>
      <dgm:spPr/>
    </dgm:pt>
    <dgm:pt modelId="{C78329B3-B2A4-4D1A-978B-E111055937E0}" type="pres">
      <dgm:prSet presAssocID="{C5390656-C7A4-418C-BA91-DD78095C5941}" presName="dummyNode1" presStyleLbl="node1" presStyleIdx="3" presStyleCnt="8"/>
      <dgm:spPr/>
    </dgm:pt>
    <dgm:pt modelId="{B2F621F7-744E-4DBD-8808-D7E6AD1D75C9}" type="pres">
      <dgm:prSet presAssocID="{C5390656-C7A4-418C-BA91-DD78095C5941}" presName="childNode1" presStyleLbl="bgAcc1" presStyleIdx="4" presStyleCnt="8" custScaleY="138791">
        <dgm:presLayoutVars>
          <dgm:bulletEnabled val="1"/>
        </dgm:presLayoutVars>
      </dgm:prSet>
      <dgm:spPr/>
    </dgm:pt>
    <dgm:pt modelId="{91B2B1D1-FB6E-4A35-AA3C-256B56AEAAE4}" type="pres">
      <dgm:prSet presAssocID="{C5390656-C7A4-418C-BA91-DD78095C5941}" presName="childNode1tx" presStyleLbl="bgAcc1" presStyleIdx="4" presStyleCnt="8">
        <dgm:presLayoutVars>
          <dgm:bulletEnabled val="1"/>
        </dgm:presLayoutVars>
      </dgm:prSet>
      <dgm:spPr/>
    </dgm:pt>
    <dgm:pt modelId="{0DB96C28-C879-4A36-9A7A-8F68400CCEEA}" type="pres">
      <dgm:prSet presAssocID="{C5390656-C7A4-418C-BA91-DD78095C5941}" presName="parentNode1" presStyleLbl="node1" presStyleIdx="4" presStyleCnt="8" custLinFactNeighborX="-1182" custLinFactNeighborY="41154">
        <dgm:presLayoutVars>
          <dgm:chMax val="1"/>
          <dgm:bulletEnabled val="1"/>
        </dgm:presLayoutVars>
      </dgm:prSet>
      <dgm:spPr/>
    </dgm:pt>
    <dgm:pt modelId="{D285FC62-C906-400E-9854-5EF9493F3CB6}" type="pres">
      <dgm:prSet presAssocID="{C5390656-C7A4-418C-BA91-DD78095C5941}" presName="connSite1" presStyleCnt="0"/>
      <dgm:spPr/>
    </dgm:pt>
    <dgm:pt modelId="{F943BE98-36A4-4D20-91E1-9AF1D8C71EDB}" type="pres">
      <dgm:prSet presAssocID="{AE38C3C0-7A47-46AE-A0A7-5A20FE74A303}" presName="Name9" presStyleLbl="sibTrans2D1" presStyleIdx="4" presStyleCnt="7"/>
      <dgm:spPr/>
    </dgm:pt>
    <dgm:pt modelId="{BD8B0B8F-CF58-4F5D-9F8C-1101B0265077}" type="pres">
      <dgm:prSet presAssocID="{9363504C-3ABB-4E65-B3D4-9C7608B09940}" presName="composite2" presStyleCnt="0"/>
      <dgm:spPr/>
    </dgm:pt>
    <dgm:pt modelId="{11C59164-FE1F-4645-942E-9C2DAD96FFEB}" type="pres">
      <dgm:prSet presAssocID="{9363504C-3ABB-4E65-B3D4-9C7608B09940}" presName="dummyNode2" presStyleLbl="node1" presStyleIdx="4" presStyleCnt="8"/>
      <dgm:spPr/>
    </dgm:pt>
    <dgm:pt modelId="{FB0A67C5-7E27-4371-ACDB-45A956EE8442}" type="pres">
      <dgm:prSet presAssocID="{9363504C-3ABB-4E65-B3D4-9C7608B09940}" presName="childNode2" presStyleLbl="bgAcc1" presStyleIdx="5" presStyleCnt="8" custScaleX="126137" custScaleY="152921">
        <dgm:presLayoutVars>
          <dgm:bulletEnabled val="1"/>
        </dgm:presLayoutVars>
      </dgm:prSet>
      <dgm:spPr/>
    </dgm:pt>
    <dgm:pt modelId="{A7D3362E-57B0-481C-8B87-392C82C19DC7}" type="pres">
      <dgm:prSet presAssocID="{9363504C-3ABB-4E65-B3D4-9C7608B09940}" presName="childNode2tx" presStyleLbl="bgAcc1" presStyleIdx="5" presStyleCnt="8">
        <dgm:presLayoutVars>
          <dgm:bulletEnabled val="1"/>
        </dgm:presLayoutVars>
      </dgm:prSet>
      <dgm:spPr/>
    </dgm:pt>
    <dgm:pt modelId="{90EE2F10-B078-48BD-BA45-016E88D4240F}" type="pres">
      <dgm:prSet presAssocID="{9363504C-3ABB-4E65-B3D4-9C7608B09940}" presName="parentNode2" presStyleLbl="node1" presStyleIdx="5" presStyleCnt="8" custLinFactNeighborX="1182" custLinFactNeighborY="-47575">
        <dgm:presLayoutVars>
          <dgm:chMax val="0"/>
          <dgm:bulletEnabled val="1"/>
        </dgm:presLayoutVars>
      </dgm:prSet>
      <dgm:spPr/>
    </dgm:pt>
    <dgm:pt modelId="{0E9DF218-0468-46A7-B403-F6A9D18699F7}" type="pres">
      <dgm:prSet presAssocID="{9363504C-3ABB-4E65-B3D4-9C7608B09940}" presName="connSite2" presStyleCnt="0"/>
      <dgm:spPr/>
    </dgm:pt>
    <dgm:pt modelId="{AA3FE827-F84A-45DF-A683-ACF5ED0DC068}" type="pres">
      <dgm:prSet presAssocID="{9F18C1E9-DC0F-4E01-A5D5-EA1569AFDFCC}" presName="Name18" presStyleLbl="sibTrans2D1" presStyleIdx="5" presStyleCnt="7"/>
      <dgm:spPr/>
    </dgm:pt>
    <dgm:pt modelId="{E2383BCA-7CFE-4B32-95A9-B89C05F569BF}" type="pres">
      <dgm:prSet presAssocID="{5F21109C-0F24-4127-AAB8-C60CD4A431B1}" presName="composite1" presStyleCnt="0"/>
      <dgm:spPr/>
    </dgm:pt>
    <dgm:pt modelId="{9E0FBFE6-D99D-4B3D-B9E8-974852B19D16}" type="pres">
      <dgm:prSet presAssocID="{5F21109C-0F24-4127-AAB8-C60CD4A431B1}" presName="dummyNode1" presStyleLbl="node1" presStyleIdx="5" presStyleCnt="8"/>
      <dgm:spPr/>
    </dgm:pt>
    <dgm:pt modelId="{C2108D88-40A0-4337-B7F7-0726463DA858}" type="pres">
      <dgm:prSet presAssocID="{5F21109C-0F24-4127-AAB8-C60CD4A431B1}" presName="childNode1" presStyleLbl="bgAcc1" presStyleIdx="6" presStyleCnt="8" custScaleX="131885" custScaleY="160648">
        <dgm:presLayoutVars>
          <dgm:bulletEnabled val="1"/>
        </dgm:presLayoutVars>
      </dgm:prSet>
      <dgm:spPr/>
    </dgm:pt>
    <dgm:pt modelId="{023B2493-8574-4E71-8F3C-5258CAA766EC}" type="pres">
      <dgm:prSet presAssocID="{5F21109C-0F24-4127-AAB8-C60CD4A431B1}" presName="childNode1tx" presStyleLbl="bgAcc1" presStyleIdx="6" presStyleCnt="8">
        <dgm:presLayoutVars>
          <dgm:bulletEnabled val="1"/>
        </dgm:presLayoutVars>
      </dgm:prSet>
      <dgm:spPr/>
    </dgm:pt>
    <dgm:pt modelId="{B7BBE781-4526-4E89-BE0D-0979D2909703}" type="pres">
      <dgm:prSet presAssocID="{5F21109C-0F24-4127-AAB8-C60CD4A431B1}" presName="parentNode1" presStyleLbl="node1" presStyleIdx="6" presStyleCnt="8" custLinFactNeighborX="11825" custLinFactNeighborY="91477">
        <dgm:presLayoutVars>
          <dgm:chMax val="1"/>
          <dgm:bulletEnabled val="1"/>
        </dgm:presLayoutVars>
      </dgm:prSet>
      <dgm:spPr/>
    </dgm:pt>
    <dgm:pt modelId="{EBA5C202-30A7-410C-B064-81246CCD9755}" type="pres">
      <dgm:prSet presAssocID="{5F21109C-0F24-4127-AAB8-C60CD4A431B1}" presName="connSite1" presStyleCnt="0"/>
      <dgm:spPr/>
    </dgm:pt>
    <dgm:pt modelId="{918B4B8C-AD9C-4E92-BCF5-C937B6EDEBD9}" type="pres">
      <dgm:prSet presAssocID="{29D4AC92-8333-4A5B-BE22-D64932AAD097}" presName="Name9" presStyleLbl="sibTrans2D1" presStyleIdx="6" presStyleCnt="7"/>
      <dgm:spPr/>
    </dgm:pt>
    <dgm:pt modelId="{8D15CC60-DD50-470E-A3C5-6005E06E6500}" type="pres">
      <dgm:prSet presAssocID="{8A8208DA-D7C7-4767-9E1C-9BA196C4E2E2}" presName="composite2" presStyleCnt="0"/>
      <dgm:spPr/>
    </dgm:pt>
    <dgm:pt modelId="{9AB566A2-5F9C-4FB9-A5F9-18EDFC4E6F61}" type="pres">
      <dgm:prSet presAssocID="{8A8208DA-D7C7-4767-9E1C-9BA196C4E2E2}" presName="dummyNode2" presStyleLbl="node1" presStyleIdx="6" presStyleCnt="8"/>
      <dgm:spPr/>
    </dgm:pt>
    <dgm:pt modelId="{DB5F8B4C-6280-46E8-B5E1-87EB5DC082F7}" type="pres">
      <dgm:prSet presAssocID="{8A8208DA-D7C7-4767-9E1C-9BA196C4E2E2}" presName="childNode2" presStyleLbl="bgAcc1" presStyleIdx="7" presStyleCnt="8" custScaleX="114963" custScaleY="160568">
        <dgm:presLayoutVars>
          <dgm:bulletEnabled val="1"/>
        </dgm:presLayoutVars>
      </dgm:prSet>
      <dgm:spPr/>
    </dgm:pt>
    <dgm:pt modelId="{71BED64F-B237-4600-BD21-71569BBF0C36}" type="pres">
      <dgm:prSet presAssocID="{8A8208DA-D7C7-4767-9E1C-9BA196C4E2E2}" presName="childNode2tx" presStyleLbl="bgAcc1" presStyleIdx="7" presStyleCnt="8">
        <dgm:presLayoutVars>
          <dgm:bulletEnabled val="1"/>
        </dgm:presLayoutVars>
      </dgm:prSet>
      <dgm:spPr/>
    </dgm:pt>
    <dgm:pt modelId="{DD12E0DE-15BC-4572-B07C-2CF798DDC879}" type="pres">
      <dgm:prSet presAssocID="{8A8208DA-D7C7-4767-9E1C-9BA196C4E2E2}" presName="parentNode2" presStyleLbl="node1" presStyleIdx="7" presStyleCnt="8">
        <dgm:presLayoutVars>
          <dgm:chMax val="0"/>
          <dgm:bulletEnabled val="1"/>
        </dgm:presLayoutVars>
      </dgm:prSet>
      <dgm:spPr/>
    </dgm:pt>
    <dgm:pt modelId="{EDCE9622-C962-4349-8D36-075D788D3501}" type="pres">
      <dgm:prSet presAssocID="{8A8208DA-D7C7-4767-9E1C-9BA196C4E2E2}" presName="connSite2" presStyleCnt="0"/>
      <dgm:spPr/>
    </dgm:pt>
  </dgm:ptLst>
  <dgm:cxnLst>
    <dgm:cxn modelId="{44779908-8A31-46DE-AA86-BC6F3794A129}" srcId="{C5390656-C7A4-418C-BA91-DD78095C5941}" destId="{69F9943F-9B46-4A23-9C35-2568A418FEA3}" srcOrd="0" destOrd="0" parTransId="{789CEFCF-4B4E-492F-9033-C4349D51C2FE}" sibTransId="{3C28DC5B-0637-436D-BC88-BAAF03162F4C}"/>
    <dgm:cxn modelId="{38F5BD08-3D03-42A5-B7D2-F3E04B7E03A7}" srcId="{8E2F8237-D92B-4C8F-B9AB-FBCB5E684327}" destId="{E6966766-A831-4C50-B40E-5F3A507FF561}" srcOrd="1" destOrd="0" parTransId="{BFFD9446-ECEA-4E16-9996-8DED11FE4FE3}" sibTransId="{7D88C0E4-7336-4E56-8781-8B4242299731}"/>
    <dgm:cxn modelId="{F207DA11-9A59-4F9C-B2E1-61C1271FA94C}" type="presOf" srcId="{244E3B17-DC06-4C23-AAA1-A7F485F4B420}" destId="{34C4004C-BECA-46BB-A2FC-C12C9173A5CB}" srcOrd="0" destOrd="0" presId="urn:microsoft.com/office/officeart/2005/8/layout/hProcess4"/>
    <dgm:cxn modelId="{1395C91B-6FD7-4153-81A5-0CEE1FF6E90E}" srcId="{D3D601BC-B682-4347-BD82-0DF20E805FB2}" destId="{244E3B17-DC06-4C23-AAA1-A7F485F4B420}" srcOrd="0" destOrd="0" parTransId="{18132A0F-7217-4ACE-8A25-F37809F5D6FE}" sibTransId="{C4AFC7C4-74D6-406C-AB77-5CF562F4DF03}"/>
    <dgm:cxn modelId="{22DAA11D-B839-4576-ABCD-F6688CAD3E18}" type="presOf" srcId="{5F21109C-0F24-4127-AAB8-C60CD4A431B1}" destId="{B7BBE781-4526-4E89-BE0D-0979D2909703}" srcOrd="0" destOrd="0" presId="urn:microsoft.com/office/officeart/2005/8/layout/hProcess4"/>
    <dgm:cxn modelId="{6B086721-6C0B-4CE3-9521-4698A89FE4F8}" type="presOf" srcId="{8E2F8237-D92B-4C8F-B9AB-FBCB5E684327}" destId="{B88CD214-ED14-4FD7-B4BA-DFA404D78D2E}" srcOrd="0" destOrd="0" presId="urn:microsoft.com/office/officeart/2005/8/layout/hProcess4"/>
    <dgm:cxn modelId="{9462A922-82A1-4CA2-858C-74C84D2DD717}" type="presOf" srcId="{9B85EDC3-1F3E-4A0E-B4C0-948B7F63086F}" destId="{FE254AC0-B531-4A80-A2B8-F0AAD4F643E2}" srcOrd="0" destOrd="0" presId="urn:microsoft.com/office/officeart/2005/8/layout/hProcess4"/>
    <dgm:cxn modelId="{767C6524-4536-4B30-A66B-DA81BF20800A}" srcId="{B7994C78-E200-4995-ABE7-E243F1D08831}" destId="{360741FC-49A5-46F6-B477-354FF38FC027}" srcOrd="1" destOrd="0" parTransId="{59DE5BD4-0F8E-4354-9BCB-0452102CF081}" sibTransId="{9707BB93-B3F3-4130-A018-F798FC357F66}"/>
    <dgm:cxn modelId="{97318424-55E9-47E9-A3F0-63492ED423DC}" type="presOf" srcId="{5E3FFD07-F228-413E-8F2D-779F19290B5E}" destId="{B2F621F7-744E-4DBD-8808-D7E6AD1D75C9}" srcOrd="0" destOrd="1" presId="urn:microsoft.com/office/officeart/2005/8/layout/hProcess4"/>
    <dgm:cxn modelId="{67773625-DBC5-4C8C-8C49-ACD44BE07FE6}" srcId="{B7994C78-E200-4995-ABE7-E243F1D08831}" destId="{5F21109C-0F24-4127-AAB8-C60CD4A431B1}" srcOrd="6" destOrd="0" parTransId="{83CB6E0B-7779-49DA-910F-48A549549C70}" sibTransId="{29D4AC92-8333-4A5B-BE22-D64932AAD097}"/>
    <dgm:cxn modelId="{E4D1ED28-94E5-485C-9339-199A5C0E1356}" type="presOf" srcId="{2AC11011-B0FA-4E78-AEE4-281BA096B414}" destId="{A7D3362E-57B0-481C-8B87-392C82C19DC7}" srcOrd="1" destOrd="0" presId="urn:microsoft.com/office/officeart/2005/8/layout/hProcess4"/>
    <dgm:cxn modelId="{DA6A252A-8088-42F4-9911-139121B7B2F8}" type="presOf" srcId="{B7994C78-E200-4995-ABE7-E243F1D08831}" destId="{B3B80273-F681-41E9-B86D-79BB804DBD44}" srcOrd="0" destOrd="0" presId="urn:microsoft.com/office/officeart/2005/8/layout/hProcess4"/>
    <dgm:cxn modelId="{6DEE1135-36C6-4ACA-963F-BECB5409FD17}" type="presOf" srcId="{134DDF2A-AB3B-4194-8A76-92EEBDF3B35C}" destId="{FB0A67C5-7E27-4371-ACDB-45A956EE8442}" srcOrd="0" destOrd="1" presId="urn:microsoft.com/office/officeart/2005/8/layout/hProcess4"/>
    <dgm:cxn modelId="{B9EDA635-471C-4156-84BF-B47B4F376DBA}" type="presOf" srcId="{2AC11011-B0FA-4E78-AEE4-281BA096B414}" destId="{FB0A67C5-7E27-4371-ACDB-45A956EE8442}" srcOrd="0" destOrd="0" presId="urn:microsoft.com/office/officeart/2005/8/layout/hProcess4"/>
    <dgm:cxn modelId="{BB04FB36-A101-4A21-8B3D-D6BFB8556084}" type="presOf" srcId="{E6966766-A831-4C50-B40E-5F3A507FF561}" destId="{AE841EA9-F69E-4D70-9801-2A752DC99EAF}" srcOrd="1" destOrd="1" presId="urn:microsoft.com/office/officeart/2005/8/layout/hProcess4"/>
    <dgm:cxn modelId="{33512D3A-0E1A-4250-A669-72C638AEA9F2}" type="presOf" srcId="{DB6B32B2-409B-4824-A7FB-878FA4BE7AAF}" destId="{BCC811C8-B1A9-4250-9115-48614944A385}" srcOrd="0" destOrd="0" presId="urn:microsoft.com/office/officeart/2005/8/layout/hProcess4"/>
    <dgm:cxn modelId="{6EEDAA3A-5B9C-4484-BAE1-584D9485EDAF}" type="presOf" srcId="{6A99B5D6-CEA9-4D8E-9845-7C1F7378B337}" destId="{DD9554E0-D262-43AA-9A78-8DC043627000}" srcOrd="1" destOrd="1" presId="urn:microsoft.com/office/officeart/2005/8/layout/hProcess4"/>
    <dgm:cxn modelId="{735BDF3B-EED7-4F2A-9436-95072BB3EF62}" srcId="{D3D601BC-B682-4347-BD82-0DF20E805FB2}" destId="{6A99B5D6-CEA9-4D8E-9845-7C1F7378B337}" srcOrd="1" destOrd="0" parTransId="{343E819B-9277-4096-A71C-EBFF85671912}" sibTransId="{9A9F0A09-2E9A-43BC-BE16-D7977D3BCDC5}"/>
    <dgm:cxn modelId="{C34FD63D-685E-48DF-8ABC-16E0FDA8384A}" type="presOf" srcId="{9E10A7FC-E34D-4BCF-AF1C-97864DBF818B}" destId="{D6245A90-5E79-4E95-8BD5-C90D3E79B4BF}" srcOrd="1" destOrd="0" presId="urn:microsoft.com/office/officeart/2005/8/layout/hProcess4"/>
    <dgm:cxn modelId="{474B1B40-AE30-4139-A6B2-D66CA786EDB8}" srcId="{B7994C78-E200-4995-ABE7-E243F1D08831}" destId="{C5390656-C7A4-418C-BA91-DD78095C5941}" srcOrd="4" destOrd="0" parTransId="{40D772CF-661D-4BB8-A100-0FC66CF8855A}" sibTransId="{AE38C3C0-7A47-46AE-A0A7-5A20FE74A303}"/>
    <dgm:cxn modelId="{641A295D-CEA5-464D-A6A5-1F075F0D4F8D}" srcId="{14FFB7F2-7937-42B9-8885-C7BB59F50C75}" destId="{EA6667A5-CC65-414B-87CC-846946FD9478}" srcOrd="0" destOrd="0" parTransId="{3DA28F4B-AD2A-457A-874C-D63ED2821CE9}" sibTransId="{D20706F1-0792-421B-B7DA-3A6B0AC80F34}"/>
    <dgm:cxn modelId="{B3325B63-4F5F-4480-BB59-3B6DE557327C}" type="presOf" srcId="{AE38C3C0-7A47-46AE-A0A7-5A20FE74A303}" destId="{F943BE98-36A4-4D20-91E1-9AF1D8C71EDB}" srcOrd="0" destOrd="0" presId="urn:microsoft.com/office/officeart/2005/8/layout/hProcess4"/>
    <dgm:cxn modelId="{DCCD7765-49D5-4ADD-ACD4-013ACB7866FC}" srcId="{8A8208DA-D7C7-4767-9E1C-9BA196C4E2E2}" destId="{A6A1FD1D-15D7-4213-ACD1-86EE8A788CB9}" srcOrd="0" destOrd="0" parTransId="{8F627238-D694-472A-8A0A-7A8C2C74E2F4}" sibTransId="{E59C699E-360D-4350-A4CE-51601084F452}"/>
    <dgm:cxn modelId="{E1D52246-6BE2-47EC-A4AB-C49B3A89BE55}" type="presOf" srcId="{489C2274-BB5C-4E6F-963C-DD5C75D384D0}" destId="{A33F61D5-9B5F-4C7A-8F20-ABDDEB8BC6BD}" srcOrd="1" destOrd="1" presId="urn:microsoft.com/office/officeart/2005/8/layout/hProcess4"/>
    <dgm:cxn modelId="{704EAE67-2946-498A-A4FE-F62E275A14E1}" type="presOf" srcId="{A6A1FD1D-15D7-4213-ACD1-86EE8A788CB9}" destId="{71BED64F-B237-4600-BD21-71569BBF0C36}" srcOrd="1" destOrd="0" presId="urn:microsoft.com/office/officeart/2005/8/layout/hProcess4"/>
    <dgm:cxn modelId="{302AC969-BC9A-4D0E-91B6-01771344B60A}" type="presOf" srcId="{A6A1FD1D-15D7-4213-ACD1-86EE8A788CB9}" destId="{DB5F8B4C-6280-46E8-B5E1-87EB5DC082F7}" srcOrd="0" destOrd="0" presId="urn:microsoft.com/office/officeart/2005/8/layout/hProcess4"/>
    <dgm:cxn modelId="{CC60EC49-D735-46AB-8970-71CD3F5F0C78}" type="presOf" srcId="{9F18C1E9-DC0F-4E01-A5D5-EA1569AFDFCC}" destId="{AA3FE827-F84A-45DF-A683-ACF5ED0DC068}" srcOrd="0" destOrd="0" presId="urn:microsoft.com/office/officeart/2005/8/layout/hProcess4"/>
    <dgm:cxn modelId="{3ACDED69-778C-4226-AE42-97E0FE46D8E9}" type="presOf" srcId="{71BB772F-1DC2-411B-82BE-18CBB6432D3F}" destId="{D6245A90-5E79-4E95-8BD5-C90D3E79B4BF}" srcOrd="1" destOrd="1" presId="urn:microsoft.com/office/officeart/2005/8/layout/hProcess4"/>
    <dgm:cxn modelId="{5316F249-48A3-44B8-9CBC-9D1A068ED643}" type="presOf" srcId="{4621E501-563A-48E2-A76A-1459CB4B21DB}" destId="{71BED64F-B237-4600-BD21-71569BBF0C36}" srcOrd="1" destOrd="1" presId="urn:microsoft.com/office/officeart/2005/8/layout/hProcess4"/>
    <dgm:cxn modelId="{3F68934D-1CD0-4570-96E6-73AC1115D9EB}" srcId="{360741FC-49A5-46F6-B477-354FF38FC027}" destId="{71BB772F-1DC2-411B-82BE-18CBB6432D3F}" srcOrd="1" destOrd="0" parTransId="{01AA67CE-DD31-4B3B-8863-52C422CF0FC4}" sibTransId="{99D235FB-A041-4039-B76D-87F369777545}"/>
    <dgm:cxn modelId="{94906E6E-FDD2-482E-B5D9-9B456C4D108D}" type="presOf" srcId="{71BB772F-1DC2-411B-82BE-18CBB6432D3F}" destId="{EF371FE7-7B9F-4101-AC02-C217A7A99118}" srcOrd="0" destOrd="1" presId="urn:microsoft.com/office/officeart/2005/8/layout/hProcess4"/>
    <dgm:cxn modelId="{AB78EE50-4B0A-4CA7-9E09-7DDCD59FBED7}" type="presOf" srcId="{5E3FFD07-F228-413E-8F2D-779F19290B5E}" destId="{91B2B1D1-FB6E-4A35-AA3C-256B56AEAAE4}" srcOrd="1" destOrd="1" presId="urn:microsoft.com/office/officeart/2005/8/layout/hProcess4"/>
    <dgm:cxn modelId="{258BBB51-A28F-4D29-8840-846A4246FD63}" type="presOf" srcId="{489C2274-BB5C-4E6F-963C-DD5C75D384D0}" destId="{F02A53C5-6080-4FEF-A85A-4493ADC6B969}" srcOrd="0" destOrd="1" presId="urn:microsoft.com/office/officeart/2005/8/layout/hProcess4"/>
    <dgm:cxn modelId="{4C3B7159-534F-4420-B510-02B83335E179}" type="presOf" srcId="{EA6667A5-CC65-414B-87CC-846946FD9478}" destId="{F02A53C5-6080-4FEF-A85A-4493ADC6B969}" srcOrd="0" destOrd="0" presId="urn:microsoft.com/office/officeart/2005/8/layout/hProcess4"/>
    <dgm:cxn modelId="{E2A41380-C0EA-4DDD-B845-45887EE56344}" type="presOf" srcId="{360741FC-49A5-46F6-B477-354FF38FC027}" destId="{84E29FD4-9059-4E49-A37B-7024BB384A2C}" srcOrd="0" destOrd="0" presId="urn:microsoft.com/office/officeart/2005/8/layout/hProcess4"/>
    <dgm:cxn modelId="{31DB5991-4FE6-437A-92B2-BB083B734782}" srcId="{9363504C-3ABB-4E65-B3D4-9C7608B09940}" destId="{2AC11011-B0FA-4E78-AEE4-281BA096B414}" srcOrd="0" destOrd="0" parTransId="{2A59D59E-EFDF-45A1-94ED-6BB73A7C50A9}" sibTransId="{816AF2B0-6EE6-4F40-ADC1-7F73CB51CF7E}"/>
    <dgm:cxn modelId="{F450459B-4034-450A-B1D9-B57155C83655}" type="presOf" srcId="{9707BB93-B3F3-4130-A018-F798FC357F66}" destId="{85A502B8-6BCF-4165-B98A-5F5599B8AA61}" srcOrd="0" destOrd="0" presId="urn:microsoft.com/office/officeart/2005/8/layout/hProcess4"/>
    <dgm:cxn modelId="{B20D4C9E-088B-4ECC-ADE5-363A77877E4D}" type="presOf" srcId="{C5390656-C7A4-418C-BA91-DD78095C5941}" destId="{0DB96C28-C879-4A36-9A7A-8F68400CCEEA}" srcOrd="0" destOrd="0" presId="urn:microsoft.com/office/officeart/2005/8/layout/hProcess4"/>
    <dgm:cxn modelId="{70AB0AA0-2A58-4692-BEEB-EF8C1D7E8CB3}" type="presOf" srcId="{6A99B5D6-CEA9-4D8E-9845-7C1F7378B337}" destId="{34C4004C-BECA-46BB-A2FC-C12C9173A5CB}" srcOrd="0" destOrd="1" presId="urn:microsoft.com/office/officeart/2005/8/layout/hProcess4"/>
    <dgm:cxn modelId="{C6DF40A0-7A60-46A1-B6ED-18C46B18826D}" type="presOf" srcId="{29D4AC92-8333-4A5B-BE22-D64932AAD097}" destId="{918B4B8C-AD9C-4E92-BCF5-C937B6EDEBD9}" srcOrd="0" destOrd="0" presId="urn:microsoft.com/office/officeart/2005/8/layout/hProcess4"/>
    <dgm:cxn modelId="{4AE455A1-3EA2-43A8-86A8-A16388EDBB94}" srcId="{B7994C78-E200-4995-ABE7-E243F1D08831}" destId="{D3D601BC-B682-4347-BD82-0DF20E805FB2}" srcOrd="3" destOrd="0" parTransId="{AA29CDB5-3194-4EFF-A669-CBF19DD1D2F7}" sibTransId="{FED1A666-1740-46F5-BFDC-2C8D1424FE98}"/>
    <dgm:cxn modelId="{A21F80A6-7C60-4554-9B01-017CE63CDB3E}" type="presOf" srcId="{14FFB7F2-7937-42B9-8885-C7BB59F50C75}" destId="{ACEE8829-6B36-4DE3-96CB-D2ADF2F7831B}" srcOrd="0" destOrd="0" presId="urn:microsoft.com/office/officeart/2005/8/layout/hProcess4"/>
    <dgm:cxn modelId="{13F2C4A8-0D19-4530-AC5B-1CDADE9674D0}" type="presOf" srcId="{E6966766-A831-4C50-B40E-5F3A507FF561}" destId="{BCC811C8-B1A9-4250-9115-48614944A385}" srcOrd="0" destOrd="1" presId="urn:microsoft.com/office/officeart/2005/8/layout/hProcess4"/>
    <dgm:cxn modelId="{BCDED7A9-DC88-44EE-9B87-6259756CB0C3}" srcId="{5F21109C-0F24-4127-AAB8-C60CD4A431B1}" destId="{7E8C23EE-C0AB-4F80-A38E-EEFF53FE36FE}" srcOrd="0" destOrd="0" parTransId="{9B76C07A-1426-4407-B3D4-2AE39167B1BB}" sibTransId="{888F1979-4696-4052-9F57-525D4C33896C}"/>
    <dgm:cxn modelId="{4B73A0B0-4CE8-4F5A-982C-1118CC5C6A40}" type="presOf" srcId="{9363504C-3ABB-4E65-B3D4-9C7608B09940}" destId="{90EE2F10-B078-48BD-BA45-016E88D4240F}" srcOrd="0" destOrd="0" presId="urn:microsoft.com/office/officeart/2005/8/layout/hProcess4"/>
    <dgm:cxn modelId="{8EFCFFB0-92A5-41D5-86F7-BF3F1BF878AD}" type="presOf" srcId="{69F9943F-9B46-4A23-9C35-2568A418FEA3}" destId="{91B2B1D1-FB6E-4A35-AA3C-256B56AEAAE4}" srcOrd="1" destOrd="0" presId="urn:microsoft.com/office/officeart/2005/8/layout/hProcess4"/>
    <dgm:cxn modelId="{70ECDCB1-E8D3-4AFA-9C62-8B4731EBC440}" type="presOf" srcId="{69F9943F-9B46-4A23-9C35-2568A418FEA3}" destId="{B2F621F7-744E-4DBD-8808-D7E6AD1D75C9}" srcOrd="0" destOrd="0" presId="urn:microsoft.com/office/officeart/2005/8/layout/hProcess4"/>
    <dgm:cxn modelId="{53A721BB-EE6C-4619-AF5C-78879E201110}" srcId="{14FFB7F2-7937-42B9-8885-C7BB59F50C75}" destId="{489C2274-BB5C-4E6F-963C-DD5C75D384D0}" srcOrd="1" destOrd="0" parTransId="{DC1FB2F7-4486-4DF1-9C4D-252E0281EDF2}" sibTransId="{27802B79-8F67-412F-A859-2439EAD26D14}"/>
    <dgm:cxn modelId="{081160BC-D00B-4FAC-838D-13A883050AEF}" type="presOf" srcId="{DB6B32B2-409B-4824-A7FB-878FA4BE7AAF}" destId="{AE841EA9-F69E-4D70-9801-2A752DC99EAF}" srcOrd="1" destOrd="0" presId="urn:microsoft.com/office/officeart/2005/8/layout/hProcess4"/>
    <dgm:cxn modelId="{6CB57DBD-3866-4867-A6B6-5CEC8CA7C769}" type="presOf" srcId="{7E8C23EE-C0AB-4F80-A38E-EEFF53FE36FE}" destId="{C2108D88-40A0-4337-B7F7-0726463DA858}" srcOrd="0" destOrd="0" presId="urn:microsoft.com/office/officeart/2005/8/layout/hProcess4"/>
    <dgm:cxn modelId="{1E6565BF-1471-45DA-8057-2AF2C6F3BF39}" type="presOf" srcId="{FED1A666-1740-46F5-BFDC-2C8D1424FE98}" destId="{0EACFB39-B610-4CFA-A21B-F67837209F02}" srcOrd="0" destOrd="0" presId="urn:microsoft.com/office/officeart/2005/8/layout/hProcess4"/>
    <dgm:cxn modelId="{FC8F3CC4-3A95-48F6-91B2-EEB03BEE5CBB}" srcId="{360741FC-49A5-46F6-B477-354FF38FC027}" destId="{9E10A7FC-E34D-4BCF-AF1C-97864DBF818B}" srcOrd="0" destOrd="0" parTransId="{3A19674E-F243-4A46-8BC8-EE67E76302B4}" sibTransId="{D7D2FD85-12D7-4430-BB11-072769B02CCB}"/>
    <dgm:cxn modelId="{C2D51CCA-7088-405E-A630-9D6B87B53A1D}" type="presOf" srcId="{4621E501-563A-48E2-A76A-1459CB4B21DB}" destId="{DB5F8B4C-6280-46E8-B5E1-87EB5DC082F7}" srcOrd="0" destOrd="1" presId="urn:microsoft.com/office/officeart/2005/8/layout/hProcess4"/>
    <dgm:cxn modelId="{146143CE-D7CE-4A6C-8B41-73AEBAE0D7A7}" type="presOf" srcId="{92E56BFD-D27E-489F-82D3-E5A8C26FCBA3}" destId="{4335B824-078C-401E-A149-0E85415AF61B}" srcOrd="0" destOrd="0" presId="urn:microsoft.com/office/officeart/2005/8/layout/hProcess4"/>
    <dgm:cxn modelId="{827588CE-F665-47AC-A95F-55D4FC01371A}" type="presOf" srcId="{244E3B17-DC06-4C23-AAA1-A7F485F4B420}" destId="{DD9554E0-D262-43AA-9A78-8DC043627000}" srcOrd="1" destOrd="0" presId="urn:microsoft.com/office/officeart/2005/8/layout/hProcess4"/>
    <dgm:cxn modelId="{2D31E6CF-0802-4139-BBE8-295A40A1A0D7}" type="presOf" srcId="{134DDF2A-AB3B-4194-8A76-92EEBDF3B35C}" destId="{A7D3362E-57B0-481C-8B87-392C82C19DC7}" srcOrd="1" destOrd="1" presId="urn:microsoft.com/office/officeart/2005/8/layout/hProcess4"/>
    <dgm:cxn modelId="{6CD3E5DE-BA6B-4118-83CD-A2D73FEDEB56}" type="presOf" srcId="{EA6667A5-CC65-414B-87CC-846946FD9478}" destId="{A33F61D5-9B5F-4C7A-8F20-ABDDEB8BC6BD}" srcOrd="1" destOrd="0" presId="urn:microsoft.com/office/officeart/2005/8/layout/hProcess4"/>
    <dgm:cxn modelId="{AAD813E3-B6A3-42E5-BEE1-C3226DFE6003}" srcId="{B7994C78-E200-4995-ABE7-E243F1D08831}" destId="{8A8208DA-D7C7-4767-9E1C-9BA196C4E2E2}" srcOrd="7" destOrd="0" parTransId="{0C3BC0E1-8EB7-4CFC-B5CA-17DE372E1F3B}" sibTransId="{1176D0BA-B200-46BB-8715-7EC4693B926A}"/>
    <dgm:cxn modelId="{0782E9E3-87F8-4D27-B176-80EE0ACCA645}" srcId="{B7994C78-E200-4995-ABE7-E243F1D08831}" destId="{9363504C-3ABB-4E65-B3D4-9C7608B09940}" srcOrd="5" destOrd="0" parTransId="{11CC7DDA-ABA1-4E09-96ED-4F7A72DDDBA8}" sibTransId="{9F18C1E9-DC0F-4E01-A5D5-EA1569AFDFCC}"/>
    <dgm:cxn modelId="{012B16E4-F9F9-4412-A741-BD9C53FA5270}" srcId="{9363504C-3ABB-4E65-B3D4-9C7608B09940}" destId="{134DDF2A-AB3B-4194-8A76-92EEBDF3B35C}" srcOrd="1" destOrd="0" parTransId="{58067082-1E0B-4441-A50E-1C6A96203F79}" sibTransId="{9F854C7A-E3F2-4A55-96CD-B25275A814BE}"/>
    <dgm:cxn modelId="{F1C61CE6-3159-43D9-B3DF-159C10343DF0}" type="presOf" srcId="{D3D601BC-B682-4347-BD82-0DF20E805FB2}" destId="{64C3F936-7D64-4B54-AB43-A775D3799E5C}" srcOrd="0" destOrd="0" presId="urn:microsoft.com/office/officeart/2005/8/layout/hProcess4"/>
    <dgm:cxn modelId="{EB1571E6-DDEC-4499-AC57-9CAE1A8D0463}" type="presOf" srcId="{9E10A7FC-E34D-4BCF-AF1C-97864DBF818B}" destId="{EF371FE7-7B9F-4101-AC02-C217A7A99118}" srcOrd="0" destOrd="0" presId="urn:microsoft.com/office/officeart/2005/8/layout/hProcess4"/>
    <dgm:cxn modelId="{824FF7E7-3661-43B8-A265-7C6C97C83483}" srcId="{B7994C78-E200-4995-ABE7-E243F1D08831}" destId="{8E2F8237-D92B-4C8F-B9AB-FBCB5E684327}" srcOrd="0" destOrd="0" parTransId="{00AE7B1B-E1EC-47FE-9BB6-D638DBA71144}" sibTransId="{9B85EDC3-1F3E-4A0E-B4C0-948B7F63086F}"/>
    <dgm:cxn modelId="{A4F95DE9-BF29-4EA9-9963-6D94EBEC6904}" type="presOf" srcId="{8A8208DA-D7C7-4767-9E1C-9BA196C4E2E2}" destId="{DD12E0DE-15BC-4572-B07C-2CF798DDC879}" srcOrd="0" destOrd="0" presId="urn:microsoft.com/office/officeart/2005/8/layout/hProcess4"/>
    <dgm:cxn modelId="{8240BEF0-5C18-412C-8762-755C150407A1}" srcId="{8A8208DA-D7C7-4767-9E1C-9BA196C4E2E2}" destId="{4621E501-563A-48E2-A76A-1459CB4B21DB}" srcOrd="1" destOrd="0" parTransId="{B6202B9C-8D57-41DB-99CA-16E6E1DCB537}" sibTransId="{840EB536-A2D3-4446-9454-7A6F51BE5C20}"/>
    <dgm:cxn modelId="{6F3322F1-4711-4E17-B174-2B4B19C1008E}" srcId="{C5390656-C7A4-418C-BA91-DD78095C5941}" destId="{5E3FFD07-F228-413E-8F2D-779F19290B5E}" srcOrd="1" destOrd="0" parTransId="{0FC0B963-B448-457C-9B8D-FC50266029EA}" sibTransId="{8450D7CF-1FAC-4087-A757-D600323AA74C}"/>
    <dgm:cxn modelId="{93F52BF5-CCC3-4AB3-8ACD-427E16AE1655}" srcId="{B7994C78-E200-4995-ABE7-E243F1D08831}" destId="{14FFB7F2-7937-42B9-8885-C7BB59F50C75}" srcOrd="2" destOrd="0" parTransId="{36F1DBC4-6E48-42A3-9EEF-765D0B56DE2F}" sibTransId="{92E56BFD-D27E-489F-82D3-E5A8C26FCBA3}"/>
    <dgm:cxn modelId="{BB25DEF6-B58D-47D4-B5FA-D3698C8B46A7}" srcId="{5F21109C-0F24-4127-AAB8-C60CD4A431B1}" destId="{AB964256-A573-4D22-ABD2-4322C184DE76}" srcOrd="1" destOrd="0" parTransId="{9DF1B4E9-536A-4CEE-B0CD-92AC2410EC78}" sibTransId="{78C44DBD-92DF-45CC-8D18-D9C6F55166ED}"/>
    <dgm:cxn modelId="{FCEA01F9-8C63-432D-9F31-8A20DDB8384A}" srcId="{8E2F8237-D92B-4C8F-B9AB-FBCB5E684327}" destId="{DB6B32B2-409B-4824-A7FB-878FA4BE7AAF}" srcOrd="0" destOrd="0" parTransId="{354FAAEA-D856-4AD1-9236-FC0A0425B4BF}" sibTransId="{CCCFF092-2BA9-4A2D-91E8-7D392CFF5525}"/>
    <dgm:cxn modelId="{F1F27AF9-5738-4B50-A289-CA1C41861C33}" type="presOf" srcId="{AB964256-A573-4D22-ABD2-4322C184DE76}" destId="{C2108D88-40A0-4337-B7F7-0726463DA858}" srcOrd="0" destOrd="1" presId="urn:microsoft.com/office/officeart/2005/8/layout/hProcess4"/>
    <dgm:cxn modelId="{D233E1F9-09B7-4EB3-B947-C857DC849A6A}" type="presOf" srcId="{7E8C23EE-C0AB-4F80-A38E-EEFF53FE36FE}" destId="{023B2493-8574-4E71-8F3C-5258CAA766EC}" srcOrd="1" destOrd="0" presId="urn:microsoft.com/office/officeart/2005/8/layout/hProcess4"/>
    <dgm:cxn modelId="{4941B3FA-FDB0-4CCF-B125-C7C80A3CC8E5}" type="presOf" srcId="{AB964256-A573-4D22-ABD2-4322C184DE76}" destId="{023B2493-8574-4E71-8F3C-5258CAA766EC}" srcOrd="1" destOrd="1" presId="urn:microsoft.com/office/officeart/2005/8/layout/hProcess4"/>
    <dgm:cxn modelId="{5E7894F4-417F-4993-B6EA-2BD7F0AF13C8}" type="presParOf" srcId="{B3B80273-F681-41E9-B86D-79BB804DBD44}" destId="{FA049E6E-6257-4B81-ADDB-7D534B45F668}" srcOrd="0" destOrd="0" presId="urn:microsoft.com/office/officeart/2005/8/layout/hProcess4"/>
    <dgm:cxn modelId="{F88ED3B3-B209-4FB7-87DD-32177CA64721}" type="presParOf" srcId="{B3B80273-F681-41E9-B86D-79BB804DBD44}" destId="{FFB61E16-10FD-40AC-ACB8-AF205D7667D1}" srcOrd="1" destOrd="0" presId="urn:microsoft.com/office/officeart/2005/8/layout/hProcess4"/>
    <dgm:cxn modelId="{BE983861-FFC0-477D-BEB5-91A4417CF0FC}" type="presParOf" srcId="{B3B80273-F681-41E9-B86D-79BB804DBD44}" destId="{F1C83F4B-48E4-421B-A2B7-05E1984B9429}" srcOrd="2" destOrd="0" presId="urn:microsoft.com/office/officeart/2005/8/layout/hProcess4"/>
    <dgm:cxn modelId="{E2C969A8-C54D-4DB6-8248-60871ABF9096}" type="presParOf" srcId="{F1C83F4B-48E4-421B-A2B7-05E1984B9429}" destId="{4A9625D4-8666-4A7D-8862-C13C0486F70C}" srcOrd="0" destOrd="0" presId="urn:microsoft.com/office/officeart/2005/8/layout/hProcess4"/>
    <dgm:cxn modelId="{4A8E37D6-89ED-437B-8CB7-2FCCA91A3357}" type="presParOf" srcId="{4A9625D4-8666-4A7D-8862-C13C0486F70C}" destId="{2551E3BD-06B0-4D69-BED4-0BBDD5142659}" srcOrd="0" destOrd="0" presId="urn:microsoft.com/office/officeart/2005/8/layout/hProcess4"/>
    <dgm:cxn modelId="{47FE2B0D-48BE-4E12-B2B9-F3F003EABA22}" type="presParOf" srcId="{4A9625D4-8666-4A7D-8862-C13C0486F70C}" destId="{BCC811C8-B1A9-4250-9115-48614944A385}" srcOrd="1" destOrd="0" presId="urn:microsoft.com/office/officeart/2005/8/layout/hProcess4"/>
    <dgm:cxn modelId="{D718D6E3-C20E-49A3-8726-1D17A4A18DF4}" type="presParOf" srcId="{4A9625D4-8666-4A7D-8862-C13C0486F70C}" destId="{AE841EA9-F69E-4D70-9801-2A752DC99EAF}" srcOrd="2" destOrd="0" presId="urn:microsoft.com/office/officeart/2005/8/layout/hProcess4"/>
    <dgm:cxn modelId="{110C31ED-0775-4753-BF5E-96CBDA90696E}" type="presParOf" srcId="{4A9625D4-8666-4A7D-8862-C13C0486F70C}" destId="{B88CD214-ED14-4FD7-B4BA-DFA404D78D2E}" srcOrd="3" destOrd="0" presId="urn:microsoft.com/office/officeart/2005/8/layout/hProcess4"/>
    <dgm:cxn modelId="{8556981C-A81C-4376-A408-5718C952FFDB}" type="presParOf" srcId="{4A9625D4-8666-4A7D-8862-C13C0486F70C}" destId="{29A65E38-EC73-4FAF-9563-7A3BAE363839}" srcOrd="4" destOrd="0" presId="urn:microsoft.com/office/officeart/2005/8/layout/hProcess4"/>
    <dgm:cxn modelId="{49316DFE-0AC7-4A00-B689-FB61F426BC22}" type="presParOf" srcId="{F1C83F4B-48E4-421B-A2B7-05E1984B9429}" destId="{FE254AC0-B531-4A80-A2B8-F0AAD4F643E2}" srcOrd="1" destOrd="0" presId="urn:microsoft.com/office/officeart/2005/8/layout/hProcess4"/>
    <dgm:cxn modelId="{256C655A-103A-47FC-81AB-1E65414CFF22}" type="presParOf" srcId="{F1C83F4B-48E4-421B-A2B7-05E1984B9429}" destId="{0EA033FE-62F2-429A-9D30-B00F71D5B01B}" srcOrd="2" destOrd="0" presId="urn:microsoft.com/office/officeart/2005/8/layout/hProcess4"/>
    <dgm:cxn modelId="{676C7156-03CD-4CA0-80A1-05E328B218F5}" type="presParOf" srcId="{0EA033FE-62F2-429A-9D30-B00F71D5B01B}" destId="{DBB29D87-2A7F-43AD-8A20-DAF4199FC310}" srcOrd="0" destOrd="0" presId="urn:microsoft.com/office/officeart/2005/8/layout/hProcess4"/>
    <dgm:cxn modelId="{EE3FD69F-A44E-45BF-A46C-6CC67031E1A2}" type="presParOf" srcId="{0EA033FE-62F2-429A-9D30-B00F71D5B01B}" destId="{EF371FE7-7B9F-4101-AC02-C217A7A99118}" srcOrd="1" destOrd="0" presId="urn:microsoft.com/office/officeart/2005/8/layout/hProcess4"/>
    <dgm:cxn modelId="{9DA76ACE-E0E2-4A0C-8A5B-70C6B9A411C8}" type="presParOf" srcId="{0EA033FE-62F2-429A-9D30-B00F71D5B01B}" destId="{D6245A90-5E79-4E95-8BD5-C90D3E79B4BF}" srcOrd="2" destOrd="0" presId="urn:microsoft.com/office/officeart/2005/8/layout/hProcess4"/>
    <dgm:cxn modelId="{3E04F686-7BF8-4BE1-83E7-63583C083F62}" type="presParOf" srcId="{0EA033FE-62F2-429A-9D30-B00F71D5B01B}" destId="{84E29FD4-9059-4E49-A37B-7024BB384A2C}" srcOrd="3" destOrd="0" presId="urn:microsoft.com/office/officeart/2005/8/layout/hProcess4"/>
    <dgm:cxn modelId="{1B47A1B4-11F4-4E09-ABBC-A21197544709}" type="presParOf" srcId="{0EA033FE-62F2-429A-9D30-B00F71D5B01B}" destId="{07CE5DCE-5252-4B9F-97FC-028427FCA585}" srcOrd="4" destOrd="0" presId="urn:microsoft.com/office/officeart/2005/8/layout/hProcess4"/>
    <dgm:cxn modelId="{8CB5A109-059A-4974-9F37-F831EA99FBB5}" type="presParOf" srcId="{F1C83F4B-48E4-421B-A2B7-05E1984B9429}" destId="{85A502B8-6BCF-4165-B98A-5F5599B8AA61}" srcOrd="3" destOrd="0" presId="urn:microsoft.com/office/officeart/2005/8/layout/hProcess4"/>
    <dgm:cxn modelId="{BB89BBF3-56EF-4C03-9236-583EE67186D4}" type="presParOf" srcId="{F1C83F4B-48E4-421B-A2B7-05E1984B9429}" destId="{62930F1D-0E03-47F4-8F7D-DDAB0AE74A28}" srcOrd="4" destOrd="0" presId="urn:microsoft.com/office/officeart/2005/8/layout/hProcess4"/>
    <dgm:cxn modelId="{E603E9E3-C033-48F4-A446-5AD250EC260D}" type="presParOf" srcId="{62930F1D-0E03-47F4-8F7D-DDAB0AE74A28}" destId="{4CA1E06D-58FE-4904-89A8-AA97006DC4A7}" srcOrd="0" destOrd="0" presId="urn:microsoft.com/office/officeart/2005/8/layout/hProcess4"/>
    <dgm:cxn modelId="{CFE261F3-5783-4DFA-96F7-76DC4EFAA1F1}" type="presParOf" srcId="{62930F1D-0E03-47F4-8F7D-DDAB0AE74A28}" destId="{F02A53C5-6080-4FEF-A85A-4493ADC6B969}" srcOrd="1" destOrd="0" presId="urn:microsoft.com/office/officeart/2005/8/layout/hProcess4"/>
    <dgm:cxn modelId="{3876E430-EC69-48CB-A0EA-4B8924C36745}" type="presParOf" srcId="{62930F1D-0E03-47F4-8F7D-DDAB0AE74A28}" destId="{A33F61D5-9B5F-4C7A-8F20-ABDDEB8BC6BD}" srcOrd="2" destOrd="0" presId="urn:microsoft.com/office/officeart/2005/8/layout/hProcess4"/>
    <dgm:cxn modelId="{15D022FA-52A4-4B5C-B212-3B4791F1403C}" type="presParOf" srcId="{62930F1D-0E03-47F4-8F7D-DDAB0AE74A28}" destId="{ACEE8829-6B36-4DE3-96CB-D2ADF2F7831B}" srcOrd="3" destOrd="0" presId="urn:microsoft.com/office/officeart/2005/8/layout/hProcess4"/>
    <dgm:cxn modelId="{E0FAC537-C3D0-422B-999E-805ADFDBDD21}" type="presParOf" srcId="{62930F1D-0E03-47F4-8F7D-DDAB0AE74A28}" destId="{3B2C473E-2A11-48EE-93C4-FB019AD25BC2}" srcOrd="4" destOrd="0" presId="urn:microsoft.com/office/officeart/2005/8/layout/hProcess4"/>
    <dgm:cxn modelId="{0C3147C9-B74D-421D-9E9D-649565FB1617}" type="presParOf" srcId="{F1C83F4B-48E4-421B-A2B7-05E1984B9429}" destId="{4335B824-078C-401E-A149-0E85415AF61B}" srcOrd="5" destOrd="0" presId="urn:microsoft.com/office/officeart/2005/8/layout/hProcess4"/>
    <dgm:cxn modelId="{640DBC90-D242-435E-B350-6593883E44DF}" type="presParOf" srcId="{F1C83F4B-48E4-421B-A2B7-05E1984B9429}" destId="{107F476E-98DF-4BE4-983B-5FFE37B72A31}" srcOrd="6" destOrd="0" presId="urn:microsoft.com/office/officeart/2005/8/layout/hProcess4"/>
    <dgm:cxn modelId="{79FD5C23-29B8-4B6F-829D-3AEAFC97C385}" type="presParOf" srcId="{107F476E-98DF-4BE4-983B-5FFE37B72A31}" destId="{718FF583-9EA3-45A3-8FB7-4B50480891D0}" srcOrd="0" destOrd="0" presId="urn:microsoft.com/office/officeart/2005/8/layout/hProcess4"/>
    <dgm:cxn modelId="{802ECA9F-DCC4-4947-8445-A9F228A65AD5}" type="presParOf" srcId="{107F476E-98DF-4BE4-983B-5FFE37B72A31}" destId="{34C4004C-BECA-46BB-A2FC-C12C9173A5CB}" srcOrd="1" destOrd="0" presId="urn:microsoft.com/office/officeart/2005/8/layout/hProcess4"/>
    <dgm:cxn modelId="{F185917E-AFFE-42FA-8042-0BCEF5CDB6AC}" type="presParOf" srcId="{107F476E-98DF-4BE4-983B-5FFE37B72A31}" destId="{DD9554E0-D262-43AA-9A78-8DC043627000}" srcOrd="2" destOrd="0" presId="urn:microsoft.com/office/officeart/2005/8/layout/hProcess4"/>
    <dgm:cxn modelId="{085C5014-8EF4-4C99-A18A-55C34EA8960F}" type="presParOf" srcId="{107F476E-98DF-4BE4-983B-5FFE37B72A31}" destId="{64C3F936-7D64-4B54-AB43-A775D3799E5C}" srcOrd="3" destOrd="0" presId="urn:microsoft.com/office/officeart/2005/8/layout/hProcess4"/>
    <dgm:cxn modelId="{119FFB31-C797-4699-AC0B-EB13CE6C7C8F}" type="presParOf" srcId="{107F476E-98DF-4BE4-983B-5FFE37B72A31}" destId="{EFABC6D8-0412-46E5-B6D5-2DB3BF3D7116}" srcOrd="4" destOrd="0" presId="urn:microsoft.com/office/officeart/2005/8/layout/hProcess4"/>
    <dgm:cxn modelId="{5C2DE63E-5C14-4F6C-BFEB-F0334340E9BC}" type="presParOf" srcId="{F1C83F4B-48E4-421B-A2B7-05E1984B9429}" destId="{0EACFB39-B610-4CFA-A21B-F67837209F02}" srcOrd="7" destOrd="0" presId="urn:microsoft.com/office/officeart/2005/8/layout/hProcess4"/>
    <dgm:cxn modelId="{768D5984-7C4D-43C6-AFB3-3D74F4EB47CA}" type="presParOf" srcId="{F1C83F4B-48E4-421B-A2B7-05E1984B9429}" destId="{38BD467C-B030-4D7D-8829-346C516BD555}" srcOrd="8" destOrd="0" presId="urn:microsoft.com/office/officeart/2005/8/layout/hProcess4"/>
    <dgm:cxn modelId="{6D009524-1354-4E6A-A7AA-30CD5DB565E3}" type="presParOf" srcId="{38BD467C-B030-4D7D-8829-346C516BD555}" destId="{C78329B3-B2A4-4D1A-978B-E111055937E0}" srcOrd="0" destOrd="0" presId="urn:microsoft.com/office/officeart/2005/8/layout/hProcess4"/>
    <dgm:cxn modelId="{87760CAC-50E9-4D2F-A821-157777248365}" type="presParOf" srcId="{38BD467C-B030-4D7D-8829-346C516BD555}" destId="{B2F621F7-744E-4DBD-8808-D7E6AD1D75C9}" srcOrd="1" destOrd="0" presId="urn:microsoft.com/office/officeart/2005/8/layout/hProcess4"/>
    <dgm:cxn modelId="{7C463372-2461-4090-B0E1-AEAEE1037762}" type="presParOf" srcId="{38BD467C-B030-4D7D-8829-346C516BD555}" destId="{91B2B1D1-FB6E-4A35-AA3C-256B56AEAAE4}" srcOrd="2" destOrd="0" presId="urn:microsoft.com/office/officeart/2005/8/layout/hProcess4"/>
    <dgm:cxn modelId="{D7B39172-0235-440B-AF2A-8DFDC40F02D3}" type="presParOf" srcId="{38BD467C-B030-4D7D-8829-346C516BD555}" destId="{0DB96C28-C879-4A36-9A7A-8F68400CCEEA}" srcOrd="3" destOrd="0" presId="urn:microsoft.com/office/officeart/2005/8/layout/hProcess4"/>
    <dgm:cxn modelId="{7840CC70-8C58-4577-B686-25511A6CB2B2}" type="presParOf" srcId="{38BD467C-B030-4D7D-8829-346C516BD555}" destId="{D285FC62-C906-400E-9854-5EF9493F3CB6}" srcOrd="4" destOrd="0" presId="urn:microsoft.com/office/officeart/2005/8/layout/hProcess4"/>
    <dgm:cxn modelId="{38193EB6-66A0-4666-8975-0DF49248D70F}" type="presParOf" srcId="{F1C83F4B-48E4-421B-A2B7-05E1984B9429}" destId="{F943BE98-36A4-4D20-91E1-9AF1D8C71EDB}" srcOrd="9" destOrd="0" presId="urn:microsoft.com/office/officeart/2005/8/layout/hProcess4"/>
    <dgm:cxn modelId="{03C49591-CCB9-4FCD-8AF3-BBF6660AB7D7}" type="presParOf" srcId="{F1C83F4B-48E4-421B-A2B7-05E1984B9429}" destId="{BD8B0B8F-CF58-4F5D-9F8C-1101B0265077}" srcOrd="10" destOrd="0" presId="urn:microsoft.com/office/officeart/2005/8/layout/hProcess4"/>
    <dgm:cxn modelId="{7DB92B6C-AFD1-467D-8582-A08131B5033F}" type="presParOf" srcId="{BD8B0B8F-CF58-4F5D-9F8C-1101B0265077}" destId="{11C59164-FE1F-4645-942E-9C2DAD96FFEB}" srcOrd="0" destOrd="0" presId="urn:microsoft.com/office/officeart/2005/8/layout/hProcess4"/>
    <dgm:cxn modelId="{2DEF743A-622E-4207-983F-D7FD3D29BDE4}" type="presParOf" srcId="{BD8B0B8F-CF58-4F5D-9F8C-1101B0265077}" destId="{FB0A67C5-7E27-4371-ACDB-45A956EE8442}" srcOrd="1" destOrd="0" presId="urn:microsoft.com/office/officeart/2005/8/layout/hProcess4"/>
    <dgm:cxn modelId="{457084EC-7036-427C-B699-FAB0DA145AF5}" type="presParOf" srcId="{BD8B0B8F-CF58-4F5D-9F8C-1101B0265077}" destId="{A7D3362E-57B0-481C-8B87-392C82C19DC7}" srcOrd="2" destOrd="0" presId="urn:microsoft.com/office/officeart/2005/8/layout/hProcess4"/>
    <dgm:cxn modelId="{FA1EFFC6-F39F-4B22-A9BF-94EF7FDB5B65}" type="presParOf" srcId="{BD8B0B8F-CF58-4F5D-9F8C-1101B0265077}" destId="{90EE2F10-B078-48BD-BA45-016E88D4240F}" srcOrd="3" destOrd="0" presId="urn:microsoft.com/office/officeart/2005/8/layout/hProcess4"/>
    <dgm:cxn modelId="{B02534A7-69B2-49EB-8E25-D557A8B7134E}" type="presParOf" srcId="{BD8B0B8F-CF58-4F5D-9F8C-1101B0265077}" destId="{0E9DF218-0468-46A7-B403-F6A9D18699F7}" srcOrd="4" destOrd="0" presId="urn:microsoft.com/office/officeart/2005/8/layout/hProcess4"/>
    <dgm:cxn modelId="{8D345708-165F-4F0A-BB7D-C72EC63E1CC5}" type="presParOf" srcId="{F1C83F4B-48E4-421B-A2B7-05E1984B9429}" destId="{AA3FE827-F84A-45DF-A683-ACF5ED0DC068}" srcOrd="11" destOrd="0" presId="urn:microsoft.com/office/officeart/2005/8/layout/hProcess4"/>
    <dgm:cxn modelId="{21944565-F572-480E-AD38-49991FF39F22}" type="presParOf" srcId="{F1C83F4B-48E4-421B-A2B7-05E1984B9429}" destId="{E2383BCA-7CFE-4B32-95A9-B89C05F569BF}" srcOrd="12" destOrd="0" presId="urn:microsoft.com/office/officeart/2005/8/layout/hProcess4"/>
    <dgm:cxn modelId="{7EB9AD2E-3B08-4218-A510-7D2D73C7E4E3}" type="presParOf" srcId="{E2383BCA-7CFE-4B32-95A9-B89C05F569BF}" destId="{9E0FBFE6-D99D-4B3D-B9E8-974852B19D16}" srcOrd="0" destOrd="0" presId="urn:microsoft.com/office/officeart/2005/8/layout/hProcess4"/>
    <dgm:cxn modelId="{2663329B-48EF-4EDD-B502-6B5143430904}" type="presParOf" srcId="{E2383BCA-7CFE-4B32-95A9-B89C05F569BF}" destId="{C2108D88-40A0-4337-B7F7-0726463DA858}" srcOrd="1" destOrd="0" presId="urn:microsoft.com/office/officeart/2005/8/layout/hProcess4"/>
    <dgm:cxn modelId="{ABE59FA1-F2AC-4A97-A5CD-8366457508F0}" type="presParOf" srcId="{E2383BCA-7CFE-4B32-95A9-B89C05F569BF}" destId="{023B2493-8574-4E71-8F3C-5258CAA766EC}" srcOrd="2" destOrd="0" presId="urn:microsoft.com/office/officeart/2005/8/layout/hProcess4"/>
    <dgm:cxn modelId="{7F190FA0-CF2D-45E6-8338-10731A968C39}" type="presParOf" srcId="{E2383BCA-7CFE-4B32-95A9-B89C05F569BF}" destId="{B7BBE781-4526-4E89-BE0D-0979D2909703}" srcOrd="3" destOrd="0" presId="urn:microsoft.com/office/officeart/2005/8/layout/hProcess4"/>
    <dgm:cxn modelId="{FBBDCC0B-3D14-4291-BB48-21D5B224388B}" type="presParOf" srcId="{E2383BCA-7CFE-4B32-95A9-B89C05F569BF}" destId="{EBA5C202-30A7-410C-B064-81246CCD9755}" srcOrd="4" destOrd="0" presId="urn:microsoft.com/office/officeart/2005/8/layout/hProcess4"/>
    <dgm:cxn modelId="{5A9BC553-52CE-4748-BD72-9E3F2D46A4E6}" type="presParOf" srcId="{F1C83F4B-48E4-421B-A2B7-05E1984B9429}" destId="{918B4B8C-AD9C-4E92-BCF5-C937B6EDEBD9}" srcOrd="13" destOrd="0" presId="urn:microsoft.com/office/officeart/2005/8/layout/hProcess4"/>
    <dgm:cxn modelId="{E36D3847-A5EC-4AEF-B631-2176A957548C}" type="presParOf" srcId="{F1C83F4B-48E4-421B-A2B7-05E1984B9429}" destId="{8D15CC60-DD50-470E-A3C5-6005E06E6500}" srcOrd="14" destOrd="0" presId="urn:microsoft.com/office/officeart/2005/8/layout/hProcess4"/>
    <dgm:cxn modelId="{DED6137C-97A7-471F-BA29-464A7B267B45}" type="presParOf" srcId="{8D15CC60-DD50-470E-A3C5-6005E06E6500}" destId="{9AB566A2-5F9C-4FB9-A5F9-18EDFC4E6F61}" srcOrd="0" destOrd="0" presId="urn:microsoft.com/office/officeart/2005/8/layout/hProcess4"/>
    <dgm:cxn modelId="{FBC29FB1-D5F4-4A57-9E27-239F3A852EDC}" type="presParOf" srcId="{8D15CC60-DD50-470E-A3C5-6005E06E6500}" destId="{DB5F8B4C-6280-46E8-B5E1-87EB5DC082F7}" srcOrd="1" destOrd="0" presId="urn:microsoft.com/office/officeart/2005/8/layout/hProcess4"/>
    <dgm:cxn modelId="{4C00A43E-6DF2-480D-BD60-A1A8F5277BFA}" type="presParOf" srcId="{8D15CC60-DD50-470E-A3C5-6005E06E6500}" destId="{71BED64F-B237-4600-BD21-71569BBF0C36}" srcOrd="2" destOrd="0" presId="urn:microsoft.com/office/officeart/2005/8/layout/hProcess4"/>
    <dgm:cxn modelId="{B2E67CF1-A531-4E88-92FD-C74EC78AD25E}" type="presParOf" srcId="{8D15CC60-DD50-470E-A3C5-6005E06E6500}" destId="{DD12E0DE-15BC-4572-B07C-2CF798DDC879}" srcOrd="3" destOrd="0" presId="urn:microsoft.com/office/officeart/2005/8/layout/hProcess4"/>
    <dgm:cxn modelId="{ABBBB32C-BC9A-47A3-86DD-A4C5CCF45A28}" type="presParOf" srcId="{8D15CC60-DD50-470E-A3C5-6005E06E6500}" destId="{EDCE9622-C962-4349-8D36-075D788D350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BA7FC-85BB-4C32-B18D-742CA67087E3}">
      <dsp:nvSpPr>
        <dsp:cNvPr id="0" name=""/>
        <dsp:cNvSpPr/>
      </dsp:nvSpPr>
      <dsp:spPr>
        <a:xfrm rot="16200000">
          <a:off x="1576423" y="-1615219"/>
          <a:ext cx="1856508" cy="5009355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2800" b="1" kern="1200" dirty="0">
              <a:latin typeface="Arial Black" panose="020B0A04020102020204" pitchFamily="34" charset="0"/>
            </a:rPr>
            <a:t>Учесници пројекта</a:t>
          </a:r>
          <a:endParaRPr lang="en-US" sz="2800" b="1" kern="1200" dirty="0">
            <a:latin typeface="Arial Black" panose="020B0A04020102020204" pitchFamily="34" charset="0"/>
          </a:endParaRPr>
        </a:p>
      </dsp:txBody>
      <dsp:txXfrm rot="5400000">
        <a:off x="-1" y="-38796"/>
        <a:ext cx="5009355" cy="1392381"/>
      </dsp:txXfrm>
    </dsp:sp>
    <dsp:sp modelId="{284F4F6D-17BC-4CBF-B58F-3062F65DDC04}">
      <dsp:nvSpPr>
        <dsp:cNvPr id="0" name=""/>
        <dsp:cNvSpPr/>
      </dsp:nvSpPr>
      <dsp:spPr>
        <a:xfrm>
          <a:off x="5009355" y="-38796"/>
          <a:ext cx="5009355" cy="1856508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2800" kern="1200" dirty="0">
              <a:latin typeface="Arial Black" panose="020B0A04020102020204" pitchFamily="34" charset="0"/>
            </a:rPr>
            <a:t>Структура пакета</a:t>
          </a:r>
          <a:endParaRPr lang="en-US" sz="2800" kern="1200" dirty="0">
            <a:latin typeface="Arial Black" panose="020B0A04020102020204" pitchFamily="34" charset="0"/>
          </a:endParaRPr>
        </a:p>
      </dsp:txBody>
      <dsp:txXfrm>
        <a:off x="5009355" y="-38796"/>
        <a:ext cx="5009355" cy="1392381"/>
      </dsp:txXfrm>
    </dsp:sp>
    <dsp:sp modelId="{3113E8C6-51CB-4D60-BC0C-6A4EFE387680}">
      <dsp:nvSpPr>
        <dsp:cNvPr id="0" name=""/>
        <dsp:cNvSpPr/>
      </dsp:nvSpPr>
      <dsp:spPr>
        <a:xfrm rot="10800000">
          <a:off x="0" y="1656984"/>
          <a:ext cx="5009355" cy="2011694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2800" kern="1200" dirty="0">
              <a:latin typeface="Arial Black" panose="020B0A04020102020204" pitchFamily="34" charset="0"/>
            </a:rPr>
            <a:t>Буџет</a:t>
          </a:r>
          <a:endParaRPr lang="en-US" sz="2800" kern="1200" dirty="0">
            <a:latin typeface="Arial Black" panose="020B0A04020102020204" pitchFamily="34" charset="0"/>
          </a:endParaRPr>
        </a:p>
      </dsp:txBody>
      <dsp:txXfrm rot="10800000">
        <a:off x="0" y="2159908"/>
        <a:ext cx="5009355" cy="1508770"/>
      </dsp:txXfrm>
    </dsp:sp>
    <dsp:sp modelId="{5E8BB478-75D6-40D1-B027-290D6A6EF747}">
      <dsp:nvSpPr>
        <dsp:cNvPr id="0" name=""/>
        <dsp:cNvSpPr/>
      </dsp:nvSpPr>
      <dsp:spPr>
        <a:xfrm rot="5400000">
          <a:off x="6585778" y="241288"/>
          <a:ext cx="1856508" cy="5009355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2800" kern="1200" dirty="0">
              <a:latin typeface="Arial Black" panose="020B0A04020102020204" pitchFamily="34" charset="0"/>
            </a:rPr>
            <a:t>Ризици</a:t>
          </a:r>
        </a:p>
      </dsp:txBody>
      <dsp:txXfrm rot="-5400000">
        <a:off x="5009354" y="2281839"/>
        <a:ext cx="5009355" cy="1392381"/>
      </dsp:txXfrm>
    </dsp:sp>
    <dsp:sp modelId="{E128F673-6454-460E-B97E-958143D2D372}">
      <dsp:nvSpPr>
        <dsp:cNvPr id="0" name=""/>
        <dsp:cNvSpPr/>
      </dsp:nvSpPr>
      <dsp:spPr>
        <a:xfrm>
          <a:off x="3206918" y="1219201"/>
          <a:ext cx="3604872" cy="1274613"/>
        </a:xfrm>
        <a:prstGeom prst="round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2800" b="1" kern="1200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rPr>
            <a:t>Трајање : 24 месеца</a:t>
          </a:r>
          <a:endParaRPr lang="en-US" sz="2800" b="1" kern="1200" dirty="0">
            <a:solidFill>
              <a:schemeClr val="accent1">
                <a:lumMod val="50000"/>
              </a:schemeClr>
            </a:solidFill>
            <a:latin typeface="Arial Black" panose="020B0A04020102020204" pitchFamily="34" charset="0"/>
          </a:endParaRPr>
        </a:p>
      </dsp:txBody>
      <dsp:txXfrm>
        <a:off x="3269139" y="1281422"/>
        <a:ext cx="3480430" cy="11501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C25C7-C5BE-45F5-95DF-BADA7B19B0D8}">
      <dsp:nvSpPr>
        <dsp:cNvPr id="0" name=""/>
        <dsp:cNvSpPr/>
      </dsp:nvSpPr>
      <dsp:spPr>
        <a:xfrm rot="5400000">
          <a:off x="-139890" y="141194"/>
          <a:ext cx="932603" cy="65282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800" kern="1200" dirty="0"/>
            <a:t>Главни менаџер</a:t>
          </a:r>
          <a:endParaRPr lang="en-US" sz="800" kern="1200" dirty="0"/>
        </a:p>
      </dsp:txBody>
      <dsp:txXfrm rot="-5400000">
        <a:off x="1" y="327714"/>
        <a:ext cx="652822" cy="279781"/>
      </dsp:txXfrm>
    </dsp:sp>
    <dsp:sp modelId="{ABDB9F7E-B47A-41B0-881A-9AB1BA000FF5}">
      <dsp:nvSpPr>
        <dsp:cNvPr id="0" name=""/>
        <dsp:cNvSpPr/>
      </dsp:nvSpPr>
      <dsp:spPr>
        <a:xfrm rot="5400000">
          <a:off x="2132900" y="-1478773"/>
          <a:ext cx="606192" cy="35663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Cyrl-RS" sz="1200" b="1" kern="1200" dirty="0"/>
            <a:t>Ђурђа Јоксимовић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Cyrl-RS" sz="1200" kern="1200" dirty="0"/>
            <a:t>Управљање, комуникација, буџет</a:t>
          </a:r>
          <a:endParaRPr lang="en-US" sz="1200" kern="1200" dirty="0"/>
        </a:p>
      </dsp:txBody>
      <dsp:txXfrm rot="-5400000">
        <a:off x="652823" y="30896"/>
        <a:ext cx="3536755" cy="547008"/>
      </dsp:txXfrm>
    </dsp:sp>
    <dsp:sp modelId="{2A0F945B-5F86-45BA-84B6-7D308D92D5BD}">
      <dsp:nvSpPr>
        <dsp:cNvPr id="0" name=""/>
        <dsp:cNvSpPr/>
      </dsp:nvSpPr>
      <dsp:spPr>
        <a:xfrm rot="5400000">
          <a:off x="-139890" y="954525"/>
          <a:ext cx="932603" cy="65282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800" kern="1200" dirty="0"/>
            <a:t>Помоћни менаџер </a:t>
          </a:r>
          <a:endParaRPr lang="en-US" sz="800" kern="1200" dirty="0"/>
        </a:p>
      </dsp:txBody>
      <dsp:txXfrm rot="-5400000">
        <a:off x="1" y="1141045"/>
        <a:ext cx="652822" cy="279781"/>
      </dsp:txXfrm>
    </dsp:sp>
    <dsp:sp modelId="{74EAA6CB-BB72-4FDE-8F7B-A5F25203D961}">
      <dsp:nvSpPr>
        <dsp:cNvPr id="0" name=""/>
        <dsp:cNvSpPr/>
      </dsp:nvSpPr>
      <dsp:spPr>
        <a:xfrm rot="5400000">
          <a:off x="2132900" y="-665442"/>
          <a:ext cx="606192" cy="35663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Cyrl-RS" sz="1200" b="1" kern="1200" dirty="0"/>
            <a:t>Андреј Давидовић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Cyrl-RS" sz="1200" kern="1200" dirty="0"/>
            <a:t>Запошљавање, подршка, маркетинг</a:t>
          </a:r>
          <a:endParaRPr lang="en-US" sz="1200" kern="1200" dirty="0"/>
        </a:p>
      </dsp:txBody>
      <dsp:txXfrm rot="-5400000">
        <a:off x="652823" y="844227"/>
        <a:ext cx="3536755" cy="547008"/>
      </dsp:txXfrm>
    </dsp:sp>
    <dsp:sp modelId="{91425C46-790C-480C-8781-4359DD13079C}">
      <dsp:nvSpPr>
        <dsp:cNvPr id="0" name=""/>
        <dsp:cNvSpPr/>
      </dsp:nvSpPr>
      <dsp:spPr>
        <a:xfrm rot="5400000">
          <a:off x="-139890" y="1767856"/>
          <a:ext cx="932603" cy="65282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800" kern="1200" dirty="0"/>
            <a:t>Стручњак за базе података</a:t>
          </a:r>
          <a:endParaRPr lang="en-US" sz="800" kern="1200" dirty="0"/>
        </a:p>
      </dsp:txBody>
      <dsp:txXfrm rot="-5400000">
        <a:off x="1" y="1954376"/>
        <a:ext cx="652822" cy="279781"/>
      </dsp:txXfrm>
    </dsp:sp>
    <dsp:sp modelId="{3F4A3D96-4527-4987-A71E-25144E4DC073}">
      <dsp:nvSpPr>
        <dsp:cNvPr id="0" name=""/>
        <dsp:cNvSpPr/>
      </dsp:nvSpPr>
      <dsp:spPr>
        <a:xfrm rot="5400000">
          <a:off x="2132900" y="147888"/>
          <a:ext cx="606192" cy="35663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Cyrl-RS" sz="1200" b="1" kern="1200" dirty="0"/>
            <a:t>Теодора Филиповић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Cyrl-RS" sz="1200" kern="1200" dirty="0"/>
            <a:t>Рад са базом података</a:t>
          </a:r>
          <a:endParaRPr lang="en-US" sz="1200" kern="1200" dirty="0"/>
        </a:p>
      </dsp:txBody>
      <dsp:txXfrm rot="-5400000">
        <a:off x="652823" y="1657557"/>
        <a:ext cx="3536755" cy="547008"/>
      </dsp:txXfrm>
    </dsp:sp>
    <dsp:sp modelId="{C586388E-65E1-42B0-BBB9-1FBD7EFE9E6F}">
      <dsp:nvSpPr>
        <dsp:cNvPr id="0" name=""/>
        <dsp:cNvSpPr/>
      </dsp:nvSpPr>
      <dsp:spPr>
        <a:xfrm rot="5400000">
          <a:off x="-139890" y="2581187"/>
          <a:ext cx="932603" cy="65282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800" kern="1200" dirty="0"/>
            <a:t>Главни програмер</a:t>
          </a:r>
          <a:endParaRPr lang="en-US" sz="800" kern="1200" dirty="0"/>
        </a:p>
      </dsp:txBody>
      <dsp:txXfrm rot="-5400000">
        <a:off x="1" y="2767707"/>
        <a:ext cx="652822" cy="279781"/>
      </dsp:txXfrm>
    </dsp:sp>
    <dsp:sp modelId="{CAAE489B-AF40-43E9-AF9F-8C6C51545EF6}">
      <dsp:nvSpPr>
        <dsp:cNvPr id="0" name=""/>
        <dsp:cNvSpPr/>
      </dsp:nvSpPr>
      <dsp:spPr>
        <a:xfrm rot="5400000">
          <a:off x="2132900" y="961219"/>
          <a:ext cx="606192" cy="35663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Cyrl-RS" sz="1200" b="1" kern="1200" dirty="0"/>
            <a:t>Миодраг Тодоровић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Cyrl-RS" sz="1200" kern="1200" dirty="0"/>
            <a:t>Дизајн архитектуре, интеграција, консултовање</a:t>
          </a:r>
          <a:endParaRPr lang="en-US" sz="1200" kern="1200" dirty="0"/>
        </a:p>
      </dsp:txBody>
      <dsp:txXfrm rot="-5400000">
        <a:off x="652823" y="2470888"/>
        <a:ext cx="3536755" cy="547008"/>
      </dsp:txXfrm>
    </dsp:sp>
    <dsp:sp modelId="{9E6F27F4-F6AE-497E-8485-9B2E8AC0C43F}">
      <dsp:nvSpPr>
        <dsp:cNvPr id="0" name=""/>
        <dsp:cNvSpPr/>
      </dsp:nvSpPr>
      <dsp:spPr>
        <a:xfrm rot="5400000">
          <a:off x="-139890" y="3394519"/>
          <a:ext cx="932603" cy="65282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800" kern="1200" dirty="0"/>
            <a:t>Програмер</a:t>
          </a:r>
          <a:endParaRPr lang="en-US" sz="800" kern="1200" dirty="0"/>
        </a:p>
      </dsp:txBody>
      <dsp:txXfrm rot="-5400000">
        <a:off x="1" y="3581039"/>
        <a:ext cx="652822" cy="279781"/>
      </dsp:txXfrm>
    </dsp:sp>
    <dsp:sp modelId="{543CDB1B-F966-47D8-93B8-F63D852787F7}">
      <dsp:nvSpPr>
        <dsp:cNvPr id="0" name=""/>
        <dsp:cNvSpPr/>
      </dsp:nvSpPr>
      <dsp:spPr>
        <a:xfrm rot="5400000">
          <a:off x="2132900" y="1774551"/>
          <a:ext cx="606192" cy="35663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Cyrl-RS" sz="1200" b="1" kern="1200" dirty="0"/>
            <a:t>Вук Ђуровић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Cyrl-RS" sz="1200" b="0" kern="1200" dirty="0"/>
            <a:t>Имплементација функционалности</a:t>
          </a:r>
          <a:endParaRPr lang="en-US" sz="1200" b="0" kern="1200" dirty="0"/>
        </a:p>
      </dsp:txBody>
      <dsp:txXfrm rot="-5400000">
        <a:off x="652823" y="3284220"/>
        <a:ext cx="3536755" cy="547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C25C7-C5BE-45F5-95DF-BADA7B19B0D8}">
      <dsp:nvSpPr>
        <dsp:cNvPr id="0" name=""/>
        <dsp:cNvSpPr/>
      </dsp:nvSpPr>
      <dsp:spPr>
        <a:xfrm rot="5400000">
          <a:off x="-146701" y="149379"/>
          <a:ext cx="978009" cy="68460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700" kern="1200" dirty="0"/>
            <a:t>Програмер</a:t>
          </a:r>
          <a:endParaRPr lang="en-US" sz="700" kern="1200" dirty="0"/>
        </a:p>
      </dsp:txBody>
      <dsp:txXfrm rot="-5400000">
        <a:off x="1" y="344980"/>
        <a:ext cx="684606" cy="293403"/>
      </dsp:txXfrm>
    </dsp:sp>
    <dsp:sp modelId="{ABDB9F7E-B47A-41B0-881A-9AB1BA000FF5}">
      <dsp:nvSpPr>
        <dsp:cNvPr id="0" name=""/>
        <dsp:cNvSpPr/>
      </dsp:nvSpPr>
      <dsp:spPr>
        <a:xfrm rot="5400000">
          <a:off x="2064762" y="-1377478"/>
          <a:ext cx="635706" cy="33960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Cyrl-RS" sz="1400" b="1" kern="1200" dirty="0"/>
            <a:t>Марија Вранеш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Cyrl-RS" sz="1400" b="0" kern="1200" dirty="0"/>
            <a:t>Имплементација функционалности</a:t>
          </a:r>
          <a:endParaRPr lang="en-US" sz="1400" kern="1200" dirty="0"/>
        </a:p>
      </dsp:txBody>
      <dsp:txXfrm rot="-5400000">
        <a:off x="684607" y="33710"/>
        <a:ext cx="3364985" cy="573640"/>
      </dsp:txXfrm>
    </dsp:sp>
    <dsp:sp modelId="{2A0F945B-5F86-45BA-84B6-7D308D92D5BD}">
      <dsp:nvSpPr>
        <dsp:cNvPr id="0" name=""/>
        <dsp:cNvSpPr/>
      </dsp:nvSpPr>
      <dsp:spPr>
        <a:xfrm rot="5400000">
          <a:off x="-146701" y="990862"/>
          <a:ext cx="978009" cy="68460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700" kern="1200" dirty="0"/>
            <a:t>Тестер</a:t>
          </a:r>
          <a:endParaRPr lang="en-US" sz="700" kern="1200" dirty="0"/>
        </a:p>
      </dsp:txBody>
      <dsp:txXfrm rot="-5400000">
        <a:off x="1" y="1186463"/>
        <a:ext cx="684606" cy="293403"/>
      </dsp:txXfrm>
    </dsp:sp>
    <dsp:sp modelId="{74EAA6CB-BB72-4FDE-8F7B-A5F25203D961}">
      <dsp:nvSpPr>
        <dsp:cNvPr id="0" name=""/>
        <dsp:cNvSpPr/>
      </dsp:nvSpPr>
      <dsp:spPr>
        <a:xfrm rot="5400000">
          <a:off x="2064762" y="-535994"/>
          <a:ext cx="635706" cy="33960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Cyrl-RS" sz="1400" b="1" kern="1200" dirty="0"/>
            <a:t>Марко Алексић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Cyrl-RS" sz="1400" kern="1200" dirty="0"/>
            <a:t>Тестирање функционалности</a:t>
          </a:r>
          <a:endParaRPr lang="en-US" sz="1400" kern="1200" dirty="0"/>
        </a:p>
      </dsp:txBody>
      <dsp:txXfrm rot="-5400000">
        <a:off x="684607" y="875194"/>
        <a:ext cx="3364985" cy="573640"/>
      </dsp:txXfrm>
    </dsp:sp>
    <dsp:sp modelId="{91425C46-790C-480C-8781-4359DD13079C}">
      <dsp:nvSpPr>
        <dsp:cNvPr id="0" name=""/>
        <dsp:cNvSpPr/>
      </dsp:nvSpPr>
      <dsp:spPr>
        <a:xfrm rot="5400000">
          <a:off x="-146701" y="1832346"/>
          <a:ext cx="978009" cy="68460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700" kern="1200" dirty="0"/>
            <a:t>Дерматолог</a:t>
          </a:r>
          <a:endParaRPr lang="en-US" sz="700" kern="1200" dirty="0"/>
        </a:p>
      </dsp:txBody>
      <dsp:txXfrm rot="-5400000">
        <a:off x="1" y="2027947"/>
        <a:ext cx="684606" cy="293403"/>
      </dsp:txXfrm>
    </dsp:sp>
    <dsp:sp modelId="{3F4A3D96-4527-4987-A71E-25144E4DC073}">
      <dsp:nvSpPr>
        <dsp:cNvPr id="0" name=""/>
        <dsp:cNvSpPr/>
      </dsp:nvSpPr>
      <dsp:spPr>
        <a:xfrm rot="5400000">
          <a:off x="2064762" y="305488"/>
          <a:ext cx="635706" cy="33960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Cyrl-RS" sz="1400" b="1" kern="1200" dirty="0"/>
            <a:t>Тамара Мандић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Cyrl-RS" sz="1400" kern="1200" dirty="0"/>
            <a:t>Консултације</a:t>
          </a:r>
          <a:endParaRPr lang="en-US" sz="1400" kern="1200" dirty="0"/>
        </a:p>
      </dsp:txBody>
      <dsp:txXfrm rot="-5400000">
        <a:off x="684607" y="1716677"/>
        <a:ext cx="3364985" cy="573640"/>
      </dsp:txXfrm>
    </dsp:sp>
    <dsp:sp modelId="{C586388E-65E1-42B0-BBB9-1FBD7EFE9E6F}">
      <dsp:nvSpPr>
        <dsp:cNvPr id="0" name=""/>
        <dsp:cNvSpPr/>
      </dsp:nvSpPr>
      <dsp:spPr>
        <a:xfrm rot="5400000">
          <a:off x="-146701" y="2673830"/>
          <a:ext cx="978009" cy="68460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700" kern="1200" dirty="0"/>
            <a:t>Администратор</a:t>
          </a:r>
          <a:endParaRPr lang="en-US" sz="700" kern="1200" dirty="0"/>
        </a:p>
      </dsp:txBody>
      <dsp:txXfrm rot="-5400000">
        <a:off x="1" y="2869431"/>
        <a:ext cx="684606" cy="293403"/>
      </dsp:txXfrm>
    </dsp:sp>
    <dsp:sp modelId="{CAAE489B-AF40-43E9-AF9F-8C6C51545EF6}">
      <dsp:nvSpPr>
        <dsp:cNvPr id="0" name=""/>
        <dsp:cNvSpPr/>
      </dsp:nvSpPr>
      <dsp:spPr>
        <a:xfrm rot="5400000">
          <a:off x="2064762" y="1146972"/>
          <a:ext cx="635706" cy="33960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Cyrl-RS" sz="1400" b="1" kern="1200" dirty="0"/>
            <a:t>Сандра Савић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Cyrl-RS" sz="1400" kern="1200" dirty="0"/>
            <a:t>Администрација и корисничка подршка</a:t>
          </a:r>
          <a:endParaRPr lang="en-US" sz="1400" kern="1200" dirty="0"/>
        </a:p>
      </dsp:txBody>
      <dsp:txXfrm rot="-5400000">
        <a:off x="684607" y="2558161"/>
        <a:ext cx="3364985" cy="573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C811C8-B1A9-4250-9115-48614944A385}">
      <dsp:nvSpPr>
        <dsp:cNvPr id="0" name=""/>
        <dsp:cNvSpPr/>
      </dsp:nvSpPr>
      <dsp:spPr>
        <a:xfrm>
          <a:off x="8871" y="2568250"/>
          <a:ext cx="1420737" cy="11626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Cyrl-RS" sz="1100" b="1" kern="1200" dirty="0"/>
            <a:t>Управљање пројектом</a:t>
          </a:r>
          <a:endParaRPr lang="en-US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Cyrl-RS" sz="1100" kern="1200" dirty="0"/>
            <a:t>Трајање : М1-М24</a:t>
          </a:r>
          <a:endParaRPr lang="en-US" sz="1100" kern="1200" dirty="0"/>
        </a:p>
      </dsp:txBody>
      <dsp:txXfrm>
        <a:off x="35628" y="2595007"/>
        <a:ext cx="1367223" cy="860035"/>
      </dsp:txXfrm>
    </dsp:sp>
    <dsp:sp modelId="{FE254AC0-B531-4A80-A2B8-F0AAD4F643E2}">
      <dsp:nvSpPr>
        <dsp:cNvPr id="0" name=""/>
        <dsp:cNvSpPr/>
      </dsp:nvSpPr>
      <dsp:spPr>
        <a:xfrm>
          <a:off x="770619" y="2719309"/>
          <a:ext cx="1359663" cy="1359663"/>
        </a:xfrm>
        <a:prstGeom prst="leftCircularArrow">
          <a:avLst>
            <a:gd name="adj1" fmla="val 2205"/>
            <a:gd name="adj2" fmla="val 265468"/>
            <a:gd name="adj3" fmla="val 2099585"/>
            <a:gd name="adj4" fmla="val 9083095"/>
            <a:gd name="adj5" fmla="val 257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CD214-ED14-4FD7-B4BA-DFA404D78D2E}">
      <dsp:nvSpPr>
        <dsp:cNvPr id="0" name=""/>
        <dsp:cNvSpPr/>
      </dsp:nvSpPr>
      <dsp:spPr>
        <a:xfrm>
          <a:off x="447684" y="3363606"/>
          <a:ext cx="868978" cy="345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100" kern="1200" dirty="0"/>
            <a:t>Пакет 1</a:t>
          </a:r>
          <a:endParaRPr lang="en-US" sz="1100" kern="1200" dirty="0"/>
        </a:p>
      </dsp:txBody>
      <dsp:txXfrm>
        <a:off x="457805" y="3373727"/>
        <a:ext cx="848736" cy="325322"/>
      </dsp:txXfrm>
    </dsp:sp>
    <dsp:sp modelId="{EF371FE7-7B9F-4101-AC02-C217A7A99118}">
      <dsp:nvSpPr>
        <dsp:cNvPr id="0" name=""/>
        <dsp:cNvSpPr/>
      </dsp:nvSpPr>
      <dsp:spPr>
        <a:xfrm>
          <a:off x="1572399" y="2548874"/>
          <a:ext cx="1294489" cy="1201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Cyrl-RS" sz="1100" b="1" kern="1200" dirty="0"/>
            <a:t>Анализа корисничких захтева</a:t>
          </a:r>
          <a:endParaRPr lang="en-US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Cyrl-RS" sz="1100" kern="1200" dirty="0"/>
            <a:t>Трајање : М1-М1</a:t>
          </a:r>
          <a:endParaRPr lang="en-US" sz="1100" kern="1200" dirty="0"/>
        </a:p>
      </dsp:txBody>
      <dsp:txXfrm>
        <a:off x="1600048" y="2833977"/>
        <a:ext cx="1239191" cy="888699"/>
      </dsp:txXfrm>
    </dsp:sp>
    <dsp:sp modelId="{85A502B8-6BCF-4165-B98A-5F5599B8AA61}">
      <dsp:nvSpPr>
        <dsp:cNvPr id="0" name=""/>
        <dsp:cNvSpPr/>
      </dsp:nvSpPr>
      <dsp:spPr>
        <a:xfrm>
          <a:off x="2261060" y="2191631"/>
          <a:ext cx="1441088" cy="1441088"/>
        </a:xfrm>
        <a:prstGeom prst="circularArrow">
          <a:avLst>
            <a:gd name="adj1" fmla="val 2081"/>
            <a:gd name="adj2" fmla="val 249753"/>
            <a:gd name="adj3" fmla="val 19567497"/>
            <a:gd name="adj4" fmla="val 12568272"/>
            <a:gd name="adj5" fmla="val 242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29FD4-9059-4E49-A37B-7024BB384A2C}">
      <dsp:nvSpPr>
        <dsp:cNvPr id="0" name=""/>
        <dsp:cNvSpPr/>
      </dsp:nvSpPr>
      <dsp:spPr>
        <a:xfrm>
          <a:off x="1948088" y="2573659"/>
          <a:ext cx="868978" cy="345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100" kern="1200" dirty="0"/>
            <a:t>Пакет 2</a:t>
          </a:r>
          <a:endParaRPr lang="en-US" sz="1100" kern="1200" dirty="0"/>
        </a:p>
      </dsp:txBody>
      <dsp:txXfrm>
        <a:off x="1958209" y="2583780"/>
        <a:ext cx="848736" cy="325322"/>
      </dsp:txXfrm>
    </dsp:sp>
    <dsp:sp modelId="{F02A53C5-6080-4FEF-A85A-4493ADC6B969}">
      <dsp:nvSpPr>
        <dsp:cNvPr id="0" name=""/>
        <dsp:cNvSpPr/>
      </dsp:nvSpPr>
      <dsp:spPr>
        <a:xfrm>
          <a:off x="3009679" y="2570068"/>
          <a:ext cx="1345422" cy="1159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Cyrl-RS" sz="1100" b="1" kern="1200" dirty="0"/>
            <a:t>Дизајнирање архитектуре решења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Cyrl-RS" sz="1100" kern="1200" dirty="0"/>
            <a:t>Трајање : М2-М3</a:t>
          </a:r>
          <a:endParaRPr lang="en-US" sz="1100" kern="1200" dirty="0"/>
        </a:p>
      </dsp:txBody>
      <dsp:txXfrm>
        <a:off x="3036352" y="2596741"/>
        <a:ext cx="1292076" cy="857346"/>
      </dsp:txXfrm>
    </dsp:sp>
    <dsp:sp modelId="{4335B824-078C-401E-A149-0E85415AF61B}">
      <dsp:nvSpPr>
        <dsp:cNvPr id="0" name=""/>
        <dsp:cNvSpPr/>
      </dsp:nvSpPr>
      <dsp:spPr>
        <a:xfrm>
          <a:off x="3620929" y="2943396"/>
          <a:ext cx="1214697" cy="1214697"/>
        </a:xfrm>
        <a:prstGeom prst="leftCircularArrow">
          <a:avLst>
            <a:gd name="adj1" fmla="val 2469"/>
            <a:gd name="adj2" fmla="val 298960"/>
            <a:gd name="adj3" fmla="val 1381385"/>
            <a:gd name="adj4" fmla="val 8331403"/>
            <a:gd name="adj5" fmla="val 288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E8829-6B36-4DE3-96CB-D2ADF2F7831B}">
      <dsp:nvSpPr>
        <dsp:cNvPr id="0" name=""/>
        <dsp:cNvSpPr/>
      </dsp:nvSpPr>
      <dsp:spPr>
        <a:xfrm>
          <a:off x="3360877" y="3583409"/>
          <a:ext cx="868978" cy="345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100" kern="1200" dirty="0"/>
            <a:t>Пакет 3</a:t>
          </a:r>
          <a:endParaRPr lang="en-US" sz="1100" kern="1200" dirty="0"/>
        </a:p>
      </dsp:txBody>
      <dsp:txXfrm>
        <a:off x="3370998" y="3593530"/>
        <a:ext cx="848736" cy="325322"/>
      </dsp:txXfrm>
    </dsp:sp>
    <dsp:sp modelId="{34C4004C-BECA-46BB-A2FC-C12C9173A5CB}">
      <dsp:nvSpPr>
        <dsp:cNvPr id="0" name=""/>
        <dsp:cNvSpPr/>
      </dsp:nvSpPr>
      <dsp:spPr>
        <a:xfrm>
          <a:off x="4497893" y="2520109"/>
          <a:ext cx="977600" cy="1258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Cyrl-RS" sz="1100" b="1" kern="1200" dirty="0"/>
            <a:t>Рад са базом података</a:t>
          </a:r>
          <a:endParaRPr lang="en-US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Cyrl-RS" sz="1100" kern="1200" dirty="0"/>
            <a:t>Трајање : М3-М19</a:t>
          </a:r>
          <a:endParaRPr lang="en-US" sz="1100" kern="1200" dirty="0"/>
        </a:p>
      </dsp:txBody>
      <dsp:txXfrm>
        <a:off x="4526526" y="2818523"/>
        <a:ext cx="920334" cy="931934"/>
      </dsp:txXfrm>
    </dsp:sp>
    <dsp:sp modelId="{0EACFB39-B610-4CFA-A21B-F67837209F02}">
      <dsp:nvSpPr>
        <dsp:cNvPr id="0" name=""/>
        <dsp:cNvSpPr/>
      </dsp:nvSpPr>
      <dsp:spPr>
        <a:xfrm>
          <a:off x="5088040" y="2270261"/>
          <a:ext cx="1125298" cy="1125298"/>
        </a:xfrm>
        <a:prstGeom prst="circularArrow">
          <a:avLst>
            <a:gd name="adj1" fmla="val 2665"/>
            <a:gd name="adj2" fmla="val 324184"/>
            <a:gd name="adj3" fmla="val 19511008"/>
            <a:gd name="adj4" fmla="val 12586214"/>
            <a:gd name="adj5" fmla="val 310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3F936-7D64-4B54-AB43-A775D3799E5C}">
      <dsp:nvSpPr>
        <dsp:cNvPr id="0" name=""/>
        <dsp:cNvSpPr/>
      </dsp:nvSpPr>
      <dsp:spPr>
        <a:xfrm>
          <a:off x="4756005" y="2569672"/>
          <a:ext cx="868978" cy="345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100" kern="1200" dirty="0"/>
            <a:t>Пакет 4</a:t>
          </a:r>
          <a:endParaRPr lang="en-US" sz="1100" kern="1200" dirty="0"/>
        </a:p>
      </dsp:txBody>
      <dsp:txXfrm>
        <a:off x="4766126" y="2579793"/>
        <a:ext cx="848736" cy="325322"/>
      </dsp:txXfrm>
    </dsp:sp>
    <dsp:sp modelId="{B2F621F7-744E-4DBD-8808-D7E6AD1D75C9}">
      <dsp:nvSpPr>
        <dsp:cNvPr id="0" name=""/>
        <dsp:cNvSpPr/>
      </dsp:nvSpPr>
      <dsp:spPr>
        <a:xfrm>
          <a:off x="5726906" y="2591170"/>
          <a:ext cx="977600" cy="1119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Cyrl-RS" sz="1100" b="1" kern="1200" dirty="0"/>
            <a:t>Развој софтвера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Cyrl-RS" sz="1100" kern="1200" dirty="0"/>
            <a:t>Трајање : М5-М16</a:t>
          </a:r>
          <a:endParaRPr lang="en-US" sz="1100" kern="1200" dirty="0"/>
        </a:p>
      </dsp:txBody>
      <dsp:txXfrm>
        <a:off x="5752659" y="2616923"/>
        <a:ext cx="926094" cy="827782"/>
      </dsp:txXfrm>
    </dsp:sp>
    <dsp:sp modelId="{F943BE98-36A4-4D20-91E1-9AF1D8C71EDB}">
      <dsp:nvSpPr>
        <dsp:cNvPr id="0" name=""/>
        <dsp:cNvSpPr/>
      </dsp:nvSpPr>
      <dsp:spPr>
        <a:xfrm>
          <a:off x="6215956" y="2908243"/>
          <a:ext cx="1217456" cy="1217456"/>
        </a:xfrm>
        <a:prstGeom prst="leftCircularArrow">
          <a:avLst>
            <a:gd name="adj1" fmla="val 2463"/>
            <a:gd name="adj2" fmla="val 298244"/>
            <a:gd name="adj3" fmla="val 1590954"/>
            <a:gd name="adj4" fmla="val 8541689"/>
            <a:gd name="adj5" fmla="val 287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96C28-C879-4A36-9A7A-8F68400CCEEA}">
      <dsp:nvSpPr>
        <dsp:cNvPr id="0" name=""/>
        <dsp:cNvSpPr/>
      </dsp:nvSpPr>
      <dsp:spPr>
        <a:xfrm>
          <a:off x="5933880" y="3523306"/>
          <a:ext cx="868978" cy="345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100" kern="1200" dirty="0"/>
            <a:t>Пакет 5</a:t>
          </a:r>
          <a:endParaRPr lang="en-US" sz="1100" kern="1200" dirty="0"/>
        </a:p>
      </dsp:txBody>
      <dsp:txXfrm>
        <a:off x="5944001" y="3533427"/>
        <a:ext cx="848736" cy="325322"/>
      </dsp:txXfrm>
    </dsp:sp>
    <dsp:sp modelId="{FB0A67C5-7E27-4371-ACDB-45A956EE8442}">
      <dsp:nvSpPr>
        <dsp:cNvPr id="0" name=""/>
        <dsp:cNvSpPr/>
      </dsp:nvSpPr>
      <dsp:spPr>
        <a:xfrm>
          <a:off x="6955920" y="2533086"/>
          <a:ext cx="1233116" cy="12330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Cyrl-RS" sz="1100" b="1" kern="1200" dirty="0"/>
            <a:t>Тестирање и интеграција софтвера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Cyrl-RS" sz="1100" kern="1200" dirty="0"/>
            <a:t>Трајање: М5-М21</a:t>
          </a:r>
          <a:endParaRPr lang="en-US" sz="1100" kern="1200" dirty="0"/>
        </a:p>
      </dsp:txBody>
      <dsp:txXfrm>
        <a:off x="6984295" y="2825681"/>
        <a:ext cx="1176366" cy="912056"/>
      </dsp:txXfrm>
    </dsp:sp>
    <dsp:sp modelId="{AA3FE827-F84A-45DF-A683-ACF5ED0DC068}">
      <dsp:nvSpPr>
        <dsp:cNvPr id="0" name=""/>
        <dsp:cNvSpPr/>
      </dsp:nvSpPr>
      <dsp:spPr>
        <a:xfrm>
          <a:off x="7576370" y="2122464"/>
          <a:ext cx="1374854" cy="1374854"/>
        </a:xfrm>
        <a:prstGeom prst="circularArrow">
          <a:avLst>
            <a:gd name="adj1" fmla="val 2181"/>
            <a:gd name="adj2" fmla="val 262388"/>
            <a:gd name="adj3" fmla="val 20049377"/>
            <a:gd name="adj4" fmla="val 13062786"/>
            <a:gd name="adj5" fmla="val 25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E2F10-B078-48BD-BA45-016E88D4240F}">
      <dsp:nvSpPr>
        <dsp:cNvPr id="0" name=""/>
        <dsp:cNvSpPr/>
      </dsp:nvSpPr>
      <dsp:spPr>
        <a:xfrm>
          <a:off x="7311194" y="2409257"/>
          <a:ext cx="868978" cy="345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100" kern="1200" dirty="0"/>
            <a:t>Пакет 6</a:t>
          </a:r>
          <a:endParaRPr lang="en-US" sz="1100" kern="1200" dirty="0"/>
        </a:p>
      </dsp:txBody>
      <dsp:txXfrm>
        <a:off x="7321315" y="2419378"/>
        <a:ext cx="848736" cy="325322"/>
      </dsp:txXfrm>
    </dsp:sp>
    <dsp:sp modelId="{C2108D88-40A0-4337-B7F7-0726463DA858}">
      <dsp:nvSpPr>
        <dsp:cNvPr id="0" name=""/>
        <dsp:cNvSpPr/>
      </dsp:nvSpPr>
      <dsp:spPr>
        <a:xfrm>
          <a:off x="8331827" y="2501934"/>
          <a:ext cx="1289308" cy="12953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Cyrl-RS" sz="1100" b="1" kern="1200" dirty="0"/>
            <a:t>Управљање корисничком подршком и администрацијама</a:t>
          </a:r>
          <a:endParaRPr lang="en-US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Cyrl-RS" sz="1100" kern="1200" dirty="0"/>
            <a:t>Трајање: М19-М21</a:t>
          </a:r>
          <a:endParaRPr lang="en-US" sz="1100" kern="1200" dirty="0"/>
        </a:p>
      </dsp:txBody>
      <dsp:txXfrm>
        <a:off x="8361636" y="2531743"/>
        <a:ext cx="1229690" cy="958141"/>
      </dsp:txXfrm>
    </dsp:sp>
    <dsp:sp modelId="{918B4B8C-AD9C-4E92-BCF5-C937B6EDEBD9}">
      <dsp:nvSpPr>
        <dsp:cNvPr id="0" name=""/>
        <dsp:cNvSpPr/>
      </dsp:nvSpPr>
      <dsp:spPr>
        <a:xfrm>
          <a:off x="9024274" y="3072703"/>
          <a:ext cx="1130138" cy="1130138"/>
        </a:xfrm>
        <a:prstGeom prst="leftCircularArrow">
          <a:avLst>
            <a:gd name="adj1" fmla="val 2653"/>
            <a:gd name="adj2" fmla="val 322710"/>
            <a:gd name="adj3" fmla="val 914667"/>
            <a:gd name="adj4" fmla="val 7840935"/>
            <a:gd name="adj5" fmla="val 309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BE781-4526-4E89-BE0D-0979D2909703}">
      <dsp:nvSpPr>
        <dsp:cNvPr id="0" name=""/>
        <dsp:cNvSpPr/>
      </dsp:nvSpPr>
      <dsp:spPr>
        <a:xfrm>
          <a:off x="8807682" y="3696087"/>
          <a:ext cx="868978" cy="345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100" kern="1200" dirty="0"/>
            <a:t>Пакет 7</a:t>
          </a:r>
          <a:endParaRPr lang="en-US" sz="1100" kern="1200" dirty="0"/>
        </a:p>
      </dsp:txBody>
      <dsp:txXfrm>
        <a:off x="8817803" y="3706208"/>
        <a:ext cx="848736" cy="325322"/>
      </dsp:txXfrm>
    </dsp:sp>
    <dsp:sp modelId="{DB5F8B4C-6280-46E8-B5E1-87EB5DC082F7}">
      <dsp:nvSpPr>
        <dsp:cNvPr id="0" name=""/>
        <dsp:cNvSpPr/>
      </dsp:nvSpPr>
      <dsp:spPr>
        <a:xfrm>
          <a:off x="9763926" y="2502257"/>
          <a:ext cx="1123879" cy="12946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Cyrl-RS" sz="1100" b="1" kern="1200" dirty="0"/>
            <a:t>Маркетинг</a:t>
          </a:r>
          <a:endParaRPr lang="en-US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Cyrl-RS" sz="1100" kern="1200" dirty="0"/>
            <a:t>Трајање: М17-М24</a:t>
          </a:r>
          <a:endParaRPr lang="en-US" sz="1100" kern="1200" dirty="0"/>
        </a:p>
      </dsp:txBody>
      <dsp:txXfrm>
        <a:off x="9793720" y="2809483"/>
        <a:ext cx="1064291" cy="957664"/>
      </dsp:txXfrm>
    </dsp:sp>
    <dsp:sp modelId="{DD12E0DE-15BC-4572-B07C-2CF798DDC879}">
      <dsp:nvSpPr>
        <dsp:cNvPr id="0" name=""/>
        <dsp:cNvSpPr/>
      </dsp:nvSpPr>
      <dsp:spPr>
        <a:xfrm>
          <a:off x="10054310" y="2573659"/>
          <a:ext cx="868978" cy="345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100" kern="1200" dirty="0"/>
            <a:t>Пакет 8</a:t>
          </a:r>
          <a:endParaRPr lang="en-US" sz="1100" kern="1200" dirty="0"/>
        </a:p>
      </dsp:txBody>
      <dsp:txXfrm>
        <a:off x="10064431" y="2583780"/>
        <a:ext cx="848736" cy="325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7D463-865A-4C5A-A2D3-0B013FE6060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B76F-02E6-45EB-A34F-74E788543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A476-2270-4753-B51D-859D8FC05182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13E-2927-4AD1-B0F8-B3BA888B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2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F6BD-91DE-4167-9CD5-E818E339AA89}" type="datetime1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13E-2927-4AD1-B0F8-B3BA888B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2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48A0-0B46-4711-AC33-8149DC540F73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13E-2927-4AD1-B0F8-B3BA888B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61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ABED-27B9-4BC3-830E-F511A346C206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13E-2927-4AD1-B0F8-B3BA888B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87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3C2F-C0A6-411A-A7DD-81EBADD231A4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13E-2927-4AD1-B0F8-B3BA888B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4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13AB-0CB1-4BFA-B58A-B26948A4886D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13E-2927-4AD1-B0F8-B3BA888B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75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E50E-FFA1-4CF0-8984-92221FBEC8B8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13E-2927-4AD1-B0F8-B3BA888B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98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F733-6240-4D97-BE1B-13FF5746A610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13E-2927-4AD1-B0F8-B3BA888B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80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E149-173E-4387-B38E-870041A6DCE6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13E-2927-4AD1-B0F8-B3BA888B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9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A0B38-0102-47D2-A43C-49E3573FA73A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9ECD13E-2927-4AD1-B0F8-B3BA888B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8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2ECA-DC97-4D04-A02E-0CDF47158201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13E-2927-4AD1-B0F8-B3BA888B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2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3FB8-885E-4262-A80C-135B81AF8D3B}" type="datetime1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13E-2927-4AD1-B0F8-B3BA888B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8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88081-FE02-4BAD-817E-76EDC43BB8E7}" type="datetime1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13E-2927-4AD1-B0F8-B3BA888B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0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2755-B745-4212-AB98-AB5508EECDB4}" type="datetime1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13E-2927-4AD1-B0F8-B3BA888B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1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EACC-94E0-4DEF-A314-19EECCFC76BF}" type="datetime1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13E-2927-4AD1-B0F8-B3BA888B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1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EA93-5C1B-4F87-94B2-DA0440CF8CEE}" type="datetime1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13E-2927-4AD1-B0F8-B3BA888B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6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5BA2-01FA-4063-A09D-A2EDA59301C8}" type="datetime1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13E-2927-4AD1-B0F8-B3BA888B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5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8952EB-EFAF-49C7-99A1-145294F36B0F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ECD13E-2927-4AD1-B0F8-B3BA888B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0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b="1" dirty="0">
                <a:solidFill>
                  <a:schemeClr val="accent1">
                    <a:lumMod val="75000"/>
                  </a:schemeClr>
                </a:solidFill>
              </a:rPr>
              <a:t>Skin&amp;health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Cyrl-RS" dirty="0">
                <a:solidFill>
                  <a:schemeClr val="accent1">
                    <a:lumMod val="50000"/>
                  </a:schemeClr>
                </a:solidFill>
              </a:rPr>
              <a:t>Андреј Давидовић, 2020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sr-Cyrl-RS" dirty="0">
                <a:solidFill>
                  <a:schemeClr val="accent1">
                    <a:lumMod val="50000"/>
                  </a:schemeClr>
                </a:solidFill>
              </a:rPr>
              <a:t>0302</a:t>
            </a:r>
          </a:p>
          <a:p>
            <a:r>
              <a:rPr lang="sr-Cyrl-RS" dirty="0">
                <a:solidFill>
                  <a:schemeClr val="accent1">
                    <a:lumMod val="50000"/>
                  </a:schemeClr>
                </a:solidFill>
              </a:rPr>
              <a:t>Ђурђа Јоксимовић,2020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sr-Cyrl-RS" dirty="0">
                <a:solidFill>
                  <a:schemeClr val="accent1">
                    <a:lumMod val="50000"/>
                  </a:schemeClr>
                </a:solidFill>
              </a:rPr>
              <a:t>0281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C5E1614-7AE7-747B-77C8-B0458F8AC7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2" b="95313" l="3116" r="979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624" y="1326318"/>
            <a:ext cx="2256197" cy="27236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7403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46A9-38DF-7AAF-AEEB-2211767C9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90500"/>
            <a:ext cx="10018713" cy="1752599"/>
          </a:xfrm>
        </p:spPr>
        <p:txBody>
          <a:bodyPr/>
          <a:lstStyle/>
          <a:p>
            <a:r>
              <a:rPr lang="sr-Cyrl-RS" b="1" dirty="0">
                <a:solidFill>
                  <a:schemeClr val="accent1">
                    <a:lumMod val="50000"/>
                  </a:schemeClr>
                </a:solidFill>
              </a:rPr>
              <a:t>Ризици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2AD66-3862-A721-2190-67B4E92F2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41791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r-Cyrl-RS" dirty="0">
                <a:solidFill>
                  <a:schemeClr val="accent1">
                    <a:lumMod val="50000"/>
                  </a:schemeClr>
                </a:solidFill>
              </a:rPr>
              <a:t>Тешко проналажење стручњака за сарадњу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Cyrl-RS" dirty="0">
                <a:solidFill>
                  <a:schemeClr val="accent1">
                    <a:lumMod val="50000"/>
                  </a:schemeClr>
                </a:solidFill>
              </a:rPr>
              <a:t>Чување података захтева тешко доступне јединице које не пружају све функционалности потребне за рад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Cyrl-RS" dirty="0">
                <a:solidFill>
                  <a:schemeClr val="accent1">
                    <a:lumMod val="50000"/>
                  </a:schemeClr>
                </a:solidFill>
              </a:rPr>
              <a:t>Конкуренти отежавају рекламирање платформе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Cyrl-RS" dirty="0">
                <a:solidFill>
                  <a:schemeClr val="accent1">
                    <a:lumMod val="50000"/>
                  </a:schemeClr>
                </a:solidFill>
              </a:rPr>
              <a:t>Мањи број запослених на одређеним  радним пакетима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F80671-2112-7795-B44B-7FD3F15782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r-Cyrl-RS" dirty="0">
                <a:solidFill>
                  <a:schemeClr val="accent1">
                    <a:lumMod val="50000"/>
                  </a:schemeClr>
                </a:solidFill>
              </a:rPr>
              <a:t>Мали проценат премијум корисника у односу на обичне кориснике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Cyrl-RS" dirty="0">
                <a:solidFill>
                  <a:schemeClr val="accent1">
                    <a:lumMod val="50000"/>
                  </a:schemeClr>
                </a:solidFill>
              </a:rPr>
              <a:t>Квалитет који је испланиран у оквиру управљања пројектом није могуће испунити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Cyrl-RS" dirty="0">
                <a:solidFill>
                  <a:schemeClr val="accent1">
                    <a:lumMod val="50000"/>
                  </a:schemeClr>
                </a:solidFill>
              </a:rPr>
              <a:t>Недовољно искуство менаџера пројекта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Cyrl-RS" dirty="0">
                <a:solidFill>
                  <a:schemeClr val="accent1">
                    <a:lumMod val="50000"/>
                  </a:schemeClr>
                </a:solidFill>
              </a:rPr>
              <a:t> Тим никад раније није радио заједно на пројектима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C7DFB-E94C-094D-05F8-1E79F6ECF1C2}"/>
              </a:ext>
            </a:extLst>
          </p:cNvPr>
          <p:cNvSpPr txBox="1"/>
          <p:nvPr/>
        </p:nvSpPr>
        <p:spPr>
          <a:xfrm>
            <a:off x="1484312" y="2144684"/>
            <a:ext cx="513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400" b="1" dirty="0">
                <a:solidFill>
                  <a:schemeClr val="accent1">
                    <a:lumMod val="50000"/>
                  </a:schemeClr>
                </a:solidFill>
              </a:rPr>
              <a:t>Главни ризици пројекта: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F2076-F5E0-E9F1-1E4F-A3E068D9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1040" y="5883275"/>
            <a:ext cx="641983" cy="365125"/>
          </a:xfrm>
        </p:spPr>
        <p:txBody>
          <a:bodyPr/>
          <a:lstStyle/>
          <a:p>
            <a:fld id="{29ECD13E-2927-4AD1-B0F8-B3BA888B667A}" type="slidenum">
              <a:rPr lang="en-US" sz="1400" b="1" smtClean="0"/>
              <a:t>10</a:t>
            </a:fld>
            <a:r>
              <a:rPr lang="en-US" sz="1400" b="1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1991052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D34E-90E3-21D4-B0D0-B1B11702F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90500"/>
            <a:ext cx="10018713" cy="1752599"/>
          </a:xfrm>
        </p:spPr>
        <p:txBody>
          <a:bodyPr/>
          <a:lstStyle/>
          <a:p>
            <a:r>
              <a:rPr lang="sr-Cyrl-RS" b="1" dirty="0">
                <a:solidFill>
                  <a:schemeClr val="accent1">
                    <a:lumMod val="50000"/>
                  </a:schemeClr>
                </a:solidFill>
              </a:rPr>
              <a:t>Закључак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6103378-D08B-3D05-6D0B-B3828CD32736}"/>
              </a:ext>
            </a:extLst>
          </p:cNvPr>
          <p:cNvSpPr txBox="1">
            <a:spLocks/>
          </p:cNvSpPr>
          <p:nvPr/>
        </p:nvSpPr>
        <p:spPr>
          <a:xfrm>
            <a:off x="6760368" y="1831571"/>
            <a:ext cx="4895056" cy="4112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C3E51A6-8712-22AC-A6AC-62FA377C2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12913" y="1549400"/>
            <a:ext cx="3153727" cy="1407160"/>
          </a:xfrm>
          <a:solidFill>
            <a:srgbClr val="EAECEC"/>
          </a:solidFill>
          <a:effectLst>
            <a:softEdge rad="127000"/>
          </a:effectLst>
        </p:spPr>
        <p:txBody>
          <a:bodyPr/>
          <a:lstStyle/>
          <a:p>
            <a:r>
              <a:rPr lang="sr-Cyrl-RS" dirty="0">
                <a:solidFill>
                  <a:schemeClr val="accent1">
                    <a:lumMod val="50000"/>
                  </a:schemeClr>
                </a:solidFill>
              </a:rPr>
              <a:t>Проблем овог решења је глобалне природе, конкуренција је велика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8CDBC1-47CB-FA97-C73C-3B43F459D0AA}"/>
              </a:ext>
            </a:extLst>
          </p:cNvPr>
          <p:cNvSpPr txBox="1"/>
          <p:nvPr/>
        </p:nvSpPr>
        <p:spPr>
          <a:xfrm>
            <a:off x="4470400" y="3351847"/>
            <a:ext cx="3393440" cy="1477328"/>
          </a:xfrm>
          <a:prstGeom prst="rect">
            <a:avLst/>
          </a:prstGeom>
          <a:solidFill>
            <a:srgbClr val="EDEEEE"/>
          </a:solidFill>
          <a:ln>
            <a:solidFill>
              <a:srgbClr val="EDEEEE"/>
            </a:solidFill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dirty="0">
                <a:solidFill>
                  <a:schemeClr val="accent1">
                    <a:lumMod val="50000"/>
                  </a:schemeClr>
                </a:solidFill>
              </a:rPr>
              <a:t>Конкуренти су до сада успели да реализују очитавање састава производа или онлине саветоватишта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85D5E3-3168-B153-7226-53C203CDAF86}"/>
              </a:ext>
            </a:extLst>
          </p:cNvPr>
          <p:cNvSpPr txBox="1"/>
          <p:nvPr/>
        </p:nvSpPr>
        <p:spPr>
          <a:xfrm>
            <a:off x="7863840" y="1831571"/>
            <a:ext cx="3393440" cy="2308324"/>
          </a:xfrm>
          <a:prstGeom prst="rect">
            <a:avLst/>
          </a:prstGeom>
          <a:noFill/>
          <a:ln>
            <a:solidFill>
              <a:srgbClr val="F6F6F6"/>
            </a:solidFill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dirty="0">
                <a:solidFill>
                  <a:schemeClr val="accent1">
                    <a:lumMod val="50000"/>
                  </a:schemeClr>
                </a:solidFill>
              </a:rPr>
              <a:t>Прво решење на тржишту које нуди интеграцију могућности претраживања производа и читања инфомација о њему, онлине заказивање и укључивање производа малих компанија у базу података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D12DC6-8440-492B-F454-DF21DC657690}"/>
              </a:ext>
            </a:extLst>
          </p:cNvPr>
          <p:cNvSpPr txBox="1"/>
          <p:nvPr/>
        </p:nvSpPr>
        <p:spPr>
          <a:xfrm>
            <a:off x="1913096" y="4832350"/>
            <a:ext cx="2753360" cy="1200329"/>
          </a:xfrm>
          <a:prstGeom prst="rect">
            <a:avLst/>
          </a:prstGeom>
          <a:solidFill>
            <a:srgbClr val="DADCDD"/>
          </a:solidFill>
          <a:ln>
            <a:solidFill>
              <a:srgbClr val="A4A5A6"/>
            </a:solidFill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Cyrl-RS" dirty="0">
                <a:solidFill>
                  <a:schemeClr val="accent1">
                    <a:lumMod val="50000"/>
                  </a:schemeClr>
                </a:solidFill>
              </a:rPr>
              <a:t>У будућности пребацивање на онлине систем прегледа дерматолога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235E86-EBF4-1178-4DC9-EFCD1A8B4596}"/>
              </a:ext>
            </a:extLst>
          </p:cNvPr>
          <p:cNvSpPr txBox="1"/>
          <p:nvPr/>
        </p:nvSpPr>
        <p:spPr>
          <a:xfrm>
            <a:off x="8087360" y="4829175"/>
            <a:ext cx="3181032" cy="923330"/>
          </a:xfrm>
          <a:prstGeom prst="rect">
            <a:avLst/>
          </a:prstGeom>
          <a:solidFill>
            <a:srgbClr val="DADCDD"/>
          </a:solidFill>
          <a:ln>
            <a:solidFill>
              <a:srgbClr val="D4D7D7"/>
            </a:solidFill>
          </a:ln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dirty="0">
                <a:solidFill>
                  <a:schemeClr val="accent1">
                    <a:lumMod val="50000"/>
                  </a:schemeClr>
                </a:solidFill>
              </a:rPr>
              <a:t>Сигурна и исплатива инвестиција која чини свет здравијим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7" name="Graphic 16" descr="Chemistry lab">
            <a:extLst>
              <a:ext uri="{FF2B5EF4-FFF2-40B4-BE49-F238E27FC236}">
                <a16:creationId xmlns:a16="http://schemas.microsoft.com/office/drawing/2014/main" id="{87CF851A-5D79-78D8-2735-7F702A2414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292" y="2451338"/>
            <a:ext cx="2321560" cy="2321560"/>
          </a:xfrm>
          <a:prstGeom prst="rect">
            <a:avLst/>
          </a:prstGeom>
        </p:spPr>
      </p:pic>
      <p:pic>
        <p:nvPicPr>
          <p:cNvPr id="19" name="Graphic 18" descr="Qr Code with solid fill">
            <a:extLst>
              <a:ext uri="{FF2B5EF4-FFF2-40B4-BE49-F238E27FC236}">
                <a16:creationId xmlns:a16="http://schemas.microsoft.com/office/drawing/2014/main" id="{68732B3C-E847-842F-38C3-2ED2E74F2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5606" y="1781239"/>
            <a:ext cx="1069932" cy="1069932"/>
          </a:xfrm>
          <a:prstGeom prst="rect">
            <a:avLst/>
          </a:prstGeom>
        </p:spPr>
      </p:pic>
      <p:pic>
        <p:nvPicPr>
          <p:cNvPr id="21" name="Graphic 20" descr="Doctor female with solid fill">
            <a:extLst>
              <a:ext uri="{FF2B5EF4-FFF2-40B4-BE49-F238E27FC236}">
                <a16:creationId xmlns:a16="http://schemas.microsoft.com/office/drawing/2014/main" id="{67422A8D-7B43-CE24-F382-DB482101A1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95332" y="4995311"/>
            <a:ext cx="1343576" cy="1343576"/>
          </a:xfrm>
          <a:prstGeom prst="rect">
            <a:avLst/>
          </a:prstGeom>
        </p:spPr>
      </p:pic>
      <p:pic>
        <p:nvPicPr>
          <p:cNvPr id="23" name="Graphic 22" descr="Double Tap Gesture with solid fill">
            <a:extLst>
              <a:ext uri="{FF2B5EF4-FFF2-40B4-BE49-F238E27FC236}">
                <a16:creationId xmlns:a16="http://schemas.microsoft.com/office/drawing/2014/main" id="{978CC10A-138F-B449-9A20-DC8FD18B3D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30662" y="1826829"/>
            <a:ext cx="914400" cy="914400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6D3FDE7-A338-6554-3B36-69A1F474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1200" y="5883275"/>
            <a:ext cx="631823" cy="365125"/>
          </a:xfrm>
        </p:spPr>
        <p:txBody>
          <a:bodyPr/>
          <a:lstStyle/>
          <a:p>
            <a:fld id="{29ECD13E-2927-4AD1-B0F8-B3BA888B667A}" type="slidenum">
              <a:rPr lang="en-US" sz="1400" b="1" smtClean="0"/>
              <a:t>11</a:t>
            </a:fld>
            <a:r>
              <a:rPr lang="en-US" sz="1400" b="1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1257790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dirty="0">
                <a:solidFill>
                  <a:schemeClr val="accent1">
                    <a:lumMod val="50000"/>
                  </a:schemeClr>
                </a:solidFill>
              </a:rPr>
              <a:t>Хвала на пажњи!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77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404338"/>
            <a:ext cx="10018713" cy="1752599"/>
          </a:xfrm>
        </p:spPr>
        <p:txBody>
          <a:bodyPr/>
          <a:lstStyle/>
          <a:p>
            <a:r>
              <a:rPr lang="sr-Cyrl-RS" b="1" dirty="0">
                <a:solidFill>
                  <a:schemeClr val="accent1">
                    <a:lumMod val="50000"/>
                  </a:schemeClr>
                </a:solidFill>
              </a:rPr>
              <a:t>Идеја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" name="Graphic 12" descr="Ecommerce with solid fill">
            <a:extLst>
              <a:ext uri="{FF2B5EF4-FFF2-40B4-BE49-F238E27FC236}">
                <a16:creationId xmlns:a16="http://schemas.microsoft.com/office/drawing/2014/main" id="{A6434A60-CC62-6C9D-07C7-AB8DF806C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4693" y="4455063"/>
            <a:ext cx="951807" cy="951807"/>
          </a:xfrm>
          <a:prstGeom prst="rect">
            <a:avLst/>
          </a:prstGeom>
        </p:spPr>
      </p:pic>
      <p:pic>
        <p:nvPicPr>
          <p:cNvPr id="15" name="Graphic 14" descr="Cosmetics with solid fill">
            <a:extLst>
              <a:ext uri="{FF2B5EF4-FFF2-40B4-BE49-F238E27FC236}">
                <a16:creationId xmlns:a16="http://schemas.microsoft.com/office/drawing/2014/main" id="{ED1E3B6E-FE92-BE71-D70F-CC00E0955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64694" y="1863448"/>
            <a:ext cx="951807" cy="951807"/>
          </a:xfrm>
          <a:prstGeom prst="rect">
            <a:avLst/>
          </a:prstGeom>
        </p:spPr>
      </p:pic>
      <p:pic>
        <p:nvPicPr>
          <p:cNvPr id="17" name="Graphic 16" descr="Chemicals with solid fill">
            <a:extLst>
              <a:ext uri="{FF2B5EF4-FFF2-40B4-BE49-F238E27FC236}">
                <a16:creationId xmlns:a16="http://schemas.microsoft.com/office/drawing/2014/main" id="{E5B87CAD-690F-E279-E211-7D0D66434D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7427" y="5580467"/>
            <a:ext cx="951807" cy="951807"/>
          </a:xfrm>
          <a:prstGeom prst="rect">
            <a:avLst/>
          </a:prstGeom>
        </p:spPr>
      </p:pic>
      <p:pic>
        <p:nvPicPr>
          <p:cNvPr id="19" name="Graphic 18" descr="Toothpaste with solid fill">
            <a:extLst>
              <a:ext uri="{FF2B5EF4-FFF2-40B4-BE49-F238E27FC236}">
                <a16:creationId xmlns:a16="http://schemas.microsoft.com/office/drawing/2014/main" id="{E53D2913-F67D-A8EE-C1F7-3C42B07EED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87641" y="3270549"/>
            <a:ext cx="951807" cy="95180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C333BC4-0351-3FB7-98C3-0F42C4ECA2D3}"/>
              </a:ext>
            </a:extLst>
          </p:cNvPr>
          <p:cNvSpPr txBox="1"/>
          <p:nvPr/>
        </p:nvSpPr>
        <p:spPr>
          <a:xfrm>
            <a:off x="3161549" y="1873040"/>
            <a:ext cx="82907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sr-Cyrl-RS" sz="2800" dirty="0">
                <a:solidFill>
                  <a:schemeClr val="accent1">
                    <a:lumMod val="50000"/>
                  </a:schemeClr>
                </a:solidFill>
              </a:rPr>
              <a:t>подизање свести о утицају козметичких производа на кожу и животну средину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EBEF44-E2A7-7D76-C175-453B954E76AF}"/>
              </a:ext>
            </a:extLst>
          </p:cNvPr>
          <p:cNvSpPr txBox="1"/>
          <p:nvPr/>
        </p:nvSpPr>
        <p:spPr>
          <a:xfrm>
            <a:off x="2284983" y="3282342"/>
            <a:ext cx="7082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800" dirty="0">
                <a:solidFill>
                  <a:schemeClr val="accent1">
                    <a:lumMod val="50000"/>
                  </a:schemeClr>
                </a:solidFill>
              </a:rPr>
              <a:t>-медицински савети за лечење коже 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2B031D-50D2-C3E4-ED39-D017116A6E25}"/>
              </a:ext>
            </a:extLst>
          </p:cNvPr>
          <p:cNvSpPr txBox="1"/>
          <p:nvPr/>
        </p:nvSpPr>
        <p:spPr>
          <a:xfrm>
            <a:off x="3161549" y="4643345"/>
            <a:ext cx="6749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800" dirty="0">
                <a:solidFill>
                  <a:schemeClr val="accent1">
                    <a:lumMod val="50000"/>
                  </a:schemeClr>
                </a:solidFill>
              </a:rPr>
              <a:t>-уштеда новца при куповини производа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E44326-EEE0-D758-A277-A95D880BD467}"/>
              </a:ext>
            </a:extLst>
          </p:cNvPr>
          <p:cNvSpPr txBox="1"/>
          <p:nvPr/>
        </p:nvSpPr>
        <p:spPr>
          <a:xfrm>
            <a:off x="2284983" y="6056371"/>
            <a:ext cx="7274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800" dirty="0">
                <a:solidFill>
                  <a:schemeClr val="accent1">
                    <a:lumMod val="50000"/>
                  </a:schemeClr>
                </a:solidFill>
              </a:rPr>
              <a:t>-пружање информација о саставу производа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8A0550-01DD-D775-E36D-5F4043200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8800" y="5867131"/>
            <a:ext cx="784223" cy="365125"/>
          </a:xfrm>
        </p:spPr>
        <p:txBody>
          <a:bodyPr/>
          <a:lstStyle/>
          <a:p>
            <a:fld id="{29ECD13E-2927-4AD1-B0F8-B3BA888B667A}" type="slidenum">
              <a:rPr lang="en-US" sz="1400" b="1" smtClean="0"/>
              <a:t>2</a:t>
            </a:fld>
            <a:r>
              <a:rPr lang="en-US" sz="1400" b="1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424678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861" y="419100"/>
            <a:ext cx="10018713" cy="1752599"/>
          </a:xfrm>
        </p:spPr>
        <p:txBody>
          <a:bodyPr/>
          <a:lstStyle/>
          <a:p>
            <a:r>
              <a:rPr lang="sr-Cyrl-RS" b="1" dirty="0">
                <a:solidFill>
                  <a:schemeClr val="accent1">
                    <a:lumMod val="50000"/>
                  </a:schemeClr>
                </a:solidFill>
              </a:rPr>
              <a:t>Мотивација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AB08AA-D7ED-4F72-717C-9A682559CFBB}"/>
              </a:ext>
            </a:extLst>
          </p:cNvPr>
          <p:cNvSpPr txBox="1"/>
          <p:nvPr/>
        </p:nvSpPr>
        <p:spPr>
          <a:xfrm>
            <a:off x="1695796" y="2028305"/>
            <a:ext cx="46264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800" dirty="0">
                <a:solidFill>
                  <a:schemeClr val="accent1">
                    <a:lumMod val="50000"/>
                  </a:schemeClr>
                </a:solidFill>
              </a:rPr>
              <a:t>- омогућити корисницима приступ провереним информацијама без рекламирања компанија и њихових производа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C0B1DD-7143-7659-2BAE-C93B2C6BACA0}"/>
              </a:ext>
            </a:extLst>
          </p:cNvPr>
          <p:cNvSpPr txBox="1"/>
          <p:nvPr/>
        </p:nvSpPr>
        <p:spPr>
          <a:xfrm>
            <a:off x="1661543" y="4499284"/>
            <a:ext cx="46606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800" dirty="0">
                <a:solidFill>
                  <a:schemeClr val="accent1">
                    <a:lumMod val="50000"/>
                  </a:schemeClr>
                </a:solidFill>
              </a:rPr>
              <a:t>-укључивање производа малих компанија које су у сенци великих корпорација 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Picture 13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BE430FC4-63B8-5AD0-3432-F228034B4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348" y="2171699"/>
            <a:ext cx="4340791" cy="3882973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76906BE-977A-FC40-CD91-F95826CE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13E-2927-4AD1-B0F8-B3BA888B667A}" type="slidenum">
              <a:rPr lang="en-US" sz="1400" b="1" smtClean="0"/>
              <a:t>3</a:t>
            </a:fld>
            <a:r>
              <a:rPr lang="en-US" sz="1400" b="1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50590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0" y="509381"/>
            <a:ext cx="3923607" cy="1752599"/>
          </a:xfrm>
        </p:spPr>
        <p:txBody>
          <a:bodyPr/>
          <a:lstStyle/>
          <a:p>
            <a:r>
              <a:rPr lang="sr-Cyrl-RS" b="1" dirty="0">
                <a:solidFill>
                  <a:schemeClr val="accent1">
                    <a:lumMod val="50000"/>
                  </a:schemeClr>
                </a:solidFill>
              </a:rPr>
              <a:t>Мисија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788D1EE-5BB1-A8D0-20DD-861F62CAC3C0}"/>
              </a:ext>
            </a:extLst>
          </p:cNvPr>
          <p:cNvSpPr txBox="1">
            <a:spLocks/>
          </p:cNvSpPr>
          <p:nvPr/>
        </p:nvSpPr>
        <p:spPr>
          <a:xfrm>
            <a:off x="1621429" y="509382"/>
            <a:ext cx="411435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Cyrl-RS" b="1" dirty="0">
                <a:solidFill>
                  <a:schemeClr val="accent1">
                    <a:lumMod val="50000"/>
                  </a:schemeClr>
                </a:solidFill>
              </a:rPr>
              <a:t>Визија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09F378-FDA3-6132-86BE-513AB18FA9B8}"/>
              </a:ext>
            </a:extLst>
          </p:cNvPr>
          <p:cNvSpPr txBox="1"/>
          <p:nvPr/>
        </p:nvSpPr>
        <p:spPr>
          <a:xfrm>
            <a:off x="1621429" y="2261980"/>
            <a:ext cx="4352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Cyrl-RS" sz="2400" dirty="0">
                <a:solidFill>
                  <a:schemeClr val="accent1">
                    <a:lumMod val="50000"/>
                  </a:schemeClr>
                </a:solidFill>
              </a:rPr>
              <a:t> Одржавање здравља коже људи независно од финансијског статуса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692D58-6855-3B82-B13B-D9FE3DBCB273}"/>
              </a:ext>
            </a:extLst>
          </p:cNvPr>
          <p:cNvSpPr txBox="1"/>
          <p:nvPr/>
        </p:nvSpPr>
        <p:spPr>
          <a:xfrm>
            <a:off x="6456219" y="2261980"/>
            <a:ext cx="4352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Cyrl-RS" sz="2400" dirty="0">
                <a:solidFill>
                  <a:schemeClr val="accent1">
                    <a:lumMod val="50000"/>
                  </a:schemeClr>
                </a:solidFill>
              </a:rPr>
              <a:t>Изградња платформе са бесплатним приступом и провереним информацијама као замена за скупе дерматолошке прегледе и лажне рекламе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Graphic 9" descr="Children with solid fill">
            <a:extLst>
              <a:ext uri="{FF2B5EF4-FFF2-40B4-BE49-F238E27FC236}">
                <a16:creationId xmlns:a16="http://schemas.microsoft.com/office/drawing/2014/main" id="{65BFD629-6C47-8995-F23D-DC1481399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5722" y="4013350"/>
            <a:ext cx="1909157" cy="1909157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8CDA002-E80E-0A4D-50E4-D8E091C8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13E-2927-4AD1-B0F8-B3BA888B667A}" type="slidenum">
              <a:rPr lang="en-US" sz="1400" b="1" smtClean="0"/>
              <a:t>4</a:t>
            </a:fld>
            <a:r>
              <a:rPr lang="en-US" sz="1400" b="1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145662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3CF7-85D5-D37B-C072-53569244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65513"/>
            <a:ext cx="10018713" cy="1496292"/>
          </a:xfrm>
        </p:spPr>
        <p:txBody>
          <a:bodyPr/>
          <a:lstStyle/>
          <a:p>
            <a:r>
              <a:rPr lang="sr-Cyrl-RS" b="1" dirty="0">
                <a:solidFill>
                  <a:schemeClr val="accent1">
                    <a:lumMod val="50000"/>
                  </a:schemeClr>
                </a:solidFill>
              </a:rPr>
              <a:t>Тржиште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4CD16-BC7F-00A3-E65E-1818FAAB0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61806"/>
            <a:ext cx="5282249" cy="245059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sr-Cyrl-RS" dirty="0">
                <a:solidFill>
                  <a:schemeClr val="accent1">
                    <a:lumMod val="50000"/>
                  </a:schemeClr>
                </a:solidFill>
              </a:rPr>
              <a:t>Развијено тржиште козметичке индустрије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Cyrl-RS" dirty="0">
                <a:solidFill>
                  <a:schemeClr val="accent1">
                    <a:lumMod val="50000"/>
                  </a:schemeClr>
                </a:solidFill>
              </a:rPr>
              <a:t>Корисници козметичких производа се углавном преко интернета информишу о новинама у индустрији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5B802-8405-1021-8C46-CC22BFEE12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0000" b="15555"/>
          <a:stretch/>
        </p:blipFill>
        <p:spPr>
          <a:xfrm>
            <a:off x="6999289" y="1961805"/>
            <a:ext cx="2926080" cy="24505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EDACAC-0C76-DBBD-9435-6033FA66D2BB}"/>
              </a:ext>
            </a:extLst>
          </p:cNvPr>
          <p:cNvSpPr txBox="1"/>
          <p:nvPr/>
        </p:nvSpPr>
        <p:spPr>
          <a:xfrm>
            <a:off x="5049520" y="4785360"/>
            <a:ext cx="487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sr-Cyrl-RS" sz="2400" dirty="0">
                <a:solidFill>
                  <a:schemeClr val="accent1">
                    <a:lumMod val="50000"/>
                  </a:schemeClr>
                </a:solidFill>
              </a:rPr>
              <a:t>Велики број компанија које нуде сличне производе, решење обухвата функционалности свих производа тренутно на тржишту</a:t>
            </a:r>
          </a:p>
        </p:txBody>
      </p:sp>
      <p:pic>
        <p:nvPicPr>
          <p:cNvPr id="8" name="Picture 7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3D0F47F8-CD9E-1C6D-3718-4EC56C4F6C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310" y="4353745"/>
            <a:ext cx="1111110" cy="2244667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151FC-5255-264F-BBF0-B2317177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13E-2927-4AD1-B0F8-B3BA888B667A}" type="slidenum">
              <a:rPr lang="en-US" sz="1400" b="1" smtClean="0"/>
              <a:t>5</a:t>
            </a:fld>
            <a:r>
              <a:rPr lang="en-US" sz="1400" b="1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104556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7F98-CBA5-5CDE-523C-83B70488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1"/>
            <a:ext cx="10018713" cy="1392382"/>
          </a:xfrm>
        </p:spPr>
        <p:txBody>
          <a:bodyPr/>
          <a:lstStyle/>
          <a:p>
            <a:r>
              <a:rPr lang="sr-Cyrl-RS" b="1" dirty="0">
                <a:solidFill>
                  <a:schemeClr val="accent1">
                    <a:lumMod val="50000"/>
                  </a:schemeClr>
                </a:solidFill>
              </a:rPr>
              <a:t>Пројекат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AB5550-36A7-4AFE-6209-89413FA203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296175"/>
              </p:ext>
            </p:extLst>
          </p:nvPr>
        </p:nvGraphicFramePr>
        <p:xfrm>
          <a:off x="1484313" y="2078183"/>
          <a:ext cx="10018710" cy="3713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66647-1632-53CF-B137-20E5B3BD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13E-2927-4AD1-B0F8-B3BA888B667A}" type="slidenum">
              <a:rPr lang="en-US" sz="1400" b="1" smtClean="0"/>
              <a:t>6</a:t>
            </a:fld>
            <a:r>
              <a:rPr lang="en-US" sz="1400" b="1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4118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3" y="361950"/>
            <a:ext cx="10018713" cy="1752599"/>
          </a:xfrm>
        </p:spPr>
        <p:txBody>
          <a:bodyPr/>
          <a:lstStyle/>
          <a:p>
            <a:r>
              <a:rPr lang="sr-Cyrl-RS" b="1" dirty="0">
                <a:solidFill>
                  <a:schemeClr val="accent1">
                    <a:lumMod val="50000"/>
                  </a:schemeClr>
                </a:solidFill>
              </a:rPr>
              <a:t>Учесници пројекта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714D762-1B02-65D5-20FB-A854149CC4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351082"/>
              </p:ext>
            </p:extLst>
          </p:nvPr>
        </p:nvGraphicFramePr>
        <p:xfrm>
          <a:off x="1649615" y="1683944"/>
          <a:ext cx="4219170" cy="4188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5EC4C3A-3DC4-CDF5-54F1-5AC4D92C6F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2240781"/>
              </p:ext>
            </p:extLst>
          </p:nvPr>
        </p:nvGraphicFramePr>
        <p:xfrm>
          <a:off x="6323215" y="1683944"/>
          <a:ext cx="4080625" cy="3507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8CC5852-F791-0E44-BEB6-93B8319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13E-2927-4AD1-B0F8-B3BA888B667A}" type="slidenum">
              <a:rPr lang="en-US" sz="1400" b="1" smtClean="0"/>
              <a:t>7</a:t>
            </a:fld>
            <a:r>
              <a:rPr lang="en-US" sz="1400" b="1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169528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36869-74CA-FA6B-148F-C891EF08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b="1" dirty="0">
                <a:solidFill>
                  <a:schemeClr val="accent1">
                    <a:lumMod val="50000"/>
                  </a:schemeClr>
                </a:solidFill>
              </a:rPr>
              <a:t>Структура пакета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C9B4C7B-DDDD-151C-210B-5B7D40A118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5661714"/>
              </p:ext>
            </p:extLst>
          </p:nvPr>
        </p:nvGraphicFramePr>
        <p:xfrm>
          <a:off x="1097280" y="558800"/>
          <a:ext cx="10932160" cy="629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718101-4863-D00B-FFC7-937CD135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13E-2927-4AD1-B0F8-B3BA888B667A}" type="slidenum">
              <a:rPr lang="en-US" sz="1400" b="1" smtClean="0"/>
              <a:t>8</a:t>
            </a:fld>
            <a:r>
              <a:rPr lang="en-US" sz="1400" b="1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189269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FA579-4CCF-A34A-FE41-94F65B00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11480"/>
            <a:ext cx="10018713" cy="1752599"/>
          </a:xfrm>
        </p:spPr>
        <p:txBody>
          <a:bodyPr/>
          <a:lstStyle/>
          <a:p>
            <a:r>
              <a:rPr lang="sr-Cyrl-RS" b="1" dirty="0">
                <a:solidFill>
                  <a:schemeClr val="accent1">
                    <a:lumMod val="50000"/>
                  </a:schemeClr>
                </a:solidFill>
              </a:rPr>
              <a:t>Буџет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95A8373-FC19-0A03-C95D-8E9B9710FA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117909"/>
              </p:ext>
            </p:extLst>
          </p:nvPr>
        </p:nvGraphicFramePr>
        <p:xfrm>
          <a:off x="1116650" y="2163762"/>
          <a:ext cx="5444807" cy="3216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BC4696F-877B-6B83-CE98-40D10522EE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426864"/>
              </p:ext>
            </p:extLst>
          </p:nvPr>
        </p:nvGraphicFramePr>
        <p:xfrm>
          <a:off x="6715760" y="2163763"/>
          <a:ext cx="4632960" cy="3216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5CED520-4BD6-4670-0E94-4FA82C26D87B}"/>
              </a:ext>
            </a:extLst>
          </p:cNvPr>
          <p:cNvSpPr txBox="1"/>
          <p:nvPr/>
        </p:nvSpPr>
        <p:spPr>
          <a:xfrm>
            <a:off x="3151269" y="5577840"/>
            <a:ext cx="137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75,453.00 €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20597B-AF29-C047-3FFE-8D25EE6A9FC1}"/>
              </a:ext>
            </a:extLst>
          </p:cNvPr>
          <p:cNvSpPr txBox="1"/>
          <p:nvPr/>
        </p:nvSpPr>
        <p:spPr>
          <a:xfrm flipH="1">
            <a:off x="8298179" y="5577840"/>
            <a:ext cx="146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100,234.00 € 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C9619B57-6FB1-47A6-0BA7-4799EE9C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13E-2927-4AD1-B0F8-B3BA888B667A}" type="slidenum">
              <a:rPr lang="en-US" sz="1400" b="1" smtClean="0"/>
              <a:t>9</a:t>
            </a:fld>
            <a:r>
              <a:rPr lang="en-US" sz="1400" b="1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1827797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422</TotalTime>
  <Words>434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Parallax</vt:lpstr>
      <vt:lpstr>Skin&amp;health </vt:lpstr>
      <vt:lpstr>Идеја</vt:lpstr>
      <vt:lpstr>Мотивација</vt:lpstr>
      <vt:lpstr>Мисија</vt:lpstr>
      <vt:lpstr>Тржиште</vt:lpstr>
      <vt:lpstr>Пројекат</vt:lpstr>
      <vt:lpstr>Учесници пројекта</vt:lpstr>
      <vt:lpstr>Структура пакета</vt:lpstr>
      <vt:lpstr>Буџет</vt:lpstr>
      <vt:lpstr>Ризици</vt:lpstr>
      <vt:lpstr>Закључак</vt:lpstr>
      <vt:lpstr>Хвала на пажњи!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Skin&amp;health</dc:title>
  <dc:creator>Zoki</dc:creator>
  <cp:lastModifiedBy>Ђурђа Јоксимовић</cp:lastModifiedBy>
  <cp:revision>18</cp:revision>
  <dcterms:created xsi:type="dcterms:W3CDTF">2023-06-26T22:04:41Z</dcterms:created>
  <dcterms:modified xsi:type="dcterms:W3CDTF">2023-09-19T11:55:09Z</dcterms:modified>
</cp:coreProperties>
</file>