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68DE-650B-3069-F254-2D35B7A5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A02F6-34E1-8F10-D92C-A066C309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8D6B-4767-590A-CF54-728EECC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1508-E1FC-59B4-0CF4-DEE3651A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8FF-4DC8-3A6E-40F4-A75A38A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6B83-9FAC-7598-A10E-C15B5F45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AABF2-4881-6817-6969-84B520D6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3BB3-F9E3-6212-C8F5-756A892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611C-36AF-499C-932F-D3A89464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34F1-88A0-3304-8A50-A7ED6C3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3F03-6BCD-CBC8-D7DA-726916893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AC38-907D-ADA0-CD93-52C6C8C0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D28B-DDBB-3B39-FC21-E40EEF2C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E66B-B6B2-C350-5055-C165C755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88DA-46E5-F584-8A73-5CEBC25A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E94F-43DE-5F67-F873-59E2ABF7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CD7A-35EE-AAB0-6A57-6C73B440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6F64-1573-11E2-F227-2AA3370E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9053-8AC0-D414-1689-4613811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CC78-0FDE-B2F2-A9CF-74E2E0C2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8C47-FA2D-98D4-C2A5-C0F654E5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187E-7B93-E6FC-FA9F-E0661577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79F-C7F3-6D9C-2450-208F4B27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9CBD-D865-750E-7859-95F17753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5D3-91E0-8FB2-5808-B23000CD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24F9-7479-9113-1DCC-394DD06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8DC4-9C96-D603-E5F4-776F1C8F4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1831F-56A8-0B2E-6B30-AD63AB48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E9F9-A75E-39C9-3B12-7FEA48A4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B3428-FE69-B8C9-7C3A-270EEF6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008B8-1ED7-9D68-2591-C959C1DD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55D-0F45-92F1-36EB-F40F31FA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86B9-AF8F-C406-3319-075B52FE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C1F15-4071-6C30-45BE-3CE67D7A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126C9-714D-D8AA-92A5-2C091A261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0747E-5B38-DA0B-1BEF-4AD076871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82DA-2290-0957-BEEC-0EBC911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E961E-2CEC-9D59-FADB-32AB408D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C6BA8-4BB9-F9F9-C2FC-80A742C1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BF2D-0019-27F7-E06D-2B97605B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43BE-CDE5-F7E0-58B5-833DED08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619C0-E48B-DCDB-AFB3-B2E2064D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5A64-060F-56E3-5787-5413513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7493C-5EC5-293F-CC4D-C44EFB11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CE620-941E-6149-71A6-C5C62530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9FB9-56C8-E8F6-C4F1-2251AC1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0DB4-62B4-8927-5BA0-944EA646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75D0-E72B-56E3-8227-B591E2B2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36E4-ED03-2441-A667-624208579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3DF4-C317-663F-C1FF-D7A7D655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6839-37EB-0759-6207-CFA82413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2C54-251A-D285-1523-AB34485F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01E9-79BA-10F2-D202-26E86DE4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E5160-45E5-F999-0535-8245591E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5608-3654-E6B8-9C9C-C1998E554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C67B-AAE0-6326-D6F3-685006A0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EDB6-217F-F1DE-2E84-AB424318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963F-A76B-3A20-C6D7-ED083DD2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C7585-2B9A-BCA4-2CBB-24813E2C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C48E-54AD-6928-D3CA-12070F8A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2358-74D6-4E00-5FF2-037174303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B7DB2-83D6-454A-86A2-125DACE4316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A93E-70FE-AF4E-501D-69F72252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2821-B9F3-5305-5EBA-DA5245CB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2BB3D-D7FC-48EF-93AA-82E05B76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07A00-CAA7-2CDB-DD8A-ADA3174246A2}"/>
              </a:ext>
            </a:extLst>
          </p:cNvPr>
          <p:cNvGrpSpPr/>
          <p:nvPr/>
        </p:nvGrpSpPr>
        <p:grpSpPr>
          <a:xfrm>
            <a:off x="0" y="1"/>
            <a:ext cx="5238750" cy="3164838"/>
            <a:chOff x="0" y="1"/>
            <a:chExt cx="5238750" cy="316483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FA2C53-8EFF-AA60-5A7B-4E516CAC0021}"/>
                </a:ext>
              </a:extLst>
            </p:cNvPr>
            <p:cNvGrpSpPr/>
            <p:nvPr/>
          </p:nvGrpSpPr>
          <p:grpSpPr>
            <a:xfrm>
              <a:off x="0" y="1"/>
              <a:ext cx="5238750" cy="635000"/>
              <a:chOff x="0" y="1"/>
              <a:chExt cx="5238750" cy="635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C5CC9EF-3C72-35A7-6664-3A129BC72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1" t="24549" r="33891" b="65760"/>
              <a:stretch/>
            </p:blipFill>
            <p:spPr>
              <a:xfrm>
                <a:off x="0" y="1"/>
                <a:ext cx="5238750" cy="635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DF6B1E9-934F-54AD-B0E7-B5E8BF1F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3950" y="158751"/>
                <a:ext cx="137160" cy="13716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E5787A-B61F-A556-1450-A216E1890DFC}"/>
                </a:ext>
              </a:extLst>
            </p:cNvPr>
            <p:cNvGrpSpPr/>
            <p:nvPr/>
          </p:nvGrpSpPr>
          <p:grpSpPr>
            <a:xfrm>
              <a:off x="0" y="774700"/>
              <a:ext cx="5238750" cy="635001"/>
              <a:chOff x="0" y="850900"/>
              <a:chExt cx="5238750" cy="63500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6B2FBFD-F8D1-4E5D-6620-B972151F9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1" t="24314" r="33891" b="65997"/>
              <a:stretch/>
            </p:blipFill>
            <p:spPr>
              <a:xfrm>
                <a:off x="0" y="850900"/>
                <a:ext cx="5238750" cy="63500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17F4F79-9276-6083-5C70-AC106F7FD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1250" y="1131570"/>
                <a:ext cx="137160" cy="13716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237C5B-5FDC-7701-7AEA-B61AF2F0B6E0}"/>
                </a:ext>
              </a:extLst>
            </p:cNvPr>
            <p:cNvGrpSpPr/>
            <p:nvPr/>
          </p:nvGrpSpPr>
          <p:grpSpPr>
            <a:xfrm>
              <a:off x="0" y="1549400"/>
              <a:ext cx="5238750" cy="698500"/>
              <a:chOff x="0" y="1701800"/>
              <a:chExt cx="5238750" cy="6985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9947EA1-678C-09F3-CCEE-EAE80FD1E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1" t="24312" r="33890" b="65029"/>
              <a:stretch/>
            </p:blipFill>
            <p:spPr>
              <a:xfrm>
                <a:off x="0" y="1701800"/>
                <a:ext cx="5238750" cy="6985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1C43233-97D7-5E37-8BBB-8C554A5C3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3950" y="2101850"/>
                <a:ext cx="137160" cy="13716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34B707-96C7-13F6-1504-FAEA39F962C7}"/>
                </a:ext>
              </a:extLst>
            </p:cNvPr>
            <p:cNvGrpSpPr/>
            <p:nvPr/>
          </p:nvGrpSpPr>
          <p:grpSpPr>
            <a:xfrm>
              <a:off x="0" y="2387599"/>
              <a:ext cx="5238750" cy="777240"/>
              <a:chOff x="0" y="2616199"/>
              <a:chExt cx="5238750" cy="77724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84DA0C4-793A-CC57-1F9D-F670E80A4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69" t="24535" r="34063" b="63605"/>
              <a:stretch/>
            </p:blipFill>
            <p:spPr>
              <a:xfrm>
                <a:off x="0" y="2616199"/>
                <a:ext cx="5238750" cy="77724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6A140FB-F4AC-8A51-F6D5-83055765D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000" y="3119120"/>
                <a:ext cx="137160" cy="137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3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Villarreal, Dan</dc:creator>
  <cp:lastModifiedBy>Villarreal, Dan</cp:lastModifiedBy>
  <cp:revision>1</cp:revision>
  <dcterms:created xsi:type="dcterms:W3CDTF">2025-06-17T16:49:50Z</dcterms:created>
  <dcterms:modified xsi:type="dcterms:W3CDTF">2025-06-17T17:02:38Z</dcterms:modified>
</cp:coreProperties>
</file>