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87994B-3F19-4752-99B2-B302AA0C6320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9C865-D8C2-485F-9F5F-D93901778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APLICACIÓN “MYPETS”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A8F8E-06E6-4CD6-B29F-53379D6A9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17372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¿Dónde guardamos la información?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2199-D719-400C-A1FF-E2F112C5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2336873"/>
            <a:ext cx="10756305" cy="684624"/>
          </a:xfrm>
        </p:spPr>
        <p:txBody>
          <a:bodyPr>
            <a:noAutofit/>
          </a:bodyPr>
          <a:lstStyle/>
          <a:p>
            <a:r>
              <a:rPr lang="es-ES" sz="2800" dirty="0"/>
              <a:t>Disponemos de una Base de Datos “SQLite”, con 5 tablas: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9E8381-CB9B-45AC-B542-4655ED237E43}"/>
              </a:ext>
            </a:extLst>
          </p:cNvPr>
          <p:cNvSpPr txBox="1"/>
          <p:nvPr/>
        </p:nvSpPr>
        <p:spPr>
          <a:xfrm>
            <a:off x="5487250" y="3177208"/>
            <a:ext cx="1417983" cy="31393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Mascotas</a:t>
            </a:r>
          </a:p>
          <a:p>
            <a:pPr algn="ctr"/>
            <a:endParaRPr lang="es-ES" u="sng" dirty="0"/>
          </a:p>
          <a:p>
            <a:pPr algn="ctr"/>
            <a:r>
              <a:rPr lang="es-ES" dirty="0" err="1"/>
              <a:t>id_mascota</a:t>
            </a:r>
            <a:endParaRPr lang="es-ES" dirty="0"/>
          </a:p>
          <a:p>
            <a:pPr algn="ctr"/>
            <a:r>
              <a:rPr lang="es-ES" dirty="0"/>
              <a:t>nombre</a:t>
            </a:r>
          </a:p>
          <a:p>
            <a:pPr algn="ctr"/>
            <a:r>
              <a:rPr lang="es-ES" dirty="0"/>
              <a:t>especie</a:t>
            </a:r>
          </a:p>
          <a:p>
            <a:pPr algn="ctr"/>
            <a:r>
              <a:rPr lang="es-ES" dirty="0"/>
              <a:t>raza</a:t>
            </a:r>
          </a:p>
          <a:p>
            <a:pPr algn="ctr"/>
            <a:r>
              <a:rPr lang="es-ES" dirty="0"/>
              <a:t>color</a:t>
            </a:r>
          </a:p>
          <a:p>
            <a:pPr algn="ctr"/>
            <a:r>
              <a:rPr lang="es-ES" dirty="0"/>
              <a:t>nacimiento</a:t>
            </a:r>
          </a:p>
          <a:p>
            <a:pPr algn="ctr"/>
            <a:r>
              <a:rPr lang="es-ES" dirty="0"/>
              <a:t>sexo</a:t>
            </a:r>
          </a:p>
          <a:p>
            <a:pPr algn="ctr"/>
            <a:r>
              <a:rPr lang="es-ES" dirty="0"/>
              <a:t>chip</a:t>
            </a:r>
          </a:p>
          <a:p>
            <a:pPr algn="ctr"/>
            <a:r>
              <a:rPr lang="es-ES" dirty="0"/>
              <a:t>foto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41902A-0EB3-4125-AB28-5BE7CBCF90E2}"/>
              </a:ext>
            </a:extLst>
          </p:cNvPr>
          <p:cNvSpPr txBox="1"/>
          <p:nvPr/>
        </p:nvSpPr>
        <p:spPr>
          <a:xfrm>
            <a:off x="3068729" y="3173891"/>
            <a:ext cx="1802296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Peso</a:t>
            </a:r>
          </a:p>
          <a:p>
            <a:pPr algn="ctr"/>
            <a:endParaRPr lang="es-ES" u="sng" dirty="0"/>
          </a:p>
          <a:p>
            <a:pPr algn="ctr"/>
            <a:r>
              <a:rPr lang="es-ES" dirty="0" err="1"/>
              <a:t>id_peso</a:t>
            </a:r>
            <a:endParaRPr lang="es-ES" dirty="0"/>
          </a:p>
          <a:p>
            <a:pPr algn="ctr"/>
            <a:r>
              <a:rPr lang="es-ES" dirty="0"/>
              <a:t>fecha</a:t>
            </a:r>
          </a:p>
          <a:p>
            <a:pPr algn="ctr"/>
            <a:r>
              <a:rPr lang="es-ES" dirty="0"/>
              <a:t>peso</a:t>
            </a:r>
          </a:p>
          <a:p>
            <a:pPr algn="ctr"/>
            <a:r>
              <a:rPr lang="es-ES" dirty="0" err="1"/>
              <a:t>id_mascota</a:t>
            </a:r>
            <a:r>
              <a:rPr lang="es-ES" dirty="0"/>
              <a:t> FK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CB7E807-68D4-435E-B7DB-241390B3042B}"/>
              </a:ext>
            </a:extLst>
          </p:cNvPr>
          <p:cNvSpPr txBox="1"/>
          <p:nvPr/>
        </p:nvSpPr>
        <p:spPr>
          <a:xfrm>
            <a:off x="418296" y="3173891"/>
            <a:ext cx="2034208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Entreno</a:t>
            </a:r>
          </a:p>
          <a:p>
            <a:pPr algn="ctr"/>
            <a:endParaRPr lang="es-ES" u="sng" dirty="0"/>
          </a:p>
          <a:p>
            <a:pPr algn="ctr"/>
            <a:r>
              <a:rPr lang="es-ES" dirty="0" err="1"/>
              <a:t>id_entreno</a:t>
            </a:r>
            <a:endParaRPr lang="es-ES" dirty="0"/>
          </a:p>
          <a:p>
            <a:pPr algn="ctr"/>
            <a:r>
              <a:rPr lang="es-ES" dirty="0"/>
              <a:t>fecha</a:t>
            </a:r>
          </a:p>
          <a:p>
            <a:pPr algn="ctr"/>
            <a:r>
              <a:rPr lang="es-ES" dirty="0"/>
              <a:t>detalles</a:t>
            </a:r>
          </a:p>
          <a:p>
            <a:pPr algn="ctr"/>
            <a:r>
              <a:rPr lang="es-ES" dirty="0" err="1"/>
              <a:t>valoracion</a:t>
            </a:r>
            <a:endParaRPr lang="es-ES" dirty="0"/>
          </a:p>
          <a:p>
            <a:pPr algn="ctr"/>
            <a:r>
              <a:rPr lang="es-ES" dirty="0"/>
              <a:t>gasto</a:t>
            </a:r>
          </a:p>
          <a:p>
            <a:pPr algn="ctr"/>
            <a:r>
              <a:rPr lang="es-ES" dirty="0" err="1"/>
              <a:t>id_mascota</a:t>
            </a:r>
            <a:r>
              <a:rPr lang="es-ES" dirty="0"/>
              <a:t> FK</a:t>
            </a:r>
          </a:p>
          <a:p>
            <a:pPr algn="ctr"/>
            <a:r>
              <a:rPr lang="es-ES" dirty="0" err="1"/>
              <a:t>nombre_mascota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62F664-D8A4-4E1E-9F52-0E4A3A857816}"/>
              </a:ext>
            </a:extLst>
          </p:cNvPr>
          <p:cNvCxnSpPr>
            <a:stCxn id="13" idx="3"/>
          </p:cNvCxnSpPr>
          <p:nvPr/>
        </p:nvCxnSpPr>
        <p:spPr>
          <a:xfrm>
            <a:off x="4871025" y="4051054"/>
            <a:ext cx="616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43939CE-C279-4588-A324-5DE3A89EA35E}"/>
              </a:ext>
            </a:extLst>
          </p:cNvPr>
          <p:cNvCxnSpPr>
            <a:cxnSpLocks/>
          </p:cNvCxnSpPr>
          <p:nvPr/>
        </p:nvCxnSpPr>
        <p:spPr>
          <a:xfrm>
            <a:off x="2452504" y="5316637"/>
            <a:ext cx="3034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3B64E37-9065-4EB6-B892-58B74E0CDDF8}"/>
              </a:ext>
            </a:extLst>
          </p:cNvPr>
          <p:cNvSpPr txBox="1"/>
          <p:nvPr/>
        </p:nvSpPr>
        <p:spPr>
          <a:xfrm>
            <a:off x="7521458" y="3166008"/>
            <a:ext cx="1802296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Citas</a:t>
            </a:r>
          </a:p>
          <a:p>
            <a:pPr algn="ctr"/>
            <a:endParaRPr lang="es-ES" u="sng" dirty="0"/>
          </a:p>
          <a:p>
            <a:pPr algn="ctr"/>
            <a:r>
              <a:rPr lang="es-ES" dirty="0" err="1"/>
              <a:t>id_cita</a:t>
            </a:r>
            <a:endParaRPr lang="es-ES" dirty="0"/>
          </a:p>
          <a:p>
            <a:pPr algn="ctr"/>
            <a:r>
              <a:rPr lang="es-ES" dirty="0"/>
              <a:t>fecha</a:t>
            </a:r>
          </a:p>
          <a:p>
            <a:pPr algn="ctr"/>
            <a:r>
              <a:rPr lang="es-ES" dirty="0"/>
              <a:t>actividad</a:t>
            </a:r>
          </a:p>
          <a:p>
            <a:pPr algn="ctr"/>
            <a:r>
              <a:rPr lang="es-ES" dirty="0"/>
              <a:t>detalle</a:t>
            </a:r>
          </a:p>
          <a:p>
            <a:pPr algn="ctr"/>
            <a:r>
              <a:rPr lang="es-ES" dirty="0"/>
              <a:t>recordatorio</a:t>
            </a:r>
          </a:p>
          <a:p>
            <a:pPr algn="ctr"/>
            <a:r>
              <a:rPr lang="es-ES" dirty="0"/>
              <a:t>gasto</a:t>
            </a:r>
          </a:p>
          <a:p>
            <a:pPr algn="ctr"/>
            <a:r>
              <a:rPr lang="es-ES" dirty="0" err="1"/>
              <a:t>id_mascota</a:t>
            </a:r>
            <a:r>
              <a:rPr lang="es-ES" dirty="0"/>
              <a:t> FK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EBDD11-B07E-460E-B9D7-A936D2EA3C75}"/>
              </a:ext>
            </a:extLst>
          </p:cNvPr>
          <p:cNvSpPr txBox="1"/>
          <p:nvPr/>
        </p:nvSpPr>
        <p:spPr>
          <a:xfrm>
            <a:off x="9939979" y="3731206"/>
            <a:ext cx="1802296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Veterinario</a:t>
            </a:r>
          </a:p>
          <a:p>
            <a:pPr algn="ctr"/>
            <a:endParaRPr lang="es-ES" u="sng" dirty="0"/>
          </a:p>
          <a:p>
            <a:pPr algn="ctr"/>
            <a:r>
              <a:rPr lang="es-ES" dirty="0" err="1"/>
              <a:t>id_veterinario</a:t>
            </a:r>
            <a:endParaRPr lang="es-ES" dirty="0"/>
          </a:p>
          <a:p>
            <a:pPr algn="ctr"/>
            <a:r>
              <a:rPr lang="es-ES" dirty="0"/>
              <a:t>fecha</a:t>
            </a:r>
          </a:p>
          <a:p>
            <a:pPr algn="ctr"/>
            <a:r>
              <a:rPr lang="es-ES" dirty="0"/>
              <a:t>actividad</a:t>
            </a:r>
          </a:p>
          <a:p>
            <a:pPr algn="ctr"/>
            <a:r>
              <a:rPr lang="es-ES" dirty="0"/>
              <a:t>detalle</a:t>
            </a:r>
          </a:p>
          <a:p>
            <a:pPr algn="ctr"/>
            <a:r>
              <a:rPr lang="es-ES" dirty="0"/>
              <a:t>recordatorio</a:t>
            </a:r>
          </a:p>
          <a:p>
            <a:pPr algn="ctr"/>
            <a:r>
              <a:rPr lang="es-ES" dirty="0"/>
              <a:t>gasto</a:t>
            </a:r>
          </a:p>
          <a:p>
            <a:pPr algn="ctr"/>
            <a:r>
              <a:rPr lang="es-ES" dirty="0" err="1"/>
              <a:t>id_mascota</a:t>
            </a:r>
            <a:r>
              <a:rPr lang="es-ES" dirty="0"/>
              <a:t> FK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C8CF0AD-956A-4094-AF44-5DDF2D422E49}"/>
              </a:ext>
            </a:extLst>
          </p:cNvPr>
          <p:cNvCxnSpPr>
            <a:cxnSpLocks/>
          </p:cNvCxnSpPr>
          <p:nvPr/>
        </p:nvCxnSpPr>
        <p:spPr>
          <a:xfrm rot="10800000">
            <a:off x="6905233" y="4051054"/>
            <a:ext cx="616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D7CB389-64CF-4D64-8F33-EC1A36AC56D8}"/>
              </a:ext>
            </a:extLst>
          </p:cNvPr>
          <p:cNvCxnSpPr>
            <a:cxnSpLocks/>
          </p:cNvCxnSpPr>
          <p:nvPr/>
        </p:nvCxnSpPr>
        <p:spPr>
          <a:xfrm rot="10800000">
            <a:off x="6905677" y="6003609"/>
            <a:ext cx="3034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“Demo” en vivo: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7201DA16-F28C-AE98-4FA3-C3943BC3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9811" y="2585449"/>
            <a:ext cx="10372378" cy="3096260"/>
          </a:xfrm>
        </p:spPr>
        <p:txBody>
          <a:bodyPr>
            <a:noAutofit/>
          </a:bodyPr>
          <a:lstStyle/>
          <a:p>
            <a:pPr algn="just"/>
            <a:r>
              <a:rPr lang="es-ES" sz="4400" dirty="0"/>
              <a:t>A continuación, voy a realizar una demostración del funcionamiento de la aplicación “</a:t>
            </a:r>
            <a:r>
              <a:rPr lang="es-ES" sz="4400" dirty="0" err="1"/>
              <a:t>MyPets</a:t>
            </a:r>
            <a:r>
              <a:rPr lang="es-ES" sz="4400" dirty="0"/>
              <a:t>”, sobre un emulador.</a:t>
            </a:r>
          </a:p>
        </p:txBody>
      </p:sp>
    </p:spTree>
    <p:extLst>
      <p:ext uri="{BB962C8B-B14F-4D97-AF65-F5344CB8AC3E}">
        <p14:creationId xmlns:p14="http://schemas.microsoft.com/office/powerpoint/2010/main" val="21043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F8A97-854B-467F-B39D-46A37D1B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“MyPets”?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55480-1123-4CC8-898A-813FC3C8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91331" cy="67137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“MyPets” es una agenda para mascotas, donde podemos: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0B5951-0DEF-4F57-B8C5-FCD14AD28DF4}"/>
              </a:ext>
            </a:extLst>
          </p:cNvPr>
          <p:cNvSpPr txBox="1">
            <a:spLocks/>
          </p:cNvSpPr>
          <p:nvPr/>
        </p:nvSpPr>
        <p:spPr>
          <a:xfrm>
            <a:off x="1177278" y="3008243"/>
            <a:ext cx="9391331" cy="67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Crear citas veterinarias.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0AF94E-FA1E-47A7-A2B7-AEECFF77E4CE}"/>
              </a:ext>
            </a:extLst>
          </p:cNvPr>
          <p:cNvSpPr txBox="1">
            <a:spLocks/>
          </p:cNvSpPr>
          <p:nvPr/>
        </p:nvSpPr>
        <p:spPr>
          <a:xfrm>
            <a:off x="1177278" y="3679613"/>
            <a:ext cx="9391331" cy="67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Realizar un seguimiento de su peso.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863380A-7169-4FB7-A5B4-9CF908A63F09}"/>
              </a:ext>
            </a:extLst>
          </p:cNvPr>
          <p:cNvSpPr txBox="1">
            <a:spLocks/>
          </p:cNvSpPr>
          <p:nvPr/>
        </p:nvSpPr>
        <p:spPr>
          <a:xfrm>
            <a:off x="1177278" y="4350983"/>
            <a:ext cx="9391331" cy="67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Valorar deporte y entrenamientos.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814721D-44CE-4216-AE4A-847FDA7D5AD7}"/>
              </a:ext>
            </a:extLst>
          </p:cNvPr>
          <p:cNvSpPr txBox="1">
            <a:spLocks/>
          </p:cNvSpPr>
          <p:nvPr/>
        </p:nvSpPr>
        <p:spPr>
          <a:xfrm>
            <a:off x="1177278" y="5022353"/>
            <a:ext cx="9391331" cy="67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Crear eventos para las mascotas.</a:t>
            </a:r>
          </a:p>
        </p:txBody>
      </p:sp>
    </p:spTree>
    <p:extLst>
      <p:ext uri="{BB962C8B-B14F-4D97-AF65-F5344CB8AC3E}">
        <p14:creationId xmlns:p14="http://schemas.microsoft.com/office/powerpoint/2010/main" val="174994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3D8F-C9AB-4985-AFEA-DDF73E07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CBCF6A-2864-4554-8E18-8D3EC3A3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103" y="2283792"/>
            <a:ext cx="2056721" cy="434196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222C163-1432-4633-AD22-D353F7A3D624}"/>
              </a:ext>
            </a:extLst>
          </p:cNvPr>
          <p:cNvSpPr/>
          <p:nvPr/>
        </p:nvSpPr>
        <p:spPr>
          <a:xfrm>
            <a:off x="8945217" y="2160104"/>
            <a:ext cx="2305879" cy="8216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CBAFA-2925-44F1-8818-D326F166AADF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7854079" cy="52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Está dividida en varias “</a:t>
            </a:r>
            <a:r>
              <a:rPr lang="es-ES" dirty="0" err="1"/>
              <a:t>Activities</a:t>
            </a:r>
            <a:r>
              <a:rPr lang="es-ES" dirty="0"/>
              <a:t>”, donde tenemos: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40F0CD1-D3C6-4906-B2C0-FEAA1E8526F9}"/>
              </a:ext>
            </a:extLst>
          </p:cNvPr>
          <p:cNvSpPr txBox="1">
            <a:spLocks/>
          </p:cNvSpPr>
          <p:nvPr/>
        </p:nvSpPr>
        <p:spPr>
          <a:xfrm>
            <a:off x="1210407" y="3008243"/>
            <a:ext cx="7323993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Menú superior, que a su vez dispone de: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028BE2-DE15-4D65-A674-4D982032B34B}"/>
              </a:ext>
            </a:extLst>
          </p:cNvPr>
          <p:cNvSpPr txBox="1">
            <a:spLocks/>
          </p:cNvSpPr>
          <p:nvPr/>
        </p:nvSpPr>
        <p:spPr>
          <a:xfrm>
            <a:off x="1740493" y="4010224"/>
            <a:ext cx="6793907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2. Botón de ayuda.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5BBFEC6-8BCB-4B4F-87B1-D01FD080022F}"/>
              </a:ext>
            </a:extLst>
          </p:cNvPr>
          <p:cNvSpPr txBox="1">
            <a:spLocks/>
          </p:cNvSpPr>
          <p:nvPr/>
        </p:nvSpPr>
        <p:spPr>
          <a:xfrm>
            <a:off x="1740493" y="4469597"/>
            <a:ext cx="6793907" cy="45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3. Botón de vuelta atrás.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3676A99-0B60-41FD-9B2A-4D14C1540568}"/>
              </a:ext>
            </a:extLst>
          </p:cNvPr>
          <p:cNvSpPr txBox="1">
            <a:spLocks/>
          </p:cNvSpPr>
          <p:nvPr/>
        </p:nvSpPr>
        <p:spPr>
          <a:xfrm>
            <a:off x="1740493" y="4928970"/>
            <a:ext cx="6793907" cy="52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4. Botón de añadir.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41474E2-3045-4C08-8371-BCF8D1A32833}"/>
              </a:ext>
            </a:extLst>
          </p:cNvPr>
          <p:cNvSpPr txBox="1">
            <a:spLocks/>
          </p:cNvSpPr>
          <p:nvPr/>
        </p:nvSpPr>
        <p:spPr>
          <a:xfrm>
            <a:off x="1210406" y="5702356"/>
            <a:ext cx="7323993" cy="92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“</a:t>
            </a:r>
            <a:r>
              <a:rPr lang="es-ES" dirty="0" err="1"/>
              <a:t>RecyclerView</a:t>
            </a:r>
            <a:r>
              <a:rPr lang="es-ES" dirty="0"/>
              <a:t>” central, donde mostramos </a:t>
            </a:r>
          </a:p>
          <a:p>
            <a:pPr marL="0" indent="0">
              <a:buNone/>
            </a:pPr>
            <a:r>
              <a:rPr lang="es-ES" dirty="0"/>
              <a:t>	la información de cada “</a:t>
            </a:r>
            <a:r>
              <a:rPr lang="es-ES" dirty="0" err="1"/>
              <a:t>Activity</a:t>
            </a:r>
            <a:r>
              <a:rPr lang="es-ES" dirty="0"/>
              <a:t>”.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ADAC0BE-4253-4CC5-9F21-EB9C0B7CA3A8}"/>
              </a:ext>
            </a:extLst>
          </p:cNvPr>
          <p:cNvSpPr txBox="1">
            <a:spLocks/>
          </p:cNvSpPr>
          <p:nvPr/>
        </p:nvSpPr>
        <p:spPr>
          <a:xfrm>
            <a:off x="9252011" y="2354173"/>
            <a:ext cx="265043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63CA5AA-03CC-4C52-B821-A112FA782708}"/>
              </a:ext>
            </a:extLst>
          </p:cNvPr>
          <p:cNvSpPr txBox="1">
            <a:spLocks/>
          </p:cNvSpPr>
          <p:nvPr/>
        </p:nvSpPr>
        <p:spPr>
          <a:xfrm>
            <a:off x="10098156" y="2283792"/>
            <a:ext cx="265043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10DCE96-E5E3-4F8D-932B-D986DD539BF7}"/>
              </a:ext>
            </a:extLst>
          </p:cNvPr>
          <p:cNvSpPr txBox="1">
            <a:spLocks/>
          </p:cNvSpPr>
          <p:nvPr/>
        </p:nvSpPr>
        <p:spPr>
          <a:xfrm>
            <a:off x="10407585" y="2283792"/>
            <a:ext cx="265043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8D99A2-1879-4001-8910-7DC8511E22C2}"/>
              </a:ext>
            </a:extLst>
          </p:cNvPr>
          <p:cNvSpPr/>
          <p:nvPr/>
        </p:nvSpPr>
        <p:spPr>
          <a:xfrm>
            <a:off x="8945217" y="2946401"/>
            <a:ext cx="2305879" cy="34146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7AAF3-E501-B40A-AD6A-4FBB3D218E58}"/>
              </a:ext>
            </a:extLst>
          </p:cNvPr>
          <p:cNvSpPr txBox="1">
            <a:spLocks/>
          </p:cNvSpPr>
          <p:nvPr/>
        </p:nvSpPr>
        <p:spPr>
          <a:xfrm>
            <a:off x="1740492" y="3589467"/>
            <a:ext cx="6793907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1. Título de la sección.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498862-D2D0-1109-81B1-7C61D18DBA05}"/>
              </a:ext>
            </a:extLst>
          </p:cNvPr>
          <p:cNvSpPr txBox="1">
            <a:spLocks/>
          </p:cNvSpPr>
          <p:nvPr/>
        </p:nvSpPr>
        <p:spPr>
          <a:xfrm>
            <a:off x="10783148" y="2283792"/>
            <a:ext cx="265043" cy="4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24122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2199-D719-400C-A1FF-E2F112C5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886670" cy="684624"/>
          </a:xfrm>
        </p:spPr>
        <p:txBody>
          <a:bodyPr>
            <a:noAutofit/>
          </a:bodyPr>
          <a:lstStyle/>
          <a:p>
            <a:r>
              <a:rPr lang="es-ES" sz="2800" dirty="0"/>
              <a:t>Disponemos de un “</a:t>
            </a:r>
            <a:r>
              <a:rPr lang="es-ES" sz="2800" dirty="0" err="1"/>
              <a:t>MainActivity</a:t>
            </a:r>
            <a:r>
              <a:rPr lang="es-ES" sz="2800" dirty="0"/>
              <a:t>”, donde: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27A969-6106-4AFF-9825-E75F9DCF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291" y="2336872"/>
            <a:ext cx="2011889" cy="4247321"/>
          </a:xfrm>
          <a:prstGeom prst="rect">
            <a:avLst/>
          </a:prstGeom>
        </p:spPr>
      </p:pic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F49A6ED-B5F6-48C5-A428-E5D4B4D5707B}"/>
              </a:ext>
            </a:extLst>
          </p:cNvPr>
          <p:cNvSpPr txBox="1">
            <a:spLocks/>
          </p:cNvSpPr>
          <p:nvPr/>
        </p:nvSpPr>
        <p:spPr>
          <a:xfrm>
            <a:off x="1037971" y="3151880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Visualizaremos a nuestras mascotas.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70DD9059-B0F9-47A0-8B1A-BC2B768FF178}"/>
              </a:ext>
            </a:extLst>
          </p:cNvPr>
          <p:cNvSpPr txBox="1">
            <a:spLocks/>
          </p:cNvSpPr>
          <p:nvPr/>
        </p:nvSpPr>
        <p:spPr>
          <a:xfrm>
            <a:off x="1037971" y="3966887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Editaremos a nuestras mascotas.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CEAC8C8-602A-46A6-BF6D-B361E32E376B}"/>
              </a:ext>
            </a:extLst>
          </p:cNvPr>
          <p:cNvSpPr txBox="1">
            <a:spLocks/>
          </p:cNvSpPr>
          <p:nvPr/>
        </p:nvSpPr>
        <p:spPr>
          <a:xfrm>
            <a:off x="1037971" y="4781894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Añadiremos más mascotas.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CCAE28B-6784-4148-B47B-BB9C48697962}"/>
              </a:ext>
            </a:extLst>
          </p:cNvPr>
          <p:cNvSpPr txBox="1">
            <a:spLocks/>
          </p:cNvSpPr>
          <p:nvPr/>
        </p:nvSpPr>
        <p:spPr>
          <a:xfrm>
            <a:off x="1037971" y="5596901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Eliminaremos a las mascotas.</a:t>
            </a:r>
          </a:p>
        </p:txBody>
      </p:sp>
    </p:spTree>
    <p:extLst>
      <p:ext uri="{BB962C8B-B14F-4D97-AF65-F5344CB8AC3E}">
        <p14:creationId xmlns:p14="http://schemas.microsoft.com/office/powerpoint/2010/main" val="8758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03141-3DFF-44AB-95B8-3BD26806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29FD48-AF88-45BE-9279-4C15CF02D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3" b="62383"/>
          <a:stretch/>
        </p:blipFill>
        <p:spPr>
          <a:xfrm>
            <a:off x="7861141" y="3723552"/>
            <a:ext cx="3267488" cy="1482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9279C619-88F5-401C-A1BE-11A6E5C1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886670" cy="684624"/>
          </a:xfrm>
        </p:spPr>
        <p:txBody>
          <a:bodyPr>
            <a:noAutofit/>
          </a:bodyPr>
          <a:lstStyle/>
          <a:p>
            <a:r>
              <a:rPr lang="es-ES" sz="2800" dirty="0"/>
              <a:t>Contamos con una “</a:t>
            </a:r>
            <a:r>
              <a:rPr lang="es-ES" sz="2800" dirty="0" err="1"/>
              <a:t>CardView</a:t>
            </a:r>
            <a:r>
              <a:rPr lang="es-ES" sz="2800" dirty="0"/>
              <a:t>”, donde: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347F6FC-CAFC-43F0-92A1-C21DF78CBC16}"/>
              </a:ext>
            </a:extLst>
          </p:cNvPr>
          <p:cNvSpPr txBox="1">
            <a:spLocks/>
          </p:cNvSpPr>
          <p:nvPr/>
        </p:nvSpPr>
        <p:spPr>
          <a:xfrm>
            <a:off x="1037971" y="3151880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1.  Mostraremos eventos.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D7A197D5-EF3F-4008-9780-6CA5DB29DF7E}"/>
              </a:ext>
            </a:extLst>
          </p:cNvPr>
          <p:cNvSpPr txBox="1">
            <a:spLocks/>
          </p:cNvSpPr>
          <p:nvPr/>
        </p:nvSpPr>
        <p:spPr>
          <a:xfrm>
            <a:off x="1037971" y="3834368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2 . Mostraremos citas veterinarias.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A6279F81-43D3-4CDE-84AA-70AAA037CCA7}"/>
              </a:ext>
            </a:extLst>
          </p:cNvPr>
          <p:cNvSpPr txBox="1">
            <a:spLocks/>
          </p:cNvSpPr>
          <p:nvPr/>
        </p:nvSpPr>
        <p:spPr>
          <a:xfrm>
            <a:off x="1037971" y="4516856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3 . Mostraremos los pesajes.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928955A2-361E-4BC6-8372-1BAFFE1362EC}"/>
              </a:ext>
            </a:extLst>
          </p:cNvPr>
          <p:cNvSpPr txBox="1">
            <a:spLocks/>
          </p:cNvSpPr>
          <p:nvPr/>
        </p:nvSpPr>
        <p:spPr>
          <a:xfrm>
            <a:off x="1037971" y="5199344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4 . Mostraremos los entrenamientos.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EC97EAC4-A2B4-4EE0-A31E-2D4C4B0942AA}"/>
              </a:ext>
            </a:extLst>
          </p:cNvPr>
          <p:cNvSpPr txBox="1">
            <a:spLocks/>
          </p:cNvSpPr>
          <p:nvPr/>
        </p:nvSpPr>
        <p:spPr>
          <a:xfrm>
            <a:off x="1043884" y="5879696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5 . Eliminaremos a la mascota.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C43737BF-4174-4033-8440-2EF38A347A80}"/>
              </a:ext>
            </a:extLst>
          </p:cNvPr>
          <p:cNvSpPr txBox="1">
            <a:spLocks/>
          </p:cNvSpPr>
          <p:nvPr/>
        </p:nvSpPr>
        <p:spPr>
          <a:xfrm>
            <a:off x="8881515" y="4850624"/>
            <a:ext cx="335935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3B915FD1-3202-49F7-B9F7-712D42CADA15}"/>
              </a:ext>
            </a:extLst>
          </p:cNvPr>
          <p:cNvSpPr txBox="1">
            <a:spLocks/>
          </p:cNvSpPr>
          <p:nvPr/>
        </p:nvSpPr>
        <p:spPr>
          <a:xfrm>
            <a:off x="9371367" y="4850624"/>
            <a:ext cx="335935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42C31C8D-E374-433B-B3E4-49C5DED6628D}"/>
              </a:ext>
            </a:extLst>
          </p:cNvPr>
          <p:cNvSpPr txBox="1">
            <a:spLocks/>
          </p:cNvSpPr>
          <p:nvPr/>
        </p:nvSpPr>
        <p:spPr>
          <a:xfrm>
            <a:off x="9766065" y="4863878"/>
            <a:ext cx="335935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449B68D4-BE9C-4EFB-B1D0-6967D032D769}"/>
              </a:ext>
            </a:extLst>
          </p:cNvPr>
          <p:cNvSpPr txBox="1">
            <a:spLocks/>
          </p:cNvSpPr>
          <p:nvPr/>
        </p:nvSpPr>
        <p:spPr>
          <a:xfrm>
            <a:off x="10174324" y="4859168"/>
            <a:ext cx="335935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0B212D7E-8705-470A-8319-9A5DF46EA213}"/>
              </a:ext>
            </a:extLst>
          </p:cNvPr>
          <p:cNvSpPr txBox="1">
            <a:spLocks/>
          </p:cNvSpPr>
          <p:nvPr/>
        </p:nvSpPr>
        <p:spPr>
          <a:xfrm>
            <a:off x="10569960" y="4863878"/>
            <a:ext cx="335935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12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2199-D719-400C-A1FF-E2F112C5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886670" cy="684624"/>
          </a:xfrm>
        </p:spPr>
        <p:txBody>
          <a:bodyPr>
            <a:noAutofit/>
          </a:bodyPr>
          <a:lstStyle/>
          <a:p>
            <a:r>
              <a:rPr lang="es-ES" sz="2800" dirty="0"/>
              <a:t>“</a:t>
            </a:r>
            <a:r>
              <a:rPr lang="es-ES" sz="2800" dirty="0" err="1"/>
              <a:t>Activity</a:t>
            </a:r>
            <a:r>
              <a:rPr lang="es-ES" sz="2800" dirty="0"/>
              <a:t> de Eventos”, donde podemos: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27A969-6106-4AFF-9825-E75F9DCF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291" y="2336872"/>
            <a:ext cx="2011889" cy="4247321"/>
          </a:xfrm>
          <a:prstGeom prst="rect">
            <a:avLst/>
          </a:prstGeom>
        </p:spPr>
      </p:pic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F49A6ED-B5F6-48C5-A428-E5D4B4D5707B}"/>
              </a:ext>
            </a:extLst>
          </p:cNvPr>
          <p:cNvSpPr txBox="1">
            <a:spLocks/>
          </p:cNvSpPr>
          <p:nvPr/>
        </p:nvSpPr>
        <p:spPr>
          <a:xfrm>
            <a:off x="1037971" y="3021497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Visualizar eventos.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70DD9059-B0F9-47A0-8B1A-BC2B768FF178}"/>
              </a:ext>
            </a:extLst>
          </p:cNvPr>
          <p:cNvSpPr txBox="1">
            <a:spLocks/>
          </p:cNvSpPr>
          <p:nvPr/>
        </p:nvSpPr>
        <p:spPr>
          <a:xfrm>
            <a:off x="1037971" y="3836504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Editar eventos.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CEAC8C8-602A-46A6-BF6D-B361E32E376B}"/>
              </a:ext>
            </a:extLst>
          </p:cNvPr>
          <p:cNvSpPr txBox="1">
            <a:spLocks/>
          </p:cNvSpPr>
          <p:nvPr/>
        </p:nvSpPr>
        <p:spPr>
          <a:xfrm>
            <a:off x="1037971" y="4651511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Añadir más eventos.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CCAE28B-6784-4148-B47B-BB9C48697962}"/>
              </a:ext>
            </a:extLst>
          </p:cNvPr>
          <p:cNvSpPr txBox="1">
            <a:spLocks/>
          </p:cNvSpPr>
          <p:nvPr/>
        </p:nvSpPr>
        <p:spPr>
          <a:xfrm>
            <a:off x="1037971" y="5466518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Eliminar eventos.</a:t>
            </a:r>
          </a:p>
        </p:txBody>
      </p:sp>
    </p:spTree>
    <p:extLst>
      <p:ext uri="{BB962C8B-B14F-4D97-AF65-F5344CB8AC3E}">
        <p14:creationId xmlns:p14="http://schemas.microsoft.com/office/powerpoint/2010/main" val="6567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2199-D719-400C-A1FF-E2F112C5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2336873"/>
            <a:ext cx="8303881" cy="684624"/>
          </a:xfrm>
        </p:spPr>
        <p:txBody>
          <a:bodyPr>
            <a:noAutofit/>
          </a:bodyPr>
          <a:lstStyle/>
          <a:p>
            <a:r>
              <a:rPr lang="es-ES" sz="2800" dirty="0"/>
              <a:t>“</a:t>
            </a:r>
            <a:r>
              <a:rPr lang="es-ES" sz="2800" dirty="0" err="1"/>
              <a:t>Activity</a:t>
            </a:r>
            <a:r>
              <a:rPr lang="es-ES" sz="2800" dirty="0"/>
              <a:t> de Citas Veterinarias”, donde podemos: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27A969-6106-4AFF-9825-E75F9DCF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236" y="2336873"/>
            <a:ext cx="2011888" cy="4247321"/>
          </a:xfrm>
          <a:prstGeom prst="rect">
            <a:avLst/>
          </a:prstGeom>
        </p:spPr>
      </p:pic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F49A6ED-B5F6-48C5-A428-E5D4B4D5707B}"/>
              </a:ext>
            </a:extLst>
          </p:cNvPr>
          <p:cNvSpPr txBox="1">
            <a:spLocks/>
          </p:cNvSpPr>
          <p:nvPr/>
        </p:nvSpPr>
        <p:spPr>
          <a:xfrm>
            <a:off x="1037971" y="3021497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Visualizar citas veterinarias.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70DD9059-B0F9-47A0-8B1A-BC2B768FF178}"/>
              </a:ext>
            </a:extLst>
          </p:cNvPr>
          <p:cNvSpPr txBox="1">
            <a:spLocks/>
          </p:cNvSpPr>
          <p:nvPr/>
        </p:nvSpPr>
        <p:spPr>
          <a:xfrm>
            <a:off x="1037971" y="3836504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Editar las citas.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CEAC8C8-602A-46A6-BF6D-B361E32E376B}"/>
              </a:ext>
            </a:extLst>
          </p:cNvPr>
          <p:cNvSpPr txBox="1">
            <a:spLocks/>
          </p:cNvSpPr>
          <p:nvPr/>
        </p:nvSpPr>
        <p:spPr>
          <a:xfrm>
            <a:off x="1037971" y="4651511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Añadir más citas.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CCAE28B-6784-4148-B47B-BB9C48697962}"/>
              </a:ext>
            </a:extLst>
          </p:cNvPr>
          <p:cNvSpPr txBox="1">
            <a:spLocks/>
          </p:cNvSpPr>
          <p:nvPr/>
        </p:nvSpPr>
        <p:spPr>
          <a:xfrm>
            <a:off x="1037971" y="5466518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Eliminar dichas citas.</a:t>
            </a:r>
          </a:p>
        </p:txBody>
      </p:sp>
    </p:spTree>
    <p:extLst>
      <p:ext uri="{BB962C8B-B14F-4D97-AF65-F5344CB8AC3E}">
        <p14:creationId xmlns:p14="http://schemas.microsoft.com/office/powerpoint/2010/main" val="40310824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2199-D719-400C-A1FF-E2F112C5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7601970" cy="684624"/>
          </a:xfrm>
        </p:spPr>
        <p:txBody>
          <a:bodyPr>
            <a:noAutofit/>
          </a:bodyPr>
          <a:lstStyle/>
          <a:p>
            <a:r>
              <a:rPr lang="es-ES" sz="2800" dirty="0"/>
              <a:t>“</a:t>
            </a:r>
            <a:r>
              <a:rPr lang="es-ES" sz="2800" dirty="0" err="1"/>
              <a:t>Activity</a:t>
            </a:r>
            <a:r>
              <a:rPr lang="es-ES" sz="2800" dirty="0"/>
              <a:t> de Pesajes”, donde podemos: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27A969-6106-4AFF-9825-E75F9DCF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291" y="2336873"/>
            <a:ext cx="2011888" cy="4247319"/>
          </a:xfrm>
          <a:prstGeom prst="rect">
            <a:avLst/>
          </a:prstGeom>
        </p:spPr>
      </p:pic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F49A6ED-B5F6-48C5-A428-E5D4B4D5707B}"/>
              </a:ext>
            </a:extLst>
          </p:cNvPr>
          <p:cNvSpPr txBox="1">
            <a:spLocks/>
          </p:cNvSpPr>
          <p:nvPr/>
        </p:nvSpPr>
        <p:spPr>
          <a:xfrm>
            <a:off x="1037971" y="3021497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Visualizar los pesajes.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70DD9059-B0F9-47A0-8B1A-BC2B768FF178}"/>
              </a:ext>
            </a:extLst>
          </p:cNvPr>
          <p:cNvSpPr txBox="1">
            <a:spLocks/>
          </p:cNvSpPr>
          <p:nvPr/>
        </p:nvSpPr>
        <p:spPr>
          <a:xfrm>
            <a:off x="1037971" y="3836504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Editar los pesajes.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CEAC8C8-602A-46A6-BF6D-B361E32E376B}"/>
              </a:ext>
            </a:extLst>
          </p:cNvPr>
          <p:cNvSpPr txBox="1">
            <a:spLocks/>
          </p:cNvSpPr>
          <p:nvPr/>
        </p:nvSpPr>
        <p:spPr>
          <a:xfrm>
            <a:off x="1037971" y="4651511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Añadir más pesajes.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CCAE28B-6784-4148-B47B-BB9C48697962}"/>
              </a:ext>
            </a:extLst>
          </p:cNvPr>
          <p:cNvSpPr txBox="1">
            <a:spLocks/>
          </p:cNvSpPr>
          <p:nvPr/>
        </p:nvSpPr>
        <p:spPr>
          <a:xfrm>
            <a:off x="1037971" y="5466518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Eliminar pesajes.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07CADD4A-1E1B-4FAC-8A37-028B8BB1F940}"/>
              </a:ext>
            </a:extLst>
          </p:cNvPr>
          <p:cNvSpPr txBox="1">
            <a:spLocks/>
          </p:cNvSpPr>
          <p:nvPr/>
        </p:nvSpPr>
        <p:spPr>
          <a:xfrm>
            <a:off x="1037971" y="6151142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Ver el gráfico de evolución.</a:t>
            </a:r>
          </a:p>
        </p:txBody>
      </p:sp>
    </p:spTree>
    <p:extLst>
      <p:ext uri="{BB962C8B-B14F-4D97-AF65-F5344CB8AC3E}">
        <p14:creationId xmlns:p14="http://schemas.microsoft.com/office/powerpoint/2010/main" val="684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C66E-2E20-44FD-AB5B-42A434C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 “MyPets”?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2199-D719-400C-A1FF-E2F112C5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7948774" cy="684624"/>
          </a:xfrm>
        </p:spPr>
        <p:txBody>
          <a:bodyPr>
            <a:noAutofit/>
          </a:bodyPr>
          <a:lstStyle/>
          <a:p>
            <a:r>
              <a:rPr lang="es-ES" sz="2800" dirty="0"/>
              <a:t>“</a:t>
            </a:r>
            <a:r>
              <a:rPr lang="es-ES" sz="2800" dirty="0" err="1"/>
              <a:t>Activity</a:t>
            </a:r>
            <a:r>
              <a:rPr lang="es-ES" sz="2800" dirty="0"/>
              <a:t> de Entrenamientos”, donde podemos: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27A969-6106-4AFF-9825-E75F9DCF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526" y="2336873"/>
            <a:ext cx="2011888" cy="4247319"/>
          </a:xfrm>
          <a:prstGeom prst="rect">
            <a:avLst/>
          </a:prstGeom>
        </p:spPr>
      </p:pic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F49A6ED-B5F6-48C5-A428-E5D4B4D5707B}"/>
              </a:ext>
            </a:extLst>
          </p:cNvPr>
          <p:cNvSpPr txBox="1">
            <a:spLocks/>
          </p:cNvSpPr>
          <p:nvPr/>
        </p:nvSpPr>
        <p:spPr>
          <a:xfrm>
            <a:off x="1037971" y="3021497"/>
            <a:ext cx="724432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Visualizar sus entrenamientos.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70DD9059-B0F9-47A0-8B1A-BC2B768FF178}"/>
              </a:ext>
            </a:extLst>
          </p:cNvPr>
          <p:cNvSpPr txBox="1">
            <a:spLocks/>
          </p:cNvSpPr>
          <p:nvPr/>
        </p:nvSpPr>
        <p:spPr>
          <a:xfrm>
            <a:off x="1037971" y="3836504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Editar los entrenamientos.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CEAC8C8-602A-46A6-BF6D-B361E32E376B}"/>
              </a:ext>
            </a:extLst>
          </p:cNvPr>
          <p:cNvSpPr txBox="1">
            <a:spLocks/>
          </p:cNvSpPr>
          <p:nvPr/>
        </p:nvSpPr>
        <p:spPr>
          <a:xfrm>
            <a:off x="1037971" y="4651511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Añadir más entrenamientos.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CCAE28B-6784-4148-B47B-BB9C48697962}"/>
              </a:ext>
            </a:extLst>
          </p:cNvPr>
          <p:cNvSpPr txBox="1">
            <a:spLocks/>
          </p:cNvSpPr>
          <p:nvPr/>
        </p:nvSpPr>
        <p:spPr>
          <a:xfrm>
            <a:off x="1037971" y="5466518"/>
            <a:ext cx="6886670" cy="68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Eliminar dichos entrenamientos.</a:t>
            </a:r>
          </a:p>
        </p:txBody>
      </p:sp>
    </p:spTree>
    <p:extLst>
      <p:ext uri="{BB962C8B-B14F-4D97-AF65-F5344CB8AC3E}">
        <p14:creationId xmlns:p14="http://schemas.microsoft.com/office/powerpoint/2010/main" val="23309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1212</TotalTime>
  <Words>435</Words>
  <Application>Microsoft Office PowerPoint</Application>
  <PresentationFormat>Panorámica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Berlín</vt:lpstr>
      <vt:lpstr>APLICACIÓN “MYPETS”</vt:lpstr>
      <vt:lpstr>¿Qué es “MyPets”?</vt:lpstr>
      <vt:lpstr>¿Cómo funciona “MyPets”?</vt:lpstr>
      <vt:lpstr>¿Cómo funciona “MyPets”?</vt:lpstr>
      <vt:lpstr>¿Cómo funciona “MyPets”?</vt:lpstr>
      <vt:lpstr>¿Cómo funciona “MyPets”?</vt:lpstr>
      <vt:lpstr>¿Cómo funciona “MyPets”?</vt:lpstr>
      <vt:lpstr>¿Cómo funciona “MyPets”?</vt:lpstr>
      <vt:lpstr>¿Cómo funciona “MyPets”?</vt:lpstr>
      <vt:lpstr>¿Dónde guardamos la información?</vt:lpstr>
      <vt:lpstr>“Demo” en vivo: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“MYPETS”</dc:title>
  <dc:creator>ViRuX</dc:creator>
  <cp:lastModifiedBy>Virux</cp:lastModifiedBy>
  <cp:revision>25</cp:revision>
  <dcterms:created xsi:type="dcterms:W3CDTF">2022-12-10T17:45:13Z</dcterms:created>
  <dcterms:modified xsi:type="dcterms:W3CDTF">2022-12-17T21:06:44Z</dcterms:modified>
</cp:coreProperties>
</file>