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4723be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74723be63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4723be6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e74723be63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74723be6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e74723be6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74723be6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74723be63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74723be6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74723be63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74723be6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e74723be63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4723be6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74723be63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74723be6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e74723be63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74723be6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e74723be63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74723be6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e74723be63_0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74723be6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e74723be63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4712578" y="1223017"/>
            <a:ext cx="35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Turpināt Logic 1  uzdevumus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3E3E3D"/>
                </a:solidFill>
              </a:rPr>
              <a:t>9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9" name="Google Shape;199;p39"/>
          <p:cNvGrpSpPr/>
          <p:nvPr/>
        </p:nvGrpSpPr>
        <p:grpSpPr>
          <a:xfrm>
            <a:off x="4745246" y="1363995"/>
            <a:ext cx="3313529" cy="465464"/>
            <a:chOff x="0" y="0"/>
            <a:chExt cx="8836077" cy="1241238"/>
          </a:xfrm>
        </p:grpSpPr>
        <p:pic>
          <p:nvPicPr>
            <p:cNvPr id="200" name="Google Shape;20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Uzskaitījumi / Enums - Enumerations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9"/>
          <p:cNvGrpSpPr/>
          <p:nvPr/>
        </p:nvGrpSpPr>
        <p:grpSpPr>
          <a:xfrm>
            <a:off x="4745246" y="1925398"/>
            <a:ext cx="3313529" cy="465464"/>
            <a:chOff x="0" y="0"/>
            <a:chExt cx="8836077" cy="1241238"/>
          </a:xfrm>
        </p:grpSpPr>
        <p:pic>
          <p:nvPicPr>
            <p:cNvPr id="203" name="Google Shape;203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Saskarnes / Interfaces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13" name="Google Shape;213;p4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/>
          <p:nvPr/>
        </p:nvSpPr>
        <p:spPr>
          <a:xfrm>
            <a:off x="1009024" y="146997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1009024" y="20193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1009024" y="252765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1009024" y="339652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 txBox="1"/>
          <p:nvPr/>
        </p:nvSpPr>
        <p:spPr>
          <a:xfrm>
            <a:off x="342326" y="466725"/>
            <a:ext cx="498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UZSKAITĪJUMI / 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ENUMS- ENUMERATIONS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1265767" y="143939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 ir saīsinājums no “uzskaitījumiem”, kas nozīmē “īpaši uzskaitīti”.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265767" y="198283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 ir īpaša "klase", kas apzīmē konstantu grupu (nemaināmi / tikai lasāmi mainīgie).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1265767" y="2527647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Lai izveidotu enum, izmantojiet enum atslēgvārdu (klases vai saskarnes vietā) un atdaliet enum vienumus ar komatu.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1265767" y="3359963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Izmantojiet uzskaiti, ja jums ir vērtības, kuras, kā jūs zināt, nemainīsit, piemēram, mēneša dienas, dienas, krāsas utt.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40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26" name="Google Shape;226;p40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34" name="Google Shape;234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342326" y="466725"/>
            <a:ext cx="48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UZSKAITĪJUMI / ENUMS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544800" y="887926"/>
            <a:ext cx="48648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public enum Level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Low,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Medium,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High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1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40" name="Google Shape;240;p41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Saskarnes / Interfaces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48" name="Google Shape;248;p4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1009024" y="9602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2"/>
          <p:cNvSpPr/>
          <p:nvPr/>
        </p:nvSpPr>
        <p:spPr>
          <a:xfrm>
            <a:off x="1009024" y="181391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1009024" y="24123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342326" y="466725"/>
            <a:ext cx="49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SASKARNES / INTERFACES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1265767" y="91439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Interfeiss ir pilnīgi "abstrakta klase", kurā var būt tikai abstraktas metodes un īpašības (ar tukšiem ķermeņiem)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1265767" y="1767157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Pēc noklusējuma saskarnes dalībnieki ir abstrakti un publiski.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1265767" y="2371647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Saskarnes var saturēt metodes, bet ne laukus.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1265767" y="3359963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bet tie var saturēt īpašumu (properties) definīcijas, jo tās ir funkcijas vai metodes nevis lauki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3818800" y="4304850"/>
            <a:ext cx="20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IClass</a:t>
            </a:r>
            <a:endParaRPr b="0" i="0" sz="2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3899650" y="4398750"/>
            <a:ext cx="235800" cy="384900"/>
          </a:xfrm>
          <a:prstGeom prst="ellipse">
            <a:avLst/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42"/>
          <p:cNvGrpSpPr/>
          <p:nvPr/>
        </p:nvGrpSpPr>
        <p:grpSpPr>
          <a:xfrm>
            <a:off x="6474225" y="4585750"/>
            <a:ext cx="2530800" cy="338700"/>
            <a:chOff x="7689350" y="5181750"/>
            <a:chExt cx="2530800" cy="338700"/>
          </a:xfrm>
        </p:grpSpPr>
        <p:sp>
          <p:nvSpPr>
            <p:cNvPr id="262" name="Google Shape;262;p42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2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70" name="Google Shape;270;p43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552400" y="241175"/>
            <a:ext cx="58845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IClient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sRepository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Client GetClient(string FullName);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IList&lt;Client&gt; GetAllClients();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AddNewClient(Client client);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RemoveClient(string FullName);       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3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75" name="Google Shape;275;p43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3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Demo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4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4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86" name="Google Shape;286;p44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4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Grupu darbs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45"/>
          <p:cNvGrpSpPr/>
          <p:nvPr/>
        </p:nvGrpSpPr>
        <p:grpSpPr>
          <a:xfrm>
            <a:off x="795338" y="1162132"/>
            <a:ext cx="2702138" cy="981188"/>
            <a:chOff x="0" y="-9525"/>
            <a:chExt cx="7205700" cy="2616500"/>
          </a:xfrm>
        </p:grpSpPr>
        <p:sp>
          <p:nvSpPr>
            <p:cNvPr id="295" name="Google Shape;295;p45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5"/>
            <p:cNvSpPr txBox="1"/>
            <p:nvPr/>
          </p:nvSpPr>
          <p:spPr>
            <a:xfrm>
              <a:off x="0" y="2073275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5224463" y="1162132"/>
            <a:ext cx="3186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Jāiekļauj lekcijā apgūtos Enum un Interface</a:t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