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AA63-9FFB-41B0-BF46-DF9A8F35FA74}" type="datetimeFigureOut">
              <a:rPr lang="en-US" smtClean="0"/>
              <a:t>16-Apr-14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EFDC6-6CFC-404A-A512-69D406977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EFDC6-6CFC-404A-A512-69D4069775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1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4673AE-D119-4CE4-8309-36BDA4FA5BC8}" type="datetimeFigureOut">
              <a:rPr lang="en-US" smtClean="0"/>
              <a:t>16-Apr-14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55DE2-D070-4AEB-8C13-AC1C57344D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4673AE-D119-4CE4-8309-36BDA4FA5BC8}" type="datetimeFigureOut">
              <a:rPr lang="en-US" smtClean="0"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55DE2-D070-4AEB-8C13-AC1C57344D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4673AE-D119-4CE4-8309-36BDA4FA5BC8}" type="datetimeFigureOut">
              <a:rPr lang="en-US" smtClean="0"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55DE2-D070-4AEB-8C13-AC1C57344D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4673AE-D119-4CE4-8309-36BDA4FA5BC8}" type="datetimeFigureOut">
              <a:rPr lang="en-US" smtClean="0"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55DE2-D070-4AEB-8C13-AC1C57344D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4673AE-D119-4CE4-8309-36BDA4FA5BC8}" type="datetimeFigureOut">
              <a:rPr lang="en-US" smtClean="0"/>
              <a:t>16-Apr-14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55DE2-D070-4AEB-8C13-AC1C57344D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4673AE-D119-4CE4-8309-36BDA4FA5BC8}" type="datetimeFigureOut">
              <a:rPr lang="en-US" smtClean="0"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55DE2-D070-4AEB-8C13-AC1C57344D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4673AE-D119-4CE4-8309-36BDA4FA5BC8}" type="datetimeFigureOut">
              <a:rPr lang="en-US" smtClean="0"/>
              <a:t>16-Apr-14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55DE2-D070-4AEB-8C13-AC1C57344D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4673AE-D119-4CE4-8309-36BDA4FA5BC8}" type="datetimeFigureOut">
              <a:rPr lang="en-US" smtClean="0"/>
              <a:t>16-Apr-14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55DE2-D070-4AEB-8C13-AC1C57344D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4673AE-D119-4CE4-8309-36BDA4FA5BC8}" type="datetimeFigureOut">
              <a:rPr lang="en-US" smtClean="0"/>
              <a:t>16-Apr-14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55DE2-D070-4AEB-8C13-AC1C57344D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4673AE-D119-4CE4-8309-36BDA4FA5BC8}" type="datetimeFigureOut">
              <a:rPr lang="en-US" smtClean="0"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55DE2-D070-4AEB-8C13-AC1C57344D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4673AE-D119-4CE4-8309-36BDA4FA5BC8}" type="datetimeFigureOut">
              <a:rPr lang="en-US" smtClean="0"/>
              <a:t>16-Apr-14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55DE2-D070-4AEB-8C13-AC1C57344D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4673AE-D119-4CE4-8309-36BDA4FA5BC8}" type="datetimeFigureOut">
              <a:rPr lang="en-US" smtClean="0"/>
              <a:t>16-Apr-14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2555DE2-D070-4AEB-8C13-AC1C57344D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47244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Bachelor of Engineering</a:t>
            </a:r>
            <a:br>
              <a:rPr lang="en-US" sz="2400" dirty="0" smtClean="0"/>
            </a:br>
            <a:r>
              <a:rPr lang="en-US" sz="2400" dirty="0" smtClean="0"/>
              <a:t>Department of Information Technology</a:t>
            </a:r>
            <a:br>
              <a:rPr lang="en-US" sz="2400" dirty="0" smtClean="0"/>
            </a:br>
            <a:r>
              <a:rPr lang="en-US" sz="2400" dirty="0" smtClean="0"/>
              <a:t>A. D. Patel Institute of Technology</a:t>
            </a:r>
            <a:br>
              <a:rPr lang="en-US" sz="2400" dirty="0" smtClean="0"/>
            </a:br>
            <a:r>
              <a:rPr lang="en-US" sz="2400" dirty="0" smtClean="0"/>
              <a:t>Academic Year:  2013-14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[140703]</a:t>
            </a:r>
            <a:br>
              <a:rPr lang="en-US" sz="2400" dirty="0" smtClean="0"/>
            </a:br>
            <a:r>
              <a:rPr lang="en-US" sz="2400" dirty="0" smtClean="0"/>
              <a:t>Object Oriented Analysis Design with UML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Arial Black" pitchFamily="34" charset="0"/>
              </a:rPr>
              <a:t>Blood Bank Management System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5181600"/>
            <a:ext cx="7010400" cy="17526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	Prepared by: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Utsav Patel – 120010116017 – A5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Harshil Darji – 120010116045 – B5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Divy Shah – 120010116055 – C5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28600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Activity diagram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Activity diagrams</a:t>
            </a:r>
            <a:r>
              <a:rPr lang="en-US" sz="2400" dirty="0"/>
              <a:t> are graphical representations of workflows of stepwise activities and actions</a:t>
            </a:r>
            <a:r>
              <a:rPr lang="en-US" sz="2400" baseline="30000" dirty="0"/>
              <a:t> </a:t>
            </a:r>
            <a:r>
              <a:rPr lang="en-US" sz="2400" dirty="0"/>
              <a:t> with support for choice, iteration and concurrency.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the process of activity diagram is same as state diagram, there are mainly two </a:t>
            </a:r>
            <a:r>
              <a:rPr lang="en-US" sz="2400" dirty="0" smtClean="0"/>
              <a:t>differences;     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first: in this diagram condition is checked using </a:t>
            </a:r>
            <a:r>
              <a:rPr lang="en-US" sz="2400" dirty="0" smtClean="0"/>
              <a:t>rectangle,</a:t>
            </a:r>
          </a:p>
          <a:p>
            <a:pPr marL="0" indent="0">
              <a:buNone/>
            </a:pPr>
            <a:r>
              <a:rPr lang="en-US" sz="2400" dirty="0" smtClean="0"/>
              <a:t>second</a:t>
            </a:r>
            <a:r>
              <a:rPr lang="en-US" sz="2400" dirty="0"/>
              <a:t>: synchronized bar which use to split and merge activities/state of diagram.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29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8229600" cy="38941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3" y="534877"/>
            <a:ext cx="3995591" cy="6323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534875"/>
            <a:ext cx="4191000" cy="63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Sequence diagram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sequence diagram</a:t>
            </a:r>
            <a:r>
              <a:rPr lang="en-US" sz="2400" dirty="0"/>
              <a:t> is an interaction diagram that shows how processes operate with one another and in what order. It is a construct of a Message Sequence </a:t>
            </a:r>
            <a:r>
              <a:rPr lang="en-US" sz="2400" dirty="0" smtClean="0"/>
              <a:t>Chart.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sequence diagram shows, as parallel vertical lines (</a:t>
            </a:r>
            <a:r>
              <a:rPr lang="en-US" sz="2400" i="1" dirty="0"/>
              <a:t>lifelines</a:t>
            </a:r>
            <a:r>
              <a:rPr lang="en-US" sz="2400" dirty="0"/>
              <a:t>), different processes or objects that live simultaneously, and, as horizontal arrows, the messages exchanged between them, in the order in which they occur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allows the specification of simple runtime scenarios in a graphical manner.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85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692695" cy="5715000"/>
          </a:xfrm>
        </p:spPr>
      </p:pic>
    </p:spTree>
    <p:extLst>
      <p:ext uri="{BB962C8B-B14F-4D97-AF65-F5344CB8AC3E}">
        <p14:creationId xmlns:p14="http://schemas.microsoft.com/office/powerpoint/2010/main" val="27299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2130" y="5638800"/>
            <a:ext cx="7921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. . T H A N K   Y O U . . .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46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INDEX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							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Introduction</a:t>
            </a:r>
          </a:p>
          <a:p>
            <a:pPr marL="0" indent="0" algn="ctr">
              <a:buNone/>
            </a:pPr>
            <a:r>
              <a:rPr lang="en-US" dirty="0" smtClean="0"/>
              <a:t>Use case diagram</a:t>
            </a:r>
          </a:p>
          <a:p>
            <a:pPr marL="0" indent="0" algn="ctr">
              <a:buNone/>
            </a:pPr>
            <a:r>
              <a:rPr lang="en-US" dirty="0" smtClean="0"/>
              <a:t>Class diagram</a:t>
            </a:r>
          </a:p>
          <a:p>
            <a:pPr marL="0" indent="0" algn="ctr">
              <a:buNone/>
            </a:pPr>
            <a:r>
              <a:rPr lang="en-US" dirty="0" smtClean="0"/>
              <a:t>State diagram</a:t>
            </a:r>
          </a:p>
          <a:p>
            <a:pPr marL="0" indent="0" algn="ctr">
              <a:buNone/>
            </a:pPr>
            <a:r>
              <a:rPr lang="en-US" dirty="0" smtClean="0"/>
              <a:t>Activity diagram</a:t>
            </a:r>
          </a:p>
          <a:p>
            <a:pPr marL="0" indent="0" algn="ctr">
              <a:buNone/>
            </a:pPr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Introduction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/>
              <a:t>The goal of blood management is to ensure the safe and efficient use of the many resources involved in the complex process of blood component therapy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Our experience with comprehensive blood management programs has demonstrated sustainable reductions in the use of blood products by twenty percent or greater.  This reduction reflects a more efficient utilization of blood and its associated resources, along with improvements in patient safety and the quality of care.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88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Use case diagram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use case diagram</a:t>
            </a:r>
            <a:r>
              <a:rPr lang="en-US" sz="2400" dirty="0"/>
              <a:t> at its simplest is a representation of a user's interaction with the </a:t>
            </a:r>
            <a:r>
              <a:rPr lang="en-US" sz="2400" dirty="0" smtClean="0"/>
              <a:t>system.</a:t>
            </a:r>
          </a:p>
          <a:p>
            <a:pPr marL="0" indent="0">
              <a:buNone/>
            </a:pPr>
            <a:r>
              <a:rPr lang="en-US" sz="2400" dirty="0" smtClean="0"/>
              <a:t>Cases included in following use-case diagram: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Donation camp,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Reception table,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Donate blood,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Process &amp; test blood,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Store blood,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Order blood,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purchase blood.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386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7924800" cy="5592763"/>
          </a:xfrm>
        </p:spPr>
      </p:pic>
    </p:spTree>
    <p:extLst>
      <p:ext uri="{BB962C8B-B14F-4D97-AF65-F5344CB8AC3E}">
        <p14:creationId xmlns:p14="http://schemas.microsoft.com/office/powerpoint/2010/main" val="1317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28600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Class diagram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9248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b="1" dirty="0"/>
              <a:t>class diagram</a:t>
            </a:r>
            <a:r>
              <a:rPr lang="en-US" sz="2800" dirty="0"/>
              <a:t> in the </a:t>
            </a:r>
            <a:r>
              <a:rPr lang="en-US" sz="2800" dirty="0" smtClean="0"/>
              <a:t>UML </a:t>
            </a:r>
            <a:r>
              <a:rPr lang="en-US" sz="2800" dirty="0"/>
              <a:t>is a type of static structure diagram that describes the structure of a system by showing the system's </a:t>
            </a:r>
            <a:r>
              <a:rPr lang="en-US" sz="2800" dirty="0" smtClean="0"/>
              <a:t>classes, </a:t>
            </a:r>
            <a:r>
              <a:rPr lang="en-US" sz="2800" dirty="0"/>
              <a:t>their attributes, operations (or methods), and the relationships among objects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Classes included in following diagram: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Donor,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Receptionist,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Doctor,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Nurse,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Lab technician,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Blood,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Blood bank,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Hospital.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09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8077200" cy="6451513"/>
          </a:xfrm>
        </p:spPr>
      </p:pic>
    </p:spTree>
    <p:extLst>
      <p:ext uri="{BB962C8B-B14F-4D97-AF65-F5344CB8AC3E}">
        <p14:creationId xmlns:p14="http://schemas.microsoft.com/office/powerpoint/2010/main" val="1811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State diagram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state diagram</a:t>
            </a:r>
            <a:r>
              <a:rPr lang="en-US" sz="2400" dirty="0"/>
              <a:t> is a type of diagram used in computer science and related fields to describe the behavior of systems. State diagrams require that the system described is composed of a finite number of </a:t>
            </a:r>
            <a:r>
              <a:rPr lang="en-US" sz="2400" dirty="0" smtClean="0"/>
              <a:t>states.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States included in following system:</a:t>
            </a:r>
          </a:p>
          <a:p>
            <a:pPr marL="0" indent="0">
              <a:buNone/>
            </a:pPr>
            <a:r>
              <a:rPr lang="en-US" sz="2400" dirty="0" smtClean="0"/>
              <a:t>Idle, Donor registration, Donor checking, Take blood, Test and process blood, Send blood to blood bank, Verify and store blood, </a:t>
            </a:r>
          </a:p>
          <a:p>
            <a:pPr marL="0" indent="0">
              <a:buNone/>
            </a:pPr>
            <a:r>
              <a:rPr lang="en-US" sz="2400" dirty="0" smtClean="0"/>
              <a:t>Delivery to hospital.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59" y="76200"/>
            <a:ext cx="4547241" cy="6710850"/>
          </a:xfrm>
        </p:spPr>
      </p:pic>
    </p:spTree>
    <p:extLst>
      <p:ext uri="{BB962C8B-B14F-4D97-AF65-F5344CB8AC3E}">
        <p14:creationId xmlns:p14="http://schemas.microsoft.com/office/powerpoint/2010/main" val="26798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93</TotalTime>
  <Words>321</Words>
  <Application>Microsoft Office PowerPoint</Application>
  <PresentationFormat>On-screen Show (4:3)</PresentationFormat>
  <Paragraphs>59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   Bachelor of Engineering Department of Information Technology A. D. Patel Institute of Technology Academic Year:  2013-14       [140703] Object Oriented Analysis Design with UML Blood Bank Management System</vt:lpstr>
      <vt:lpstr>INDEX</vt:lpstr>
      <vt:lpstr>Introduction</vt:lpstr>
      <vt:lpstr>Use case diagram</vt:lpstr>
      <vt:lpstr>PowerPoint Presentation</vt:lpstr>
      <vt:lpstr>Class diagram</vt:lpstr>
      <vt:lpstr>PowerPoint Presentation</vt:lpstr>
      <vt:lpstr>State diagram</vt:lpstr>
      <vt:lpstr>PowerPoint Presentation</vt:lpstr>
      <vt:lpstr>Activity diagram</vt:lpstr>
      <vt:lpstr>PowerPoint Presentation</vt:lpstr>
      <vt:lpstr>Sequence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[140703] Object Oriented Analysis Design with UML Blood Bank Management System</dc:title>
  <dc:creator>HARSHIL</dc:creator>
  <cp:lastModifiedBy>HARSHIL</cp:lastModifiedBy>
  <cp:revision>11</cp:revision>
  <dcterms:created xsi:type="dcterms:W3CDTF">2014-04-16T15:38:37Z</dcterms:created>
  <dcterms:modified xsi:type="dcterms:W3CDTF">2014-04-16T17:11:49Z</dcterms:modified>
</cp:coreProperties>
</file>