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0" r:id="rId2"/>
    <p:sldId id="324" r:id="rId3"/>
    <p:sldId id="330" r:id="rId4"/>
    <p:sldId id="323" r:id="rId5"/>
    <p:sldId id="321" r:id="rId6"/>
    <p:sldId id="327" r:id="rId7"/>
    <p:sldId id="329" r:id="rId8"/>
    <p:sldId id="325" r:id="rId9"/>
    <p:sldId id="322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3D69B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63CFB-9B20-8F26-F755-D352CE27924C}" v="9" dt="2022-05-16T10:58:40.812"/>
    <p1510:client id="{27C29350-C5D2-9183-3FF1-ED53D894DED4}" v="24" dt="2022-05-12T09:10:47.466"/>
    <p1510:client id="{284616ED-EA97-A88F-D87B-6F6DAE5131C4}" v="35" dt="2022-06-16T09:51:00.905"/>
    <p1510:client id="{2FE65174-9B89-8AD0-8A2C-491C9E69E08D}" v="122" dt="2021-06-23T07:19:52.613"/>
    <p1510:client id="{4250DFC2-A865-5D23-04AE-15D1A744897D}" v="45" dt="2021-07-09T09:04:29.486"/>
    <p1510:client id="{4F3CD9F6-6217-C25D-872F-EC7554979A17}" v="708" dt="2021-06-24T11:47:47.770"/>
    <p1510:client id="{8017797A-84C3-EE31-E7F1-100880B49C6D}" v="45" dt="2022-02-27T11:56:39.708"/>
    <p1510:client id="{8F7C6906-8506-B679-67CE-D3F69AB8938E}" v="6" dt="2022-05-26T06:09:31.316"/>
    <p1510:client id="{A446C555-3BCA-16F5-353E-C22DE6BC0EAC}" v="14" dt="2021-07-16T09:18:39.485"/>
    <p1510:client id="{AC97D920-4E17-7242-ACE7-858CB25A9BEC}" v="6" dt="2022-02-28T07:04:54.328"/>
    <p1510:client id="{B62F20C0-9F87-D257-7DC9-74BD62B04457}" v="2" dt="2022-02-28T08:39:34.749"/>
    <p1510:client id="{C1422C72-FB4D-CD21-B0D5-7DD54B4AE22E}" v="183" dt="2021-06-25T02:49:23.160"/>
    <p1510:client id="{C1C87419-5835-28D7-8688-5E810ED5BA72}" v="14" dt="2022-10-30T15:02:20.032"/>
    <p1510:client id="{CE18C70C-9311-6E0A-6FBE-265CEC0FCD4D}" v="3" dt="2022-03-10T09:26:19.527"/>
    <p1510:client id="{D7F52E9E-8792-E755-3CE7-395B485C9E5D}" v="9" dt="2021-07-16T08:57:52.232"/>
    <p1510:client id="{E04A5B33-F315-25B0-1B39-7C7D3A75870A}" v="808" dt="2022-02-27T11:33:14.664"/>
    <p1510:client id="{EADB507B-D473-4273-9DB9-91FD64ECAAFD}" v="956" dt="2021-07-09T08:56:05.001"/>
    <p1510:client id="{EE34D239-C5ED-63B2-9AAF-130791BA3F7E}" v="33" dt="2022-05-29T09:44:41.839"/>
    <p1510:client id="{F2C29080-0CE2-4E59-AEDD-62597CC50119}" v="750" dt="2021-07-11T10:03:43.558"/>
    <p1510:client id="{F8065EE4-F679-44F0-BE86-569B3C9FDC01}" v="1105" dt="2021-07-10T09:45:41.981"/>
    <p1510:client id="{FD578097-859C-CA7A-B64D-AAC00E3969E2}" v="112" dt="2021-10-29T11:32:40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6" autoAdjust="0"/>
  </p:normalViewPr>
  <p:slideViewPr>
    <p:cSldViewPr snapToGrid="0">
      <p:cViewPr>
        <p:scale>
          <a:sx n="75" d="100"/>
          <a:sy n="75" d="100"/>
        </p:scale>
        <p:origin x="1020" y="-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nthony" userId="S::daniel.anthony@wrs.com.sg::3357544f-eb0b-4131-be28-8c76a425c917" providerId="AD" clId="Web-{C1422C72-FB4D-CD21-B0D5-7DD54B4AE22E}"/>
    <pc:docChg chg="modSld">
      <pc:chgData name="Daniel Anthony" userId="S::daniel.anthony@wrs.com.sg::3357544f-eb0b-4131-be28-8c76a425c917" providerId="AD" clId="Web-{C1422C72-FB4D-CD21-B0D5-7DD54B4AE22E}" dt="2021-06-25T02:49:23.160" v="117" actId="1076"/>
      <pc:docMkLst>
        <pc:docMk/>
      </pc:docMkLst>
      <pc:sldChg chg="addSp modSp">
        <pc:chgData name="Daniel Anthony" userId="S::daniel.anthony@wrs.com.sg::3357544f-eb0b-4131-be28-8c76a425c917" providerId="AD" clId="Web-{C1422C72-FB4D-CD21-B0D5-7DD54B4AE22E}" dt="2021-06-25T02:49:23.160" v="117" actId="1076"/>
        <pc:sldMkLst>
          <pc:docMk/>
          <pc:sldMk cId="3722874611" sldId="305"/>
        </pc:sldMkLst>
        <pc:spChg chg="add mod">
          <ac:chgData name="Daniel Anthony" userId="S::daniel.anthony@wrs.com.sg::3357544f-eb0b-4131-be28-8c76a425c917" providerId="AD" clId="Web-{C1422C72-FB4D-CD21-B0D5-7DD54B4AE22E}" dt="2021-06-25T02:45:00.248" v="69" actId="1076"/>
          <ac:spMkLst>
            <pc:docMk/>
            <pc:sldMk cId="3722874611" sldId="305"/>
            <ac:spMk id="3" creationId="{71034F55-6F4B-4EFF-9917-44C326EC2D70}"/>
          </ac:spMkLst>
        </pc:spChg>
        <pc:spChg chg="add mod">
          <ac:chgData name="Daniel Anthony" userId="S::daniel.anthony@wrs.com.sg::3357544f-eb0b-4131-be28-8c76a425c917" providerId="AD" clId="Web-{C1422C72-FB4D-CD21-B0D5-7DD54B4AE22E}" dt="2021-06-25T02:45:04.279" v="70" actId="1076"/>
          <ac:spMkLst>
            <pc:docMk/>
            <pc:sldMk cId="3722874611" sldId="305"/>
            <ac:spMk id="6" creationId="{23DDDBB2-0532-451E-93CE-1B7CA8951851}"/>
          </ac:spMkLst>
        </pc:spChg>
        <pc:spChg chg="add mod">
          <ac:chgData name="Daniel Anthony" userId="S::daniel.anthony@wrs.com.sg::3357544f-eb0b-4131-be28-8c76a425c917" providerId="AD" clId="Web-{C1422C72-FB4D-CD21-B0D5-7DD54B4AE22E}" dt="2021-06-25T02:48:55.785" v="116" actId="1076"/>
          <ac:spMkLst>
            <pc:docMk/>
            <pc:sldMk cId="3722874611" sldId="305"/>
            <ac:spMk id="7" creationId="{BD23754D-1F8D-4A47-9FF3-F2D0B1B13DCF}"/>
          </ac:spMkLst>
        </pc:spChg>
        <pc:spChg chg="add mod">
          <ac:chgData name="Daniel Anthony" userId="S::daniel.anthony@wrs.com.sg::3357544f-eb0b-4131-be28-8c76a425c917" providerId="AD" clId="Web-{C1422C72-FB4D-CD21-B0D5-7DD54B4AE22E}" dt="2021-06-25T02:47:06.876" v="106" actId="14100"/>
          <ac:spMkLst>
            <pc:docMk/>
            <pc:sldMk cId="3722874611" sldId="305"/>
            <ac:spMk id="8" creationId="{152B98C8-1216-4817-99E4-5DAE1E470EF4}"/>
          </ac:spMkLst>
        </pc:spChg>
        <pc:spChg chg="mod">
          <ac:chgData name="Daniel Anthony" userId="S::daniel.anthony@wrs.com.sg::3357544f-eb0b-4131-be28-8c76a425c917" providerId="AD" clId="Web-{C1422C72-FB4D-CD21-B0D5-7DD54B4AE22E}" dt="2021-06-25T02:49:23.160" v="117" actId="1076"/>
          <ac:spMkLst>
            <pc:docMk/>
            <pc:sldMk cId="3722874611" sldId="305"/>
            <ac:spMk id="87" creationId="{660B32B1-B0F9-4EFB-AE9B-3A31FF8F4B28}"/>
          </ac:spMkLst>
        </pc:spChg>
        <pc:spChg chg="mod">
          <ac:chgData name="Daniel Anthony" userId="S::daniel.anthony@wrs.com.sg::3357544f-eb0b-4131-be28-8c76a425c917" providerId="AD" clId="Web-{C1422C72-FB4D-CD21-B0D5-7DD54B4AE22E}" dt="2021-06-25T02:48:48.784" v="115" actId="1076"/>
          <ac:spMkLst>
            <pc:docMk/>
            <pc:sldMk cId="3722874611" sldId="305"/>
            <ac:spMk id="18450" creationId="{00000000-0000-0000-0000-000000000000}"/>
          </ac:spMkLst>
        </pc:spChg>
        <pc:spChg chg="mod">
          <ac:chgData name="Daniel Anthony" userId="S::daniel.anthony@wrs.com.sg::3357544f-eb0b-4131-be28-8c76a425c917" providerId="AD" clId="Web-{C1422C72-FB4D-CD21-B0D5-7DD54B4AE22E}" dt="2021-06-25T02:47:25.095" v="112" actId="1076"/>
          <ac:spMkLst>
            <pc:docMk/>
            <pc:sldMk cId="3722874611" sldId="305"/>
            <ac:spMk id="18451" creationId="{00000000-0000-0000-0000-000000000000}"/>
          </ac:spMkLst>
        </pc:spChg>
        <pc:spChg chg="mod">
          <ac:chgData name="Daniel Anthony" userId="S::daniel.anthony@wrs.com.sg::3357544f-eb0b-4131-be28-8c76a425c917" providerId="AD" clId="Web-{C1422C72-FB4D-CD21-B0D5-7DD54B4AE22E}" dt="2021-06-25T02:44:00.574" v="45" actId="1076"/>
          <ac:spMkLst>
            <pc:docMk/>
            <pc:sldMk cId="3722874611" sldId="305"/>
            <ac:spMk id="18453" creationId="{00000000-0000-0000-0000-000000000000}"/>
          </ac:spMkLst>
        </pc:spChg>
        <pc:spChg chg="mod">
          <ac:chgData name="Daniel Anthony" userId="S::daniel.anthony@wrs.com.sg::3357544f-eb0b-4131-be28-8c76a425c917" providerId="AD" clId="Web-{C1422C72-FB4D-CD21-B0D5-7DD54B4AE22E}" dt="2021-06-25T02:46:46.625" v="102" actId="1076"/>
          <ac:spMkLst>
            <pc:docMk/>
            <pc:sldMk cId="3722874611" sldId="305"/>
            <ac:spMk id="18454" creationId="{00000000-0000-0000-0000-000000000000}"/>
          </ac:spMkLst>
        </pc:spChg>
        <pc:grpChg chg="mod">
          <ac:chgData name="Daniel Anthony" userId="S::daniel.anthony@wrs.com.sg::3357544f-eb0b-4131-be28-8c76a425c917" providerId="AD" clId="Web-{C1422C72-FB4D-CD21-B0D5-7DD54B4AE22E}" dt="2021-06-25T02:48:45.487" v="114" actId="1076"/>
          <ac:grpSpMkLst>
            <pc:docMk/>
            <pc:sldMk cId="3722874611" sldId="305"/>
            <ac:grpSpMk id="18435" creationId="{00000000-0000-0000-0000-000000000000}"/>
          </ac:grpSpMkLst>
        </pc:grpChg>
      </pc:sldChg>
    </pc:docChg>
  </pc:docChgLst>
  <pc:docChgLst>
    <pc:chgData name="Daniel Anthony" userId="S::daniel.anthony@mandai.com::3357544f-eb0b-4131-be28-8c76a425c917" providerId="AD" clId="Web-{C1C87419-5835-28D7-8688-5E810ED5BA72}"/>
    <pc:docChg chg="modSld">
      <pc:chgData name="Daniel Anthony" userId="S::daniel.anthony@mandai.com::3357544f-eb0b-4131-be28-8c76a425c917" providerId="AD" clId="Web-{C1C87419-5835-28D7-8688-5E810ED5BA72}" dt="2022-10-30T15:02:20.032" v="13"/>
      <pc:docMkLst>
        <pc:docMk/>
      </pc:docMkLst>
      <pc:sldChg chg="modSp">
        <pc:chgData name="Daniel Anthony" userId="S::daniel.anthony@mandai.com::3357544f-eb0b-4131-be28-8c76a425c917" providerId="AD" clId="Web-{C1C87419-5835-28D7-8688-5E810ED5BA72}" dt="2022-10-30T15:02:20.032" v="13"/>
        <pc:sldMkLst>
          <pc:docMk/>
          <pc:sldMk cId="3159922505" sldId="327"/>
        </pc:sldMkLst>
        <pc:cxnChg chg="mod">
          <ac:chgData name="Daniel Anthony" userId="S::daniel.anthony@mandai.com::3357544f-eb0b-4131-be28-8c76a425c917" providerId="AD" clId="Web-{C1C87419-5835-28D7-8688-5E810ED5BA72}" dt="2022-10-30T15:02:20.032" v="13"/>
          <ac:cxnSpMkLst>
            <pc:docMk/>
            <pc:sldMk cId="3159922505" sldId="327"/>
            <ac:cxnSpMk id="99" creationId="{E464C476-D2B3-B75B-DC94-F0750F97710F}"/>
          </ac:cxnSpMkLst>
        </pc:cxnChg>
        <pc:cxnChg chg="mod">
          <ac:chgData name="Daniel Anthony" userId="S::daniel.anthony@mandai.com::3357544f-eb0b-4131-be28-8c76a425c917" providerId="AD" clId="Web-{C1C87419-5835-28D7-8688-5E810ED5BA72}" dt="2022-10-30T15:02:13.361" v="12"/>
          <ac:cxnSpMkLst>
            <pc:docMk/>
            <pc:sldMk cId="3159922505" sldId="327"/>
            <ac:cxnSpMk id="100" creationId="{2EF4F8B5-25E4-A34B-4B14-5233350E5276}"/>
          </ac:cxnSpMkLst>
        </pc:cxnChg>
        <pc:cxnChg chg="mod">
          <ac:chgData name="Daniel Anthony" userId="S::daniel.anthony@mandai.com::3357544f-eb0b-4131-be28-8c76a425c917" providerId="AD" clId="Web-{C1C87419-5835-28D7-8688-5E810ED5BA72}" dt="2022-10-30T15:02:02.235" v="11"/>
          <ac:cxnSpMkLst>
            <pc:docMk/>
            <pc:sldMk cId="3159922505" sldId="327"/>
            <ac:cxnSpMk id="101" creationId="{802D83C9-68CC-BF67-6555-6730C815FD59}"/>
          </ac:cxnSpMkLst>
        </pc:cxnChg>
      </pc:sldChg>
    </pc:docChg>
  </pc:docChgLst>
  <pc:docChgLst>
    <pc:chgData name="Dajun Wang" userId="S::dajun.wang@mandai.com::d56a9b75-b0bf-48fc-9a12-9ac8a2e5d4bb" providerId="AD" clId="Web-{AC97D920-4E17-7242-ACE7-858CB25A9BEC}"/>
    <pc:docChg chg="modSld sldOrd">
      <pc:chgData name="Dajun Wang" userId="S::dajun.wang@mandai.com::d56a9b75-b0bf-48fc-9a12-9ac8a2e5d4bb" providerId="AD" clId="Web-{AC97D920-4E17-7242-ACE7-858CB25A9BEC}" dt="2022-02-28T07:04:54.328" v="5"/>
      <pc:docMkLst>
        <pc:docMk/>
      </pc:docMkLst>
      <pc:sldChg chg="ord">
        <pc:chgData name="Dajun Wang" userId="S::dajun.wang@mandai.com::d56a9b75-b0bf-48fc-9a12-9ac8a2e5d4bb" providerId="AD" clId="Web-{AC97D920-4E17-7242-ACE7-858CB25A9BEC}" dt="2022-02-28T07:04:47.984" v="4"/>
        <pc:sldMkLst>
          <pc:docMk/>
          <pc:sldMk cId="3311885182" sldId="315"/>
        </pc:sldMkLst>
      </pc:sldChg>
      <pc:sldChg chg="modSp ord">
        <pc:chgData name="Dajun Wang" userId="S::dajun.wang@mandai.com::d56a9b75-b0bf-48fc-9a12-9ac8a2e5d4bb" providerId="AD" clId="Web-{AC97D920-4E17-7242-ACE7-858CB25A9BEC}" dt="2022-02-28T07:04:43.672" v="2"/>
        <pc:sldMkLst>
          <pc:docMk/>
          <pc:sldMk cId="4243507825" sldId="317"/>
        </pc:sldMkLst>
        <pc:spChg chg="mod">
          <ac:chgData name="Dajun Wang" userId="S::dajun.wang@mandai.com::d56a9b75-b0bf-48fc-9a12-9ac8a2e5d4bb" providerId="AD" clId="Web-{AC97D920-4E17-7242-ACE7-858CB25A9BEC}" dt="2022-02-28T06:47:52.977" v="1" actId="14100"/>
          <ac:spMkLst>
            <pc:docMk/>
            <pc:sldMk cId="4243507825" sldId="317"/>
            <ac:spMk id="22" creationId="{31D3FF64-F43A-46A7-B10C-0EF240F7F3CF}"/>
          </ac:spMkLst>
        </pc:spChg>
      </pc:sldChg>
      <pc:sldChg chg="ord">
        <pc:chgData name="Dajun Wang" userId="S::dajun.wang@mandai.com::d56a9b75-b0bf-48fc-9a12-9ac8a2e5d4bb" providerId="AD" clId="Web-{AC97D920-4E17-7242-ACE7-858CB25A9BEC}" dt="2022-02-28T07:04:54.328" v="5"/>
        <pc:sldMkLst>
          <pc:docMk/>
          <pc:sldMk cId="4027512871" sldId="318"/>
        </pc:sldMkLst>
      </pc:sldChg>
      <pc:sldChg chg="ord">
        <pc:chgData name="Dajun Wang" userId="S::dajun.wang@mandai.com::d56a9b75-b0bf-48fc-9a12-9ac8a2e5d4bb" providerId="AD" clId="Web-{AC97D920-4E17-7242-ACE7-858CB25A9BEC}" dt="2022-02-28T07:04:45.094" v="3"/>
        <pc:sldMkLst>
          <pc:docMk/>
          <pc:sldMk cId="574151561" sldId="319"/>
        </pc:sldMkLst>
      </pc:sldChg>
    </pc:docChg>
  </pc:docChgLst>
  <pc:docChgLst>
    <pc:chgData name="Daniel Anthony" userId="S::daniel.anthony@wrs.com.sg::3357544f-eb0b-4131-be28-8c76a425c917" providerId="AD" clId="Web-{4250DFC2-A865-5D23-04AE-15D1A744897D}"/>
    <pc:docChg chg="addSld modSld">
      <pc:chgData name="Daniel Anthony" userId="S::daniel.anthony@wrs.com.sg::3357544f-eb0b-4131-be28-8c76a425c917" providerId="AD" clId="Web-{4250DFC2-A865-5D23-04AE-15D1A744897D}" dt="2021-07-09T09:04:29.486" v="44" actId="14100"/>
      <pc:docMkLst>
        <pc:docMk/>
      </pc:docMkLst>
      <pc:sldChg chg="addSp delSp modSp">
        <pc:chgData name="Daniel Anthony" userId="S::daniel.anthony@wrs.com.sg::3357544f-eb0b-4131-be28-8c76a425c917" providerId="AD" clId="Web-{4250DFC2-A865-5D23-04AE-15D1A744897D}" dt="2021-07-09T09:04:29.486" v="44" actId="14100"/>
        <pc:sldMkLst>
          <pc:docMk/>
          <pc:sldMk cId="1309155245" sldId="309"/>
        </pc:sldMkLst>
        <pc:spChg chg="add del mod">
          <ac:chgData name="Daniel Anthony" userId="S::daniel.anthony@wrs.com.sg::3357544f-eb0b-4131-be28-8c76a425c917" providerId="AD" clId="Web-{4250DFC2-A865-5D23-04AE-15D1A744897D}" dt="2021-07-09T08:58:53.562" v="9"/>
          <ac:spMkLst>
            <pc:docMk/>
            <pc:sldMk cId="1309155245" sldId="309"/>
            <ac:spMk id="3" creationId="{F0BAACFB-8D65-4483-A179-4D3D70502ECB}"/>
          </ac:spMkLst>
        </pc:spChg>
        <pc:spChg chg="add del mod">
          <ac:chgData name="Daniel Anthony" userId="S::daniel.anthony@wrs.com.sg::3357544f-eb0b-4131-be28-8c76a425c917" providerId="AD" clId="Web-{4250DFC2-A865-5D23-04AE-15D1A744897D}" dt="2021-07-09T08:59:55.206" v="13"/>
          <ac:spMkLst>
            <pc:docMk/>
            <pc:sldMk cId="1309155245" sldId="309"/>
            <ac:spMk id="4" creationId="{E00FB3F3-D5EB-4758-8949-1E961ED64010}"/>
          </ac:spMkLst>
        </pc:spChg>
        <pc:spChg chg="mod">
          <ac:chgData name="Daniel Anthony" userId="S::daniel.anthony@wrs.com.sg::3357544f-eb0b-4131-be28-8c76a425c917" providerId="AD" clId="Web-{4250DFC2-A865-5D23-04AE-15D1A744897D}" dt="2021-07-09T09:01:07.054" v="24" actId="1076"/>
          <ac:spMkLst>
            <pc:docMk/>
            <pc:sldMk cId="1309155245" sldId="309"/>
            <ac:spMk id="28" creationId="{2AF39734-D0C8-4980-BC69-8ABC014AC70D}"/>
          </ac:spMkLst>
        </pc:spChg>
        <pc:grpChg chg="mod">
          <ac:chgData name="Daniel Anthony" userId="S::daniel.anthony@wrs.com.sg::3357544f-eb0b-4131-be28-8c76a425c917" providerId="AD" clId="Web-{4250DFC2-A865-5D23-04AE-15D1A744897D}" dt="2021-07-09T09:04:25.142" v="43" actId="14100"/>
          <ac:grpSpMkLst>
            <pc:docMk/>
            <pc:sldMk cId="1309155245" sldId="309"/>
            <ac:grpSpMk id="18" creationId="{45017BF4-9119-46AB-A21D-22E7B92D30D1}"/>
          </ac:grpSpMkLst>
        </pc:grpChg>
        <pc:cxnChg chg="mod">
          <ac:chgData name="Daniel Anthony" userId="S::daniel.anthony@wrs.com.sg::3357544f-eb0b-4131-be28-8c76a425c917" providerId="AD" clId="Web-{4250DFC2-A865-5D23-04AE-15D1A744897D}" dt="2021-07-09T09:04:29.486" v="44" actId="14100"/>
          <ac:cxnSpMkLst>
            <pc:docMk/>
            <pc:sldMk cId="1309155245" sldId="309"/>
            <ac:cxnSpMk id="23" creationId="{7A484459-A03A-4C2B-870D-D24FF894E3EC}"/>
          </ac:cxnSpMkLst>
        </pc:cxnChg>
      </pc:sldChg>
      <pc:sldChg chg="addSp delSp modSp add replId">
        <pc:chgData name="Daniel Anthony" userId="S::daniel.anthony@wrs.com.sg::3357544f-eb0b-4131-be28-8c76a425c917" providerId="AD" clId="Web-{4250DFC2-A865-5D23-04AE-15D1A744897D}" dt="2021-07-09T09:03:09.466" v="40"/>
        <pc:sldMkLst>
          <pc:docMk/>
          <pc:sldMk cId="492705309" sldId="310"/>
        </pc:sldMkLst>
        <pc:spChg chg="add del mod">
          <ac:chgData name="Daniel Anthony" userId="S::daniel.anthony@wrs.com.sg::3357544f-eb0b-4131-be28-8c76a425c917" providerId="AD" clId="Web-{4250DFC2-A865-5D23-04AE-15D1A744897D}" dt="2021-07-09T09:03:09.466" v="40"/>
          <ac:spMkLst>
            <pc:docMk/>
            <pc:sldMk cId="492705309" sldId="310"/>
            <ac:spMk id="3" creationId="{45110FD7-94BD-474A-A10C-76CB81D177A6}"/>
          </ac:spMkLst>
        </pc:spChg>
      </pc:sldChg>
    </pc:docChg>
  </pc:docChgLst>
  <pc:docChgLst>
    <pc:chgData name="Daniel Anthony" userId="S::daniel.anthony@wrs.com.sg::3357544f-eb0b-4131-be28-8c76a425c917" providerId="AD" clId="Web-{D7F52E9E-8792-E755-3CE7-395B485C9E5D}"/>
    <pc:docChg chg="modSld">
      <pc:chgData name="Daniel Anthony" userId="S::daniel.anthony@wrs.com.sg::3357544f-eb0b-4131-be28-8c76a425c917" providerId="AD" clId="Web-{D7F52E9E-8792-E755-3CE7-395B485C9E5D}" dt="2021-07-16T08:57:52.232" v="8" actId="1076"/>
      <pc:docMkLst>
        <pc:docMk/>
      </pc:docMkLst>
      <pc:sldChg chg="modSp">
        <pc:chgData name="Daniel Anthony" userId="S::daniel.anthony@wrs.com.sg::3357544f-eb0b-4131-be28-8c76a425c917" providerId="AD" clId="Web-{D7F52E9E-8792-E755-3CE7-395B485C9E5D}" dt="2021-07-16T08:56:15.820" v="1" actId="1076"/>
        <pc:sldMkLst>
          <pc:docMk/>
          <pc:sldMk cId="1535188643" sldId="308"/>
        </pc:sldMkLst>
        <pc:spChg chg="mod">
          <ac:chgData name="Daniel Anthony" userId="S::daniel.anthony@wrs.com.sg::3357544f-eb0b-4131-be28-8c76a425c917" providerId="AD" clId="Web-{D7F52E9E-8792-E755-3CE7-395B485C9E5D}" dt="2021-07-16T08:56:07.538" v="0" actId="1076"/>
          <ac:spMkLst>
            <pc:docMk/>
            <pc:sldMk cId="1535188643" sldId="308"/>
            <ac:spMk id="7" creationId="{A296A3DC-9E29-4289-86C2-5138DFB6BEDB}"/>
          </ac:spMkLst>
        </pc:spChg>
        <pc:grpChg chg="mod">
          <ac:chgData name="Daniel Anthony" userId="S::daniel.anthony@wrs.com.sg::3357544f-eb0b-4131-be28-8c76a425c917" providerId="AD" clId="Web-{D7F52E9E-8792-E755-3CE7-395B485C9E5D}" dt="2021-07-16T08:56:15.820" v="1" actId="1076"/>
          <ac:grpSpMkLst>
            <pc:docMk/>
            <pc:sldMk cId="1535188643" sldId="308"/>
            <ac:grpSpMk id="8" creationId="{BAED5ECD-FF21-4AD4-908B-BFFF49036C04}"/>
          </ac:grpSpMkLst>
        </pc:grpChg>
      </pc:sldChg>
      <pc:sldChg chg="addSp modSp">
        <pc:chgData name="Daniel Anthony" userId="S::daniel.anthony@wrs.com.sg::3357544f-eb0b-4131-be28-8c76a425c917" providerId="AD" clId="Web-{D7F52E9E-8792-E755-3CE7-395B485C9E5D}" dt="2021-07-16T08:57:52.232" v="8" actId="1076"/>
        <pc:sldMkLst>
          <pc:docMk/>
          <pc:sldMk cId="2757108774" sldId="310"/>
        </pc:sldMkLst>
        <pc:spChg chg="add mod">
          <ac:chgData name="Daniel Anthony" userId="S::daniel.anthony@wrs.com.sg::3357544f-eb0b-4131-be28-8c76a425c917" providerId="AD" clId="Web-{D7F52E9E-8792-E755-3CE7-395B485C9E5D}" dt="2021-07-16T08:57:33.529" v="6" actId="1076"/>
          <ac:spMkLst>
            <pc:docMk/>
            <pc:sldMk cId="2757108774" sldId="310"/>
            <ac:spMk id="4" creationId="{AC5353E9-30C5-44E2-9597-3B6055B9CEC8}"/>
          </ac:spMkLst>
        </pc:spChg>
        <pc:spChg chg="mod">
          <ac:chgData name="Daniel Anthony" userId="S::daniel.anthony@wrs.com.sg::3357544f-eb0b-4131-be28-8c76a425c917" providerId="AD" clId="Web-{D7F52E9E-8792-E755-3CE7-395B485C9E5D}" dt="2021-07-16T08:57:22.716" v="4" actId="1076"/>
          <ac:spMkLst>
            <pc:docMk/>
            <pc:sldMk cId="2757108774" sldId="310"/>
            <ac:spMk id="64" creationId="{9D562390-1CDA-40CB-9E8D-E203C5A342F1}"/>
          </ac:spMkLst>
        </pc:spChg>
        <pc:grpChg chg="add mod">
          <ac:chgData name="Daniel Anthony" userId="S::daniel.anthony@wrs.com.sg::3357544f-eb0b-4131-be28-8c76a425c917" providerId="AD" clId="Web-{D7F52E9E-8792-E755-3CE7-395B485C9E5D}" dt="2021-07-16T08:57:52.232" v="8" actId="1076"/>
          <ac:grpSpMkLst>
            <pc:docMk/>
            <pc:sldMk cId="2757108774" sldId="310"/>
            <ac:grpSpMk id="10" creationId="{7C10D68A-D05D-48A5-8DD0-15D6B09326A4}"/>
          </ac:grpSpMkLst>
        </pc:grpChg>
      </pc:sldChg>
    </pc:docChg>
  </pc:docChgLst>
  <pc:docChgLst>
    <pc:chgData name="Daniel Anthony" userId="S::daniel.anthony@wrs.com.sg::3357544f-eb0b-4131-be28-8c76a425c917" providerId="AD" clId="Web-{F8065EE4-F679-44F0-BE86-569B3C9FDC01}"/>
    <pc:docChg chg="addSld delSld modSld">
      <pc:chgData name="Daniel Anthony" userId="S::daniel.anthony@wrs.com.sg::3357544f-eb0b-4131-be28-8c76a425c917" providerId="AD" clId="Web-{F8065EE4-F679-44F0-BE86-569B3C9FDC01}" dt="2021-07-10T09:45:41.981" v="967" actId="1076"/>
      <pc:docMkLst>
        <pc:docMk/>
      </pc:docMkLst>
      <pc:sldChg chg="addSp modSp">
        <pc:chgData name="Daniel Anthony" userId="S::daniel.anthony@wrs.com.sg::3357544f-eb0b-4131-be28-8c76a425c917" providerId="AD" clId="Web-{F8065EE4-F679-44F0-BE86-569B3C9FDC01}" dt="2021-07-10T09:45:07.934" v="963"/>
        <pc:sldMkLst>
          <pc:docMk/>
          <pc:sldMk cId="1535188643" sldId="308"/>
        </pc:sldMkLst>
        <pc:spChg chg="mod">
          <ac:chgData name="Daniel Anthony" userId="S::daniel.anthony@wrs.com.sg::3357544f-eb0b-4131-be28-8c76a425c917" providerId="AD" clId="Web-{F8065EE4-F679-44F0-BE86-569B3C9FDC01}" dt="2021-07-10T09:44:59.465" v="962" actId="1076"/>
          <ac:spMkLst>
            <pc:docMk/>
            <pc:sldMk cId="1535188643" sldId="308"/>
            <ac:spMk id="39" creationId="{00000000-0000-0000-0000-000000000000}"/>
          </ac:spMkLst>
        </pc:spChg>
        <pc:grpChg chg="add">
          <ac:chgData name="Daniel Anthony" userId="S::daniel.anthony@wrs.com.sg::3357544f-eb0b-4131-be28-8c76a425c917" providerId="AD" clId="Web-{F8065EE4-F679-44F0-BE86-569B3C9FDC01}" dt="2021-07-10T09:45:07.934" v="963"/>
          <ac:grpSpMkLst>
            <pc:docMk/>
            <pc:sldMk cId="1535188643" sldId="308"/>
            <ac:grpSpMk id="8" creationId="{BAED5ECD-FF21-4AD4-908B-BFFF49036C04}"/>
          </ac:grpSpMkLst>
        </pc:grpChg>
      </pc:sldChg>
      <pc:sldChg chg="addSp delSp modSp">
        <pc:chgData name="Daniel Anthony" userId="S::daniel.anthony@wrs.com.sg::3357544f-eb0b-4131-be28-8c76a425c917" providerId="AD" clId="Web-{F8065EE4-F679-44F0-BE86-569B3C9FDC01}" dt="2021-07-10T09:22:31.326" v="690" actId="14100"/>
        <pc:sldMkLst>
          <pc:docMk/>
          <pc:sldMk cId="1309155245" sldId="309"/>
        </pc:sldMkLst>
        <pc:spChg chg="del mod">
          <ac:chgData name="Daniel Anthony" userId="S::daniel.anthony@wrs.com.sg::3357544f-eb0b-4131-be28-8c76a425c917" providerId="AD" clId="Web-{F8065EE4-F679-44F0-BE86-569B3C9FDC01}" dt="2021-07-10T07:38:25.311" v="1"/>
          <ac:spMkLst>
            <pc:docMk/>
            <pc:sldMk cId="1309155245" sldId="309"/>
            <ac:spMk id="2" creationId="{6422D05D-EB60-435B-9EE5-828F90DE8A7C}"/>
          </ac:spMkLst>
        </pc:spChg>
        <pc:spChg chg="add del">
          <ac:chgData name="Daniel Anthony" userId="S::daniel.anthony@wrs.com.sg::3357544f-eb0b-4131-be28-8c76a425c917" providerId="AD" clId="Web-{F8065EE4-F679-44F0-BE86-569B3C9FDC01}" dt="2021-07-10T08:00:41.090" v="137"/>
          <ac:spMkLst>
            <pc:docMk/>
            <pc:sldMk cId="1309155245" sldId="309"/>
            <ac:spMk id="4" creationId="{6C872A57-1118-4367-B53F-31B63356370E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8:49:15.350" v="394" actId="14100"/>
          <ac:spMkLst>
            <pc:docMk/>
            <pc:sldMk cId="1309155245" sldId="309"/>
            <ac:spMk id="5" creationId="{5E5F2F5B-0F81-4C22-9D85-56E4542B910E}"/>
          </ac:spMkLst>
        </pc:spChg>
        <pc:spChg chg="del mod topLvl">
          <ac:chgData name="Daniel Anthony" userId="S::daniel.anthony@wrs.com.sg::3357544f-eb0b-4131-be28-8c76a425c917" providerId="AD" clId="Web-{F8065EE4-F679-44F0-BE86-569B3C9FDC01}" dt="2021-07-10T08:27:46.403" v="308"/>
          <ac:spMkLst>
            <pc:docMk/>
            <pc:sldMk cId="1309155245" sldId="309"/>
            <ac:spMk id="10" creationId="{DF61563E-B9B6-4396-8AAE-70F79C6225C2}"/>
          </ac:spMkLst>
        </pc:spChg>
        <pc:spChg chg="del mod topLvl">
          <ac:chgData name="Daniel Anthony" userId="S::daniel.anthony@wrs.com.sg::3357544f-eb0b-4131-be28-8c76a425c917" providerId="AD" clId="Web-{F8065EE4-F679-44F0-BE86-569B3C9FDC01}" dt="2021-07-10T08:27:55.763" v="311"/>
          <ac:spMkLst>
            <pc:docMk/>
            <pc:sldMk cId="1309155245" sldId="309"/>
            <ac:spMk id="11" creationId="{6C109486-D196-4CDE-8F6D-23DBC571BF44}"/>
          </ac:spMkLst>
        </pc:spChg>
        <pc:spChg chg="del mod topLvl">
          <ac:chgData name="Daniel Anthony" userId="S::daniel.anthony@wrs.com.sg::3357544f-eb0b-4131-be28-8c76a425c917" providerId="AD" clId="Web-{F8065EE4-F679-44F0-BE86-569B3C9FDC01}" dt="2021-07-10T08:28:23.451" v="315"/>
          <ac:spMkLst>
            <pc:docMk/>
            <pc:sldMk cId="1309155245" sldId="309"/>
            <ac:spMk id="12" creationId="{5800C247-A43A-4384-9E37-DFA1E348ABBD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8:28:18.466" v="314" actId="14100"/>
          <ac:spMkLst>
            <pc:docMk/>
            <pc:sldMk cId="1309155245" sldId="309"/>
            <ac:spMk id="13" creationId="{CC426826-78E0-44F9-815F-CBBEE5DA342B}"/>
          </ac:spMkLst>
        </pc:spChg>
        <pc:spChg chg="del topLvl">
          <ac:chgData name="Daniel Anthony" userId="S::daniel.anthony@wrs.com.sg::3357544f-eb0b-4131-be28-8c76a425c917" providerId="AD" clId="Web-{F8065EE4-F679-44F0-BE86-569B3C9FDC01}" dt="2021-07-10T07:46:03.007" v="76"/>
          <ac:spMkLst>
            <pc:docMk/>
            <pc:sldMk cId="1309155245" sldId="309"/>
            <ac:spMk id="14" creationId="{D2DD014F-E9DC-45C2-A7CE-5A20B3B19324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8:29:32.499" v="325" actId="14100"/>
          <ac:spMkLst>
            <pc:docMk/>
            <pc:sldMk cId="1309155245" sldId="309"/>
            <ac:spMk id="17" creationId="{D2746B5F-2001-4BFE-99E3-55C5EC854C39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7:40:45.095" v="48" actId="1076"/>
          <ac:spMkLst>
            <pc:docMk/>
            <pc:sldMk cId="1309155245" sldId="309"/>
            <ac:spMk id="22" creationId="{31D3FF64-F43A-46A7-B10C-0EF240F7F3CF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7:41:03.767" v="50" actId="1076"/>
          <ac:spMkLst>
            <pc:docMk/>
            <pc:sldMk cId="1309155245" sldId="309"/>
            <ac:spMk id="25" creationId="{4411CDA3-E0A2-402A-AFDF-5EACA5B64052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8:19:38.753" v="257" actId="1076"/>
          <ac:spMkLst>
            <pc:docMk/>
            <pc:sldMk cId="1309155245" sldId="309"/>
            <ac:spMk id="26" creationId="{0F269554-C1A5-4AE8-A334-26C3942FEA60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7:41:57.049" v="57" actId="1076"/>
          <ac:spMkLst>
            <pc:docMk/>
            <pc:sldMk cId="1309155245" sldId="309"/>
            <ac:spMk id="28" creationId="{2AF39734-D0C8-4980-BC69-8ABC014AC70D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30:31.281" v="330" actId="1076"/>
          <ac:spMkLst>
            <pc:docMk/>
            <pc:sldMk cId="1309155245" sldId="309"/>
            <ac:spMk id="30" creationId="{4ABA0F5B-2B8A-457A-AB2D-714B58775D77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30:47.532" v="331" actId="1076"/>
          <ac:spMkLst>
            <pc:docMk/>
            <pc:sldMk cId="1309155245" sldId="309"/>
            <ac:spMk id="32" creationId="{7718E460-7529-4F69-8A94-153E661C4039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30:56.469" v="332" actId="1076"/>
          <ac:spMkLst>
            <pc:docMk/>
            <pc:sldMk cId="1309155245" sldId="309"/>
            <ac:spMk id="33" creationId="{CF5A0B0A-F17B-4314-A91C-914236B28492}"/>
          </ac:spMkLst>
        </pc:spChg>
        <pc:spChg chg="add del">
          <ac:chgData name="Daniel Anthony" userId="S::daniel.anthony@wrs.com.sg::3357544f-eb0b-4131-be28-8c76a425c917" providerId="AD" clId="Web-{F8065EE4-F679-44F0-BE86-569B3C9FDC01}" dt="2021-07-10T08:23:11.647" v="279"/>
          <ac:spMkLst>
            <pc:docMk/>
            <pc:sldMk cId="1309155245" sldId="309"/>
            <ac:spMk id="35" creationId="{73E3E0BA-D1F9-4C78-8268-9CBDCA054279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28:46.498" v="320" actId="1076"/>
          <ac:spMkLst>
            <pc:docMk/>
            <pc:sldMk cId="1309155245" sldId="309"/>
            <ac:spMk id="37" creationId="{373B923A-3641-4E25-8285-530B6F3F4969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28:40.810" v="319" actId="1076"/>
          <ac:spMkLst>
            <pc:docMk/>
            <pc:sldMk cId="1309155245" sldId="309"/>
            <ac:spMk id="39" creationId="{9CA9308E-E333-443D-A6A4-C3AD50BBAECF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28:53.139" v="322" actId="1076"/>
          <ac:spMkLst>
            <pc:docMk/>
            <pc:sldMk cId="1309155245" sldId="309"/>
            <ac:spMk id="40" creationId="{87E3E843-6505-48B3-B7BC-866FEB148112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48:23.192" v="392" actId="1076"/>
          <ac:spMkLst>
            <pc:docMk/>
            <pc:sldMk cId="1309155245" sldId="309"/>
            <ac:spMk id="41" creationId="{BFD91CD1-3D22-451E-956B-1D348C18903B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44:51.516" v="356" actId="1076"/>
          <ac:spMkLst>
            <pc:docMk/>
            <pc:sldMk cId="1309155245" sldId="309"/>
            <ac:spMk id="42" creationId="{A5185F51-5F1F-4B04-AA10-C6FAE9587CAF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48:23.192" v="391" actId="1076"/>
          <ac:spMkLst>
            <pc:docMk/>
            <pc:sldMk cId="1309155245" sldId="309"/>
            <ac:spMk id="43" creationId="{2B3CDEFB-9D5D-4A72-86ED-E61785D5D1B8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45:06.454" v="360" actId="1076"/>
          <ac:spMkLst>
            <pc:docMk/>
            <pc:sldMk cId="1309155245" sldId="309"/>
            <ac:spMk id="44" creationId="{207039FB-A02F-42B9-AC28-957F5C1D0799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46:44.659" v="382" actId="1076"/>
          <ac:spMkLst>
            <pc:docMk/>
            <pc:sldMk cId="1309155245" sldId="309"/>
            <ac:spMk id="45" creationId="{7CDC133C-0813-42AF-9D9C-BCC41E3E0958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46:55.050" v="385" actId="1076"/>
          <ac:spMkLst>
            <pc:docMk/>
            <pc:sldMk cId="1309155245" sldId="309"/>
            <ac:spMk id="46" creationId="{FEDDA324-16DA-442E-87F9-DE3692D32559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54:40.403" v="410" actId="1076"/>
          <ac:spMkLst>
            <pc:docMk/>
            <pc:sldMk cId="1309155245" sldId="309"/>
            <ac:spMk id="47" creationId="{80CA95E1-FEB3-40CA-B38F-B0F105501D51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55:25.122" v="426" actId="1076"/>
          <ac:spMkLst>
            <pc:docMk/>
            <pc:sldMk cId="1309155245" sldId="309"/>
            <ac:spMk id="48" creationId="{A8E2002A-894E-4ECE-BE76-31CD82FB4443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56:05.717" v="448" actId="1076"/>
          <ac:spMkLst>
            <pc:docMk/>
            <pc:sldMk cId="1309155245" sldId="309"/>
            <ac:spMk id="49" creationId="{8D1FDD48-F930-4EAE-B83C-254A09DE5C3F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58:18.344" v="464" actId="1076"/>
          <ac:spMkLst>
            <pc:docMk/>
            <pc:sldMk cId="1309155245" sldId="309"/>
            <ac:spMk id="50" creationId="{43203671-6A22-4A76-B7DD-11063DA8A564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58:58.251" v="479" actId="1076"/>
          <ac:spMkLst>
            <pc:docMk/>
            <pc:sldMk cId="1309155245" sldId="309"/>
            <ac:spMk id="51" creationId="{FFE675AD-53E7-4013-88A6-75B5D187EE8B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59:25.518" v="494" actId="1076"/>
          <ac:spMkLst>
            <pc:docMk/>
            <pc:sldMk cId="1309155245" sldId="309"/>
            <ac:spMk id="52" creationId="{C6FAA639-9E3C-4A09-9C84-0891B973D5C1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8:59:54.549" v="514" actId="1076"/>
          <ac:spMkLst>
            <pc:docMk/>
            <pc:sldMk cId="1309155245" sldId="309"/>
            <ac:spMk id="53" creationId="{657A8DF1-C153-424A-B39D-706EE0E05AA5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00:36.222" v="535" actId="1076"/>
          <ac:spMkLst>
            <pc:docMk/>
            <pc:sldMk cId="1309155245" sldId="309"/>
            <ac:spMk id="54" creationId="{A34D5332-E8A3-4E59-9DF7-0DEADE6EF54A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00:41.644" v="537" actId="1076"/>
          <ac:spMkLst>
            <pc:docMk/>
            <pc:sldMk cId="1309155245" sldId="309"/>
            <ac:spMk id="55" creationId="{E92A0509-06D3-4C99-89EE-51DB3389A6E6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02:55.631" v="553" actId="1076"/>
          <ac:spMkLst>
            <pc:docMk/>
            <pc:sldMk cId="1309155245" sldId="309"/>
            <ac:spMk id="56" creationId="{075DF3F9-13A1-4784-BB94-434DF39F7B35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08:39.356" v="612" actId="1076"/>
          <ac:spMkLst>
            <pc:docMk/>
            <pc:sldMk cId="1309155245" sldId="309"/>
            <ac:spMk id="57" creationId="{436561FE-F13A-4A6A-994F-1A8C113F48BC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06:14.541" v="600" actId="688"/>
          <ac:spMkLst>
            <pc:docMk/>
            <pc:sldMk cId="1309155245" sldId="309"/>
            <ac:spMk id="58" creationId="{94256F3E-3289-4728-8E46-12AF364C5E12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19:20.057" v="628" actId="1076"/>
          <ac:spMkLst>
            <pc:docMk/>
            <pc:sldMk cId="1309155245" sldId="309"/>
            <ac:spMk id="59" creationId="{2A3FF887-DDF4-4FD2-9D61-2B5C527A1224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0:21.511" v="641" actId="1076"/>
          <ac:spMkLst>
            <pc:docMk/>
            <pc:sldMk cId="1309155245" sldId="309"/>
            <ac:spMk id="60" creationId="{86D2C19B-5C18-4D2F-B4C9-AED0A092857C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0:28.699" v="643" actId="1076"/>
          <ac:spMkLst>
            <pc:docMk/>
            <pc:sldMk cId="1309155245" sldId="309"/>
            <ac:spMk id="61" creationId="{669A31C0-5FFE-4BFD-9514-BABFC506B9A0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1:06.137" v="662" actId="1076"/>
          <ac:spMkLst>
            <pc:docMk/>
            <pc:sldMk cId="1309155245" sldId="309"/>
            <ac:spMk id="62" creationId="{5778FF91-006D-4442-97E9-09324FD645BD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1:00.496" v="661" actId="1076"/>
          <ac:spMkLst>
            <pc:docMk/>
            <pc:sldMk cId="1309155245" sldId="309"/>
            <ac:spMk id="63" creationId="{4252D4FC-A8B9-43BE-B2C4-706D1FB8D228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1:31.872" v="678" actId="1076"/>
          <ac:spMkLst>
            <pc:docMk/>
            <pc:sldMk cId="1309155245" sldId="309"/>
            <ac:spMk id="64" creationId="{9D562390-1CDA-40CB-9E8D-E203C5A342F1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1:37.216" v="680" actId="1076"/>
          <ac:spMkLst>
            <pc:docMk/>
            <pc:sldMk cId="1309155245" sldId="309"/>
            <ac:spMk id="65" creationId="{0709A382-BD79-4EC3-98F2-6D52F2E79830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1:46.419" v="682" actId="1076"/>
          <ac:spMkLst>
            <pc:docMk/>
            <pc:sldMk cId="1309155245" sldId="309"/>
            <ac:spMk id="66" creationId="{F4751028-6C3E-4FBF-A978-8724877FCE55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22:07.451" v="689" actId="14100"/>
          <ac:spMkLst>
            <pc:docMk/>
            <pc:sldMk cId="1309155245" sldId="309"/>
            <ac:spMk id="67" creationId="{88E82423-7568-4FDF-A4E3-E58863EE3F79}"/>
          </ac:spMkLst>
        </pc:spChg>
        <pc:grpChg chg="del mod">
          <ac:chgData name="Daniel Anthony" userId="S::daniel.anthony@wrs.com.sg::3357544f-eb0b-4131-be28-8c76a425c917" providerId="AD" clId="Web-{F8065EE4-F679-44F0-BE86-569B3C9FDC01}" dt="2021-07-10T07:45:47.694" v="75"/>
          <ac:grpSpMkLst>
            <pc:docMk/>
            <pc:sldMk cId="1309155245" sldId="309"/>
            <ac:grpSpMk id="18" creationId="{45017BF4-9119-46AB-A21D-22E7B92D30D1}"/>
          </ac:grpSpMkLst>
        </pc:grpChg>
        <pc:grpChg chg="mod">
          <ac:chgData name="Daniel Anthony" userId="S::daniel.anthony@wrs.com.sg::3357544f-eb0b-4131-be28-8c76a425c917" providerId="AD" clId="Web-{F8065EE4-F679-44F0-BE86-569B3C9FDC01}" dt="2021-07-10T08:09:02.912" v="232" actId="14100"/>
          <ac:grpSpMkLst>
            <pc:docMk/>
            <pc:sldMk cId="1309155245" sldId="309"/>
            <ac:grpSpMk id="19" creationId="{2D15E099-8B41-4C25-A2EA-1A4C8F0E73AA}"/>
          </ac:grpSpMkLst>
        </pc:grpChg>
        <pc:grpChg chg="add mod">
          <ac:chgData name="Daniel Anthony" userId="S::daniel.anthony@wrs.com.sg::3357544f-eb0b-4131-be28-8c76a425c917" providerId="AD" clId="Web-{F8065EE4-F679-44F0-BE86-569B3C9FDC01}" dt="2021-07-10T08:09:33.632" v="239" actId="14100"/>
          <ac:grpSpMkLst>
            <pc:docMk/>
            <pc:sldMk cId="1309155245" sldId="309"/>
            <ac:grpSpMk id="31" creationId="{334F8A05-B83F-4A4F-98EC-5E9A0A0FAE0D}"/>
          </ac:grpSpMkLst>
        </pc:grpChg>
        <pc:grpChg chg="add del mod">
          <ac:chgData name="Daniel Anthony" userId="S::daniel.anthony@wrs.com.sg::3357544f-eb0b-4131-be28-8c76a425c917" providerId="AD" clId="Web-{F8065EE4-F679-44F0-BE86-569B3C9FDC01}" dt="2021-07-10T08:48:23.192" v="390" actId="1076"/>
          <ac:grpSpMkLst>
            <pc:docMk/>
            <pc:sldMk cId="1309155245" sldId="309"/>
            <ac:grpSpMk id="34" creationId="{18E62A39-2446-4670-A30D-D2A8A4533B7A}"/>
          </ac:grpSpMkLst>
        </pc:grpChg>
        <pc:cxnChg chg="add mod">
          <ac:chgData name="Daniel Anthony" userId="S::daniel.anthony@wrs.com.sg::3357544f-eb0b-4131-be28-8c76a425c917" providerId="AD" clId="Web-{F8065EE4-F679-44F0-BE86-569B3C9FDC01}" dt="2021-07-10T08:22:21.521" v="276" actId="1076"/>
          <ac:cxnSpMkLst>
            <pc:docMk/>
            <pc:sldMk cId="1309155245" sldId="309"/>
            <ac:cxnSpMk id="2" creationId="{BAB42DE2-5BF6-48B2-BCED-F032DABC737C}"/>
          </ac:cxnSpMkLst>
        </pc:cxnChg>
        <pc:cxnChg chg="add mod">
          <ac:chgData name="Daniel Anthony" userId="S::daniel.anthony@wrs.com.sg::3357544f-eb0b-4131-be28-8c76a425c917" providerId="AD" clId="Web-{F8065EE4-F679-44F0-BE86-569B3C9FDC01}" dt="2021-07-10T09:07:58.387" v="610" actId="14100"/>
          <ac:cxnSpMkLst>
            <pc:docMk/>
            <pc:sldMk cId="1309155245" sldId="309"/>
            <ac:cxnSpMk id="3" creationId="{7336FFC4-1161-421A-B7AE-79701DCB9B45}"/>
          </ac:cxnSpMkLst>
        </pc:cxnChg>
        <pc:cxnChg chg="add mod">
          <ac:chgData name="Daniel Anthony" userId="S::daniel.anthony@wrs.com.sg::3357544f-eb0b-4131-be28-8c76a425c917" providerId="AD" clId="Web-{F8065EE4-F679-44F0-BE86-569B3C9FDC01}" dt="2021-07-10T09:07:03.776" v="605" actId="1076"/>
          <ac:cxnSpMkLst>
            <pc:docMk/>
            <pc:sldMk cId="1309155245" sldId="309"/>
            <ac:cxnSpMk id="9" creationId="{066164E7-7E73-4CE4-8BBC-4106FA6E1602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8:09:02.912" v="230" actId="14100"/>
          <ac:cxnSpMkLst>
            <pc:docMk/>
            <pc:sldMk cId="1309155245" sldId="309"/>
            <ac:cxnSpMk id="20" creationId="{12F48E37-0AEC-4613-A111-B608ED1FE415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8:09:02.912" v="229" actId="14100"/>
          <ac:cxnSpMkLst>
            <pc:docMk/>
            <pc:sldMk cId="1309155245" sldId="309"/>
            <ac:cxnSpMk id="21" creationId="{4E9DF9D4-84F9-4CA8-9DDC-C85C607CAF12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22:31.326" v="690" actId="14100"/>
          <ac:cxnSpMkLst>
            <pc:docMk/>
            <pc:sldMk cId="1309155245" sldId="309"/>
            <ac:cxnSpMk id="23" creationId="{7A484459-A03A-4C2B-870D-D24FF894E3EC}"/>
          </ac:cxnSpMkLst>
        </pc:cxnChg>
        <pc:cxnChg chg="del mod">
          <ac:chgData name="Daniel Anthony" userId="S::daniel.anthony@wrs.com.sg::3357544f-eb0b-4131-be28-8c76a425c917" providerId="AD" clId="Web-{F8065EE4-F679-44F0-BE86-569B3C9FDC01}" dt="2021-07-10T07:45:16.710" v="74"/>
          <ac:cxnSpMkLst>
            <pc:docMk/>
            <pc:sldMk cId="1309155245" sldId="309"/>
            <ac:cxnSpMk id="24" creationId="{2F1A7C64-0DB6-440D-9B6A-491B9CDCCE79}"/>
          </ac:cxnSpMkLst>
        </pc:cxnChg>
        <pc:cxnChg chg="add mod">
          <ac:chgData name="Daniel Anthony" userId="S::daniel.anthony@wrs.com.sg::3357544f-eb0b-4131-be28-8c76a425c917" providerId="AD" clId="Web-{F8065EE4-F679-44F0-BE86-569B3C9FDC01}" dt="2021-07-10T08:29:18.342" v="324" actId="14100"/>
          <ac:cxnSpMkLst>
            <pc:docMk/>
            <pc:sldMk cId="1309155245" sldId="309"/>
            <ac:cxnSpMk id="27" creationId="{CEA3E0D3-111D-4F12-85D2-D7BE1E99D2E9}"/>
          </ac:cxnSpMkLst>
        </pc:cxnChg>
        <pc:cxnChg chg="add mod">
          <ac:chgData name="Daniel Anthony" userId="S::daniel.anthony@wrs.com.sg::3357544f-eb0b-4131-be28-8c76a425c917" providerId="AD" clId="Web-{F8065EE4-F679-44F0-BE86-569B3C9FDC01}" dt="2021-07-10T09:08:07.762" v="611" actId="14100"/>
          <ac:cxnSpMkLst>
            <pc:docMk/>
            <pc:sldMk cId="1309155245" sldId="309"/>
            <ac:cxnSpMk id="29" creationId="{25FF256F-4CEE-4D79-9BD2-ECE7BC08220E}"/>
          </ac:cxnSpMkLst>
        </pc:cxnChg>
      </pc:sldChg>
      <pc:sldChg chg="del">
        <pc:chgData name="Daniel Anthony" userId="S::daniel.anthony@wrs.com.sg::3357544f-eb0b-4131-be28-8c76a425c917" providerId="AD" clId="Web-{F8065EE4-F679-44F0-BE86-569B3C9FDC01}" dt="2021-07-10T09:22:59.327" v="691"/>
        <pc:sldMkLst>
          <pc:docMk/>
          <pc:sldMk cId="492705309" sldId="310"/>
        </pc:sldMkLst>
      </pc:sldChg>
      <pc:sldChg chg="addSp delSp modSp add replId">
        <pc:chgData name="Daniel Anthony" userId="S::daniel.anthony@wrs.com.sg::3357544f-eb0b-4131-be28-8c76a425c917" providerId="AD" clId="Web-{F8065EE4-F679-44F0-BE86-569B3C9FDC01}" dt="2021-07-10T09:32:51.619" v="768" actId="1076"/>
        <pc:sldMkLst>
          <pc:docMk/>
          <pc:sldMk cId="2757108774" sldId="310"/>
        </pc:sldMkLst>
        <pc:spChg chg="add del">
          <ac:chgData name="Daniel Anthony" userId="S::daniel.anthony@wrs.com.sg::3357544f-eb0b-4131-be28-8c76a425c917" providerId="AD" clId="Web-{F8065EE4-F679-44F0-BE86-569B3C9FDC01}" dt="2021-07-10T09:29:04.380" v="754"/>
          <ac:spMkLst>
            <pc:docMk/>
            <pc:sldMk cId="2757108774" sldId="310"/>
            <ac:spMk id="4" creationId="{D410033A-1B57-4837-B1F5-66F09D7CF9CB}"/>
          </ac:spMkLst>
        </pc:spChg>
        <pc:spChg chg="ord">
          <ac:chgData name="Daniel Anthony" userId="S::daniel.anthony@wrs.com.sg::3357544f-eb0b-4131-be28-8c76a425c917" providerId="AD" clId="Web-{F8065EE4-F679-44F0-BE86-569B3C9FDC01}" dt="2021-07-10T09:29:23.037" v="756"/>
          <ac:spMkLst>
            <pc:docMk/>
            <pc:sldMk cId="2757108774" sldId="310"/>
            <ac:spMk id="5" creationId="{5E5F2F5B-0F81-4C22-9D85-56E4542B910E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6:13.627" v="731"/>
          <ac:spMkLst>
            <pc:docMk/>
            <pc:sldMk cId="2757108774" sldId="310"/>
            <ac:spMk id="6" creationId="{37B84106-D308-47EA-8F20-E70AF9FEE7A2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5:49.658" v="730"/>
          <ac:spMkLst>
            <pc:docMk/>
            <pc:sldMk cId="2757108774" sldId="310"/>
            <ac:spMk id="7" creationId="{B1F41749-8071-49E7-B1A3-2F4539D0D946}"/>
          </ac:spMkLst>
        </pc:spChg>
        <pc:spChg chg="add del mod">
          <ac:chgData name="Daniel Anthony" userId="S::daniel.anthony@wrs.com.sg::3357544f-eb0b-4131-be28-8c76a425c917" providerId="AD" clId="Web-{F8065EE4-F679-44F0-BE86-569B3C9FDC01}" dt="2021-07-10T09:30:02.694" v="760"/>
          <ac:spMkLst>
            <pc:docMk/>
            <pc:sldMk cId="2757108774" sldId="310"/>
            <ac:spMk id="10" creationId="{ABF6C53A-20CF-4F9C-8010-F819A9A62970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5:42.517" v="729"/>
          <ac:spMkLst>
            <pc:docMk/>
            <pc:sldMk cId="2757108774" sldId="310"/>
            <ac:spMk id="13" creationId="{CC426826-78E0-44F9-815F-CBBEE5DA342B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4:08.187" v="709"/>
          <ac:spMkLst>
            <pc:docMk/>
            <pc:sldMk cId="2757108774" sldId="310"/>
            <ac:spMk id="15" creationId="{C7816648-79C0-4406-B4C7-3D5AE092D57A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7:09.441" v="734"/>
          <ac:spMkLst>
            <pc:docMk/>
            <pc:sldMk cId="2757108774" sldId="310"/>
            <ac:spMk id="16" creationId="{771BCF71-D1C3-4E54-AA2D-E932F75D4A21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4:05.750" v="708"/>
          <ac:spMkLst>
            <pc:docMk/>
            <pc:sldMk cId="2757108774" sldId="310"/>
            <ac:spMk id="17" creationId="{D2746B5F-2001-4BFE-99E3-55C5EC854C39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3:55.031" v="703"/>
          <ac:spMkLst>
            <pc:docMk/>
            <pc:sldMk cId="2757108774" sldId="310"/>
            <ac:spMk id="22" creationId="{31D3FF64-F43A-46A7-B10C-0EF240F7F3CF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3:48.312" v="702"/>
          <ac:spMkLst>
            <pc:docMk/>
            <pc:sldMk cId="2757108774" sldId="310"/>
            <ac:spMk id="25" creationId="{4411CDA3-E0A2-402A-AFDF-5EACA5B64052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3:41.234" v="700"/>
          <ac:spMkLst>
            <pc:docMk/>
            <pc:sldMk cId="2757108774" sldId="310"/>
            <ac:spMk id="26" creationId="{0F269554-C1A5-4AE8-A334-26C3942FEA60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3:56.796" v="704"/>
          <ac:spMkLst>
            <pc:docMk/>
            <pc:sldMk cId="2757108774" sldId="310"/>
            <ac:spMk id="28" creationId="{2AF39734-D0C8-4980-BC69-8ABC014AC70D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6:48.097" v="733"/>
          <ac:spMkLst>
            <pc:docMk/>
            <pc:sldMk cId="2757108774" sldId="310"/>
            <ac:spMk id="30" creationId="{4ABA0F5B-2B8A-457A-AB2D-714B58775D77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32:43.791" v="767"/>
          <ac:spMkLst>
            <pc:docMk/>
            <pc:sldMk cId="2757108774" sldId="310"/>
            <ac:spMk id="32" creationId="{7718E460-7529-4F69-8A94-153E661C4039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6:18.002" v="732"/>
          <ac:spMkLst>
            <pc:docMk/>
            <pc:sldMk cId="2757108774" sldId="310"/>
            <ac:spMk id="33" creationId="{CF5A0B0A-F17B-4314-A91C-914236B28492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5:34.361" v="715"/>
          <ac:spMkLst>
            <pc:docMk/>
            <pc:sldMk cId="2757108774" sldId="310"/>
            <ac:spMk id="37" creationId="{373B923A-3641-4E25-8285-530B6F3F4969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5:34.361" v="716"/>
          <ac:spMkLst>
            <pc:docMk/>
            <pc:sldMk cId="2757108774" sldId="310"/>
            <ac:spMk id="39" creationId="{9CA9308E-E333-443D-A6A4-C3AD50BBAECF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5:34.376" v="717"/>
          <ac:spMkLst>
            <pc:docMk/>
            <pc:sldMk cId="2757108774" sldId="310"/>
            <ac:spMk id="40" creationId="{87E3E843-6505-48B3-B7BC-866FEB148112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32:51.619" v="768" actId="1076"/>
          <ac:spMkLst>
            <pc:docMk/>
            <pc:sldMk cId="2757108774" sldId="310"/>
            <ac:spMk id="42" creationId="{A5185F51-5F1F-4B04-AA10-C6FAE9587CAF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7:28.222" v="735"/>
          <ac:spMkLst>
            <pc:docMk/>
            <pc:sldMk cId="2757108774" sldId="310"/>
            <ac:spMk id="44" creationId="{207039FB-A02F-42B9-AC28-957F5C1D0799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8:05.864" v="743"/>
          <ac:spMkLst>
            <pc:docMk/>
            <pc:sldMk cId="2757108774" sldId="310"/>
            <ac:spMk id="45" creationId="{7CDC133C-0813-42AF-9D9C-BCC41E3E0958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8:02.582" v="742"/>
          <ac:spMkLst>
            <pc:docMk/>
            <pc:sldMk cId="2757108774" sldId="310"/>
            <ac:spMk id="46" creationId="{FEDDA324-16DA-442E-87F9-DE3692D32559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7:51.238" v="740"/>
          <ac:spMkLst>
            <pc:docMk/>
            <pc:sldMk cId="2757108774" sldId="310"/>
            <ac:spMk id="47" creationId="{80CA95E1-FEB3-40CA-B38F-B0F105501D51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7:40.379" v="738"/>
          <ac:spMkLst>
            <pc:docMk/>
            <pc:sldMk cId="2757108774" sldId="310"/>
            <ac:spMk id="48" creationId="{A8E2002A-894E-4ECE-BE76-31CD82FB4443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7:37.004" v="737"/>
          <ac:spMkLst>
            <pc:docMk/>
            <pc:sldMk cId="2757108774" sldId="310"/>
            <ac:spMk id="49" creationId="{8D1FDD48-F930-4EAE-B83C-254A09DE5C3F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7:58.301" v="741"/>
          <ac:spMkLst>
            <pc:docMk/>
            <pc:sldMk cId="2757108774" sldId="310"/>
            <ac:spMk id="55" creationId="{E92A0509-06D3-4C99-89EE-51DB3389A6E6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30:27.023" v="762" actId="1076"/>
          <ac:spMkLst>
            <pc:docMk/>
            <pc:sldMk cId="2757108774" sldId="310"/>
            <ac:spMk id="57" creationId="{436561FE-F13A-4A6A-994F-1A8C113F48BC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30:57.789" v="765" actId="20577"/>
          <ac:spMkLst>
            <pc:docMk/>
            <pc:sldMk cId="2757108774" sldId="310"/>
            <ac:spMk id="58" creationId="{94256F3E-3289-4728-8E46-12AF364C5E12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8:14.442" v="746"/>
          <ac:spMkLst>
            <pc:docMk/>
            <pc:sldMk cId="2757108774" sldId="310"/>
            <ac:spMk id="59" creationId="{2A3FF887-DDF4-4FD2-9D61-2B5C527A1224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7:44.723" v="739"/>
          <ac:spMkLst>
            <pc:docMk/>
            <pc:sldMk cId="2757108774" sldId="310"/>
            <ac:spMk id="60" creationId="{86D2C19B-5C18-4D2F-B4C9-AED0A092857C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8:19.614" v="748"/>
          <ac:spMkLst>
            <pc:docMk/>
            <pc:sldMk cId="2757108774" sldId="310"/>
            <ac:spMk id="61" creationId="{669A31C0-5FFE-4BFD-9514-BABFC506B9A0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30:36.476" v="764"/>
          <ac:spMkLst>
            <pc:docMk/>
            <pc:sldMk cId="2757108774" sldId="310"/>
            <ac:spMk id="62" creationId="{5778FF91-006D-4442-97E9-09324FD645BD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30:32.804" v="763"/>
          <ac:spMkLst>
            <pc:docMk/>
            <pc:sldMk cId="2757108774" sldId="310"/>
            <ac:spMk id="63" creationId="{4252D4FC-A8B9-43BE-B2C4-706D1FB8D228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8:11.770" v="745"/>
          <ac:spMkLst>
            <pc:docMk/>
            <pc:sldMk cId="2757108774" sldId="310"/>
            <ac:spMk id="65" creationId="{0709A382-BD79-4EC3-98F2-6D52F2E79830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8:08.895" v="744"/>
          <ac:spMkLst>
            <pc:docMk/>
            <pc:sldMk cId="2757108774" sldId="310"/>
            <ac:spMk id="66" creationId="{F4751028-6C3E-4FBF-A978-8724877FCE55}"/>
          </ac:spMkLst>
        </pc:spChg>
        <pc:spChg chg="mod">
          <ac:chgData name="Daniel Anthony" userId="S::daniel.anthony@wrs.com.sg::3357544f-eb0b-4131-be28-8c76a425c917" providerId="AD" clId="Web-{F8065EE4-F679-44F0-BE86-569B3C9FDC01}" dt="2021-07-10T09:28:17.036" v="747"/>
          <ac:spMkLst>
            <pc:docMk/>
            <pc:sldMk cId="2757108774" sldId="310"/>
            <ac:spMk id="67" creationId="{88E82423-7568-4FDF-A4E3-E58863EE3F79}"/>
          </ac:spMkLst>
        </pc:spChg>
        <pc:cxnChg chg="mod">
          <ac:chgData name="Daniel Anthony" userId="S::daniel.anthony@wrs.com.sg::3357544f-eb0b-4131-be28-8c76a425c917" providerId="AD" clId="Web-{F8065EE4-F679-44F0-BE86-569B3C9FDC01}" dt="2021-07-10T09:24:03.547" v="707"/>
          <ac:cxnSpMkLst>
            <pc:docMk/>
            <pc:sldMk cId="2757108774" sldId="310"/>
            <ac:cxnSpMk id="2" creationId="{BAB42DE2-5BF6-48B2-BCED-F032DABC737C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25:07.220" v="714"/>
          <ac:cxnSpMkLst>
            <pc:docMk/>
            <pc:sldMk cId="2757108774" sldId="310"/>
            <ac:cxnSpMk id="3" creationId="{7336FFC4-1161-421A-B7AE-79701DCB9B45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30:19.335" v="761"/>
          <ac:cxnSpMkLst>
            <pc:docMk/>
            <pc:sldMk cId="2757108774" sldId="310"/>
            <ac:cxnSpMk id="9" creationId="{066164E7-7E73-4CE4-8BBC-4106FA6E1602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24:01.234" v="706"/>
          <ac:cxnSpMkLst>
            <pc:docMk/>
            <pc:sldMk cId="2757108774" sldId="310"/>
            <ac:cxnSpMk id="20" creationId="{12F48E37-0AEC-4613-A111-B608ED1FE415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23:22.452" v="693"/>
          <ac:cxnSpMkLst>
            <pc:docMk/>
            <pc:sldMk cId="2757108774" sldId="310"/>
            <ac:cxnSpMk id="21" creationId="{4E9DF9D4-84F9-4CA8-9DDC-C85C607CAF12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23:59.156" v="705"/>
          <ac:cxnSpMkLst>
            <pc:docMk/>
            <pc:sldMk cId="2757108774" sldId="310"/>
            <ac:cxnSpMk id="23" creationId="{7A484459-A03A-4C2B-870D-D24FF894E3EC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24:11.890" v="710"/>
          <ac:cxnSpMkLst>
            <pc:docMk/>
            <pc:sldMk cId="2757108774" sldId="310"/>
            <ac:cxnSpMk id="27" creationId="{CEA3E0D3-111D-4F12-85D2-D7BE1E99D2E9}"/>
          </ac:cxnSpMkLst>
        </pc:cxnChg>
        <pc:cxnChg chg="mod">
          <ac:chgData name="Daniel Anthony" userId="S::daniel.anthony@wrs.com.sg::3357544f-eb0b-4131-be28-8c76a425c917" providerId="AD" clId="Web-{F8065EE4-F679-44F0-BE86-569B3C9FDC01}" dt="2021-07-10T09:24:14.890" v="711"/>
          <ac:cxnSpMkLst>
            <pc:docMk/>
            <pc:sldMk cId="2757108774" sldId="310"/>
            <ac:cxnSpMk id="29" creationId="{25FF256F-4CEE-4D79-9BD2-ECE7BC08220E}"/>
          </ac:cxnSpMkLst>
        </pc:cxnChg>
      </pc:sldChg>
      <pc:sldChg chg="addSp delSp modSp add replId">
        <pc:chgData name="Daniel Anthony" userId="S::daniel.anthony@wrs.com.sg::3357544f-eb0b-4131-be28-8c76a425c917" providerId="AD" clId="Web-{F8065EE4-F679-44F0-BE86-569B3C9FDC01}" dt="2021-07-10T09:45:41.981" v="967" actId="1076"/>
        <pc:sldMkLst>
          <pc:docMk/>
          <pc:sldMk cId="1793394607" sldId="311"/>
        </pc:sldMkLst>
        <pc:spChg chg="mod topLvl">
          <ac:chgData name="Daniel Anthony" userId="S::daniel.anthony@wrs.com.sg::3357544f-eb0b-4131-be28-8c76a425c917" providerId="AD" clId="Web-{F8065EE4-F679-44F0-BE86-569B3C9FDC01}" dt="2021-07-10T09:37:08.799" v="897"/>
          <ac:spMkLst>
            <pc:docMk/>
            <pc:sldMk cId="1793394607" sldId="311"/>
            <ac:spMk id="5" creationId="{5E5F2F5B-0F81-4C22-9D85-56E4542B910E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40:19.412" v="928" actId="1076"/>
          <ac:spMkLst>
            <pc:docMk/>
            <pc:sldMk cId="1793394607" sldId="311"/>
            <ac:spMk id="6" creationId="{37B84106-D308-47EA-8F20-E70AF9FEE7A2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40:11.553" v="927" actId="1076"/>
          <ac:spMkLst>
            <pc:docMk/>
            <pc:sldMk cId="1793394607" sldId="311"/>
            <ac:spMk id="7" creationId="{B1F41749-8071-49E7-B1A3-2F4539D0D946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41:52.133" v="939"/>
          <ac:spMkLst>
            <pc:docMk/>
            <pc:sldMk cId="1793394607" sldId="311"/>
            <ac:spMk id="10" creationId="{32BE0D26-3E98-4541-B974-E05B1CFBED13}"/>
          </ac:spMkLst>
        </pc:spChg>
        <pc:spChg chg="add mod ord">
          <ac:chgData name="Daniel Anthony" userId="S::daniel.anthony@wrs.com.sg::3357544f-eb0b-4131-be28-8c76a425c917" providerId="AD" clId="Web-{F8065EE4-F679-44F0-BE86-569B3C9FDC01}" dt="2021-07-10T09:41:28.148" v="938"/>
          <ac:spMkLst>
            <pc:docMk/>
            <pc:sldMk cId="1793394607" sldId="311"/>
            <ac:spMk id="11" creationId="{D5D9D80F-1CFD-4D76-B3E9-9B8BF143B531}"/>
          </ac:spMkLst>
        </pc:spChg>
        <pc:spChg chg="add del">
          <ac:chgData name="Daniel Anthony" userId="S::daniel.anthony@wrs.com.sg::3357544f-eb0b-4131-be28-8c76a425c917" providerId="AD" clId="Web-{F8065EE4-F679-44F0-BE86-569B3C9FDC01}" dt="2021-07-10T09:41:00.101" v="933"/>
          <ac:spMkLst>
            <pc:docMk/>
            <pc:sldMk cId="1793394607" sldId="311"/>
            <ac:spMk id="12" creationId="{E9947208-0225-43EE-A2DD-EA65A15574B0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4:53.703" v="821"/>
          <ac:spMkLst>
            <pc:docMk/>
            <pc:sldMk cId="1793394607" sldId="311"/>
            <ac:spMk id="13" creationId="{CC426826-78E0-44F9-815F-CBBEE5DA342B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44:43.886" v="961"/>
          <ac:spMkLst>
            <pc:docMk/>
            <pc:sldMk cId="1793394607" sldId="311"/>
            <ac:spMk id="14" creationId="{8A12553B-77EB-4262-B8C0-4094EF6BB034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4:23.808" v="813"/>
          <ac:spMkLst>
            <pc:docMk/>
            <pc:sldMk cId="1793394607" sldId="311"/>
            <ac:spMk id="15" creationId="{C7816648-79C0-4406-B4C7-3D5AE092D57A}"/>
          </ac:spMkLst>
        </pc:spChg>
        <pc:spChg chg="del topLvl">
          <ac:chgData name="Daniel Anthony" userId="S::daniel.anthony@wrs.com.sg::3357544f-eb0b-4131-be28-8c76a425c917" providerId="AD" clId="Web-{F8065EE4-F679-44F0-BE86-569B3C9FDC01}" dt="2021-07-10T09:35:45.626" v="826"/>
          <ac:spMkLst>
            <pc:docMk/>
            <pc:sldMk cId="1793394607" sldId="311"/>
            <ac:spMk id="16" creationId="{771BCF71-D1C3-4E54-AA2D-E932F75D4A21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4:22.746" v="812"/>
          <ac:spMkLst>
            <pc:docMk/>
            <pc:sldMk cId="1793394607" sldId="311"/>
            <ac:spMk id="17" creationId="{D2746B5F-2001-4BFE-99E3-55C5EC854C39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44:38.120" v="960"/>
          <ac:spMkLst>
            <pc:docMk/>
            <pc:sldMk cId="1793394607" sldId="311"/>
            <ac:spMk id="18" creationId="{4571A12D-A470-46D4-B285-B4B54762FDCF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32.667" v="793"/>
          <ac:spMkLst>
            <pc:docMk/>
            <pc:sldMk cId="1793394607" sldId="311"/>
            <ac:spMk id="22" creationId="{31D3FF64-F43A-46A7-B10C-0EF240F7F3CF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30.370" v="792"/>
          <ac:spMkLst>
            <pc:docMk/>
            <pc:sldMk cId="1793394607" sldId="311"/>
            <ac:spMk id="25" creationId="{4411CDA3-E0A2-402A-AFDF-5EACA5B64052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44.620" v="797"/>
          <ac:spMkLst>
            <pc:docMk/>
            <pc:sldMk cId="1793394607" sldId="311"/>
            <ac:spMk id="26" creationId="{0F269554-C1A5-4AE8-A334-26C3942FEA60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48.417" v="798"/>
          <ac:spMkLst>
            <pc:docMk/>
            <pc:sldMk cId="1793394607" sldId="311"/>
            <ac:spMk id="28" creationId="{2AF39734-D0C8-4980-BC69-8ABC014AC70D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4:50.406" v="820"/>
          <ac:spMkLst>
            <pc:docMk/>
            <pc:sldMk cId="1793394607" sldId="311"/>
            <ac:spMk id="30" creationId="{4ABA0F5B-2B8A-457A-AB2D-714B58775D77}"/>
          </ac:spMkLst>
        </pc:spChg>
        <pc:spChg chg="del topLvl">
          <ac:chgData name="Daniel Anthony" userId="S::daniel.anthony@wrs.com.sg::3357544f-eb0b-4131-be28-8c76a425c917" providerId="AD" clId="Web-{F8065EE4-F679-44F0-BE86-569B3C9FDC01}" dt="2021-07-10T09:34:58.656" v="822"/>
          <ac:spMkLst>
            <pc:docMk/>
            <pc:sldMk cId="1793394607" sldId="311"/>
            <ac:spMk id="32" creationId="{7718E460-7529-4F69-8A94-153E661C4039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6.948" v="788"/>
          <ac:spMkLst>
            <pc:docMk/>
            <pc:sldMk cId="1793394607" sldId="311"/>
            <ac:spMk id="33" creationId="{CF5A0B0A-F17B-4314-A91C-914236B28492}"/>
          </ac:spMkLst>
        </pc:spChg>
        <pc:spChg chg="add mod">
          <ac:chgData name="Daniel Anthony" userId="S::daniel.anthony@wrs.com.sg::3357544f-eb0b-4131-be28-8c76a425c917" providerId="AD" clId="Web-{F8065EE4-F679-44F0-BE86-569B3C9FDC01}" dt="2021-07-10T09:45:41.981" v="967" actId="1076"/>
          <ac:spMkLst>
            <pc:docMk/>
            <pc:sldMk cId="1793394607" sldId="311"/>
            <ac:spMk id="35" creationId="{747FECE4-0965-4E0B-861E-06BF794F43C5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45" v="787"/>
          <ac:spMkLst>
            <pc:docMk/>
            <pc:sldMk cId="1793394607" sldId="311"/>
            <ac:spMk id="37" creationId="{373B923A-3641-4E25-8285-530B6F3F4969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45" v="786"/>
          <ac:spMkLst>
            <pc:docMk/>
            <pc:sldMk cId="1793394607" sldId="311"/>
            <ac:spMk id="39" creationId="{9CA9308E-E333-443D-A6A4-C3AD50BBAECF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85"/>
          <ac:spMkLst>
            <pc:docMk/>
            <pc:sldMk cId="1793394607" sldId="311"/>
            <ac:spMk id="40" creationId="{87E3E843-6505-48B3-B7BC-866FEB148112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7:27.690" v="902" actId="1076"/>
          <ac:spMkLst>
            <pc:docMk/>
            <pc:sldMk cId="1793394607" sldId="311"/>
            <ac:spMk id="41" creationId="{BFD91CD1-3D22-451E-956B-1D348C18903B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84"/>
          <ac:spMkLst>
            <pc:docMk/>
            <pc:sldMk cId="1793394607" sldId="311"/>
            <ac:spMk id="42" creationId="{A5185F51-5F1F-4B04-AA10-C6FAE9587CAF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7:19.628" v="900" actId="14100"/>
          <ac:spMkLst>
            <pc:docMk/>
            <pc:sldMk cId="1793394607" sldId="311"/>
            <ac:spMk id="43" creationId="{2B3CDEFB-9D5D-4A72-86ED-E61785D5D1B8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83"/>
          <ac:spMkLst>
            <pc:docMk/>
            <pc:sldMk cId="1793394607" sldId="311"/>
            <ac:spMk id="44" creationId="{207039FB-A02F-42B9-AC28-957F5C1D0799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82"/>
          <ac:spMkLst>
            <pc:docMk/>
            <pc:sldMk cId="1793394607" sldId="311"/>
            <ac:spMk id="45" creationId="{7CDC133C-0813-42AF-9D9C-BCC41E3E0958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81"/>
          <ac:spMkLst>
            <pc:docMk/>
            <pc:sldMk cId="1793394607" sldId="311"/>
            <ac:spMk id="46" creationId="{FEDDA324-16DA-442E-87F9-DE3692D32559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80"/>
          <ac:spMkLst>
            <pc:docMk/>
            <pc:sldMk cId="1793394607" sldId="311"/>
            <ac:spMk id="47" creationId="{80CA95E1-FEB3-40CA-B38F-B0F105501D51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9"/>
          <ac:spMkLst>
            <pc:docMk/>
            <pc:sldMk cId="1793394607" sldId="311"/>
            <ac:spMk id="48" creationId="{A8E2002A-894E-4ECE-BE76-31CD82FB4443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8"/>
          <ac:spMkLst>
            <pc:docMk/>
            <pc:sldMk cId="1793394607" sldId="311"/>
            <ac:spMk id="49" creationId="{8D1FDD48-F930-4EAE-B83C-254A09DE5C3F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7:54.488" v="908" actId="1076"/>
          <ac:spMkLst>
            <pc:docMk/>
            <pc:sldMk cId="1793394607" sldId="311"/>
            <ac:spMk id="50" creationId="{43203671-6A22-4A76-B7DD-11063DA8A564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7:45.206" v="906" actId="1076"/>
          <ac:spMkLst>
            <pc:docMk/>
            <pc:sldMk cId="1793394607" sldId="311"/>
            <ac:spMk id="51" creationId="{FFE675AD-53E7-4013-88A6-75B5D187EE8B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7:37.550" v="904" actId="1076"/>
          <ac:spMkLst>
            <pc:docMk/>
            <pc:sldMk cId="1793394607" sldId="311"/>
            <ac:spMk id="52" creationId="{C6FAA639-9E3C-4A09-9C84-0891B973D5C1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8:03.347" v="910" actId="1076"/>
          <ac:spMkLst>
            <pc:docMk/>
            <pc:sldMk cId="1793394607" sldId="311"/>
            <ac:spMk id="53" creationId="{657A8DF1-C153-424A-B39D-706EE0E05AA5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7:08.799" v="897"/>
          <ac:spMkLst>
            <pc:docMk/>
            <pc:sldMk cId="1793394607" sldId="311"/>
            <ac:spMk id="54" creationId="{A34D5332-E8A3-4E59-9DF7-0DEADE6EF54A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7"/>
          <ac:spMkLst>
            <pc:docMk/>
            <pc:sldMk cId="1793394607" sldId="311"/>
            <ac:spMk id="55" creationId="{E92A0509-06D3-4C99-89EE-51DB3389A6E6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6"/>
          <ac:spMkLst>
            <pc:docMk/>
            <pc:sldMk cId="1793394607" sldId="311"/>
            <ac:spMk id="56" creationId="{075DF3F9-13A1-4784-BB94-434DF39F7B35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4:11.761" v="806"/>
          <ac:spMkLst>
            <pc:docMk/>
            <pc:sldMk cId="1793394607" sldId="311"/>
            <ac:spMk id="57" creationId="{436561FE-F13A-4A6A-994F-1A8C113F48BC}"/>
          </ac:spMkLst>
        </pc:spChg>
        <pc:spChg chg="del mod">
          <ac:chgData name="Daniel Anthony" userId="S::daniel.anthony@wrs.com.sg::3357544f-eb0b-4131-be28-8c76a425c917" providerId="AD" clId="Web-{F8065EE4-F679-44F0-BE86-569B3C9FDC01}" dt="2021-07-10T09:34:32.453" v="817"/>
          <ac:spMkLst>
            <pc:docMk/>
            <pc:sldMk cId="1793394607" sldId="311"/>
            <ac:spMk id="58" creationId="{94256F3E-3289-4728-8E46-12AF364C5E12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5"/>
          <ac:spMkLst>
            <pc:docMk/>
            <pc:sldMk cId="1793394607" sldId="311"/>
            <ac:spMk id="59" creationId="{2A3FF887-DDF4-4FD2-9D61-2B5C527A1224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4"/>
          <ac:spMkLst>
            <pc:docMk/>
            <pc:sldMk cId="1793394607" sldId="311"/>
            <ac:spMk id="60" creationId="{86D2C19B-5C18-4D2F-B4C9-AED0A092857C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3"/>
          <ac:spMkLst>
            <pc:docMk/>
            <pc:sldMk cId="1793394607" sldId="311"/>
            <ac:spMk id="61" creationId="{669A31C0-5FFE-4BFD-9514-BABFC506B9A0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34.948" v="794"/>
          <ac:spMkLst>
            <pc:docMk/>
            <pc:sldMk cId="1793394607" sldId="311"/>
            <ac:spMk id="62" creationId="{5778FF91-006D-4442-97E9-09324FD645BD}"/>
          </ac:spMkLst>
        </pc:spChg>
        <pc:spChg chg="del mod">
          <ac:chgData name="Daniel Anthony" userId="S::daniel.anthony@wrs.com.sg::3357544f-eb0b-4131-be28-8c76a425c917" providerId="AD" clId="Web-{F8065EE4-F679-44F0-BE86-569B3C9FDC01}" dt="2021-07-10T09:35:00.625" v="823"/>
          <ac:spMkLst>
            <pc:docMk/>
            <pc:sldMk cId="1793394607" sldId="311"/>
            <ac:spMk id="63" creationId="{4252D4FC-A8B9-43BE-B2C4-706D1FB8D228}"/>
          </ac:spMkLst>
        </pc:spChg>
        <pc:spChg chg="mod topLvl">
          <ac:chgData name="Daniel Anthony" userId="S::daniel.anthony@wrs.com.sg::3357544f-eb0b-4131-be28-8c76a425c917" providerId="AD" clId="Web-{F8065EE4-F679-44F0-BE86-569B3C9FDC01}" dt="2021-07-10T09:38:10.004" v="912" actId="1076"/>
          <ac:spMkLst>
            <pc:docMk/>
            <pc:sldMk cId="1793394607" sldId="311"/>
            <ac:spMk id="64" creationId="{9D562390-1CDA-40CB-9E8D-E203C5A342F1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2"/>
          <ac:spMkLst>
            <pc:docMk/>
            <pc:sldMk cId="1793394607" sldId="311"/>
            <ac:spMk id="65" creationId="{0709A382-BD79-4EC3-98F2-6D52F2E79830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1"/>
          <ac:spMkLst>
            <pc:docMk/>
            <pc:sldMk cId="1793394607" sldId="311"/>
            <ac:spMk id="66" creationId="{F4751028-6C3E-4FBF-A978-8724877FCE55}"/>
          </ac:spMkLst>
        </pc:spChg>
        <pc:spChg chg="del">
          <ac:chgData name="Daniel Anthony" userId="S::daniel.anthony@wrs.com.sg::3357544f-eb0b-4131-be28-8c76a425c917" providerId="AD" clId="Web-{F8065EE4-F679-44F0-BE86-569B3C9FDC01}" dt="2021-07-10T09:33:12.729" v="770"/>
          <ac:spMkLst>
            <pc:docMk/>
            <pc:sldMk cId="1793394607" sldId="311"/>
            <ac:spMk id="67" creationId="{88E82423-7568-4FDF-A4E3-E58863EE3F79}"/>
          </ac:spMkLst>
        </pc:spChg>
        <pc:grpChg chg="add del mod">
          <ac:chgData name="Daniel Anthony" userId="S::daniel.anthony@wrs.com.sg::3357544f-eb0b-4131-be28-8c76a425c917" providerId="AD" clId="Web-{F8065EE4-F679-44F0-BE86-569B3C9FDC01}" dt="2021-07-10T09:37:08.799" v="897"/>
          <ac:grpSpMkLst>
            <pc:docMk/>
            <pc:sldMk cId="1793394607" sldId="311"/>
            <ac:grpSpMk id="4" creationId="{2402504E-5D55-4491-A3FC-669E885B93AE}"/>
          </ac:grpSpMkLst>
        </pc:grpChg>
        <pc:grpChg chg="del topLvl">
          <ac:chgData name="Daniel Anthony" userId="S::daniel.anthony@wrs.com.sg::3357544f-eb0b-4131-be28-8c76a425c917" providerId="AD" clId="Web-{F8065EE4-F679-44F0-BE86-569B3C9FDC01}" dt="2021-07-10T09:35:39.376" v="825"/>
          <ac:grpSpMkLst>
            <pc:docMk/>
            <pc:sldMk cId="1793394607" sldId="311"/>
            <ac:grpSpMk id="8" creationId="{E305CC2D-0BCE-401D-A7AF-08E2932CE7DB}"/>
          </ac:grpSpMkLst>
        </pc:grpChg>
        <pc:grpChg chg="del topLvl">
          <ac:chgData name="Daniel Anthony" userId="S::daniel.anthony@wrs.com.sg::3357544f-eb0b-4131-be28-8c76a425c917" providerId="AD" clId="Web-{F8065EE4-F679-44F0-BE86-569B3C9FDC01}" dt="2021-07-10T09:35:29.907" v="824"/>
          <ac:grpSpMkLst>
            <pc:docMk/>
            <pc:sldMk cId="1793394607" sldId="311"/>
            <ac:grpSpMk id="19" creationId="{2D15E099-8B41-4C25-A2EA-1A4C8F0E73AA}"/>
          </ac:grpSpMkLst>
        </pc:grpChg>
        <pc:grpChg chg="add mod">
          <ac:chgData name="Daniel Anthony" userId="S::daniel.anthony@wrs.com.sg::3357544f-eb0b-4131-be28-8c76a425c917" providerId="AD" clId="Web-{F8065EE4-F679-44F0-BE86-569B3C9FDC01}" dt="2021-07-10T09:45:18.981" v="965" actId="1076"/>
          <ac:grpSpMkLst>
            <pc:docMk/>
            <pc:sldMk cId="1793394607" sldId="311"/>
            <ac:grpSpMk id="24" creationId="{F22A4306-0462-4ABF-BF73-92C2CE6B289B}"/>
          </ac:grpSpMkLst>
        </pc:grpChg>
        <pc:grpChg chg="del">
          <ac:chgData name="Daniel Anthony" userId="S::daniel.anthony@wrs.com.sg::3357544f-eb0b-4131-be28-8c76a425c917" providerId="AD" clId="Web-{F8065EE4-F679-44F0-BE86-569B3C9FDC01}" dt="2021-07-10T09:34:53.703" v="821"/>
          <ac:grpSpMkLst>
            <pc:docMk/>
            <pc:sldMk cId="1793394607" sldId="311"/>
            <ac:grpSpMk id="31" creationId="{334F8A05-B83F-4A4F-98EC-5E9A0A0FAE0D}"/>
          </ac:grpSpMkLst>
        </pc:grpChg>
        <pc:grpChg chg="add del">
          <ac:chgData name="Daniel Anthony" userId="S::daniel.anthony@wrs.com.sg::3357544f-eb0b-4131-be28-8c76a425c917" providerId="AD" clId="Web-{F8065EE4-F679-44F0-BE86-569B3C9FDC01}" dt="2021-07-10T09:34:58.656" v="822"/>
          <ac:grpSpMkLst>
            <pc:docMk/>
            <pc:sldMk cId="1793394607" sldId="311"/>
            <ac:grpSpMk id="34" creationId="{18E62A39-2446-4670-A30D-D2A8A4533B7A}"/>
          </ac:grpSpMkLst>
        </pc:grpChg>
        <pc:cxnChg chg="del">
          <ac:chgData name="Daniel Anthony" userId="S::daniel.anthony@wrs.com.sg::3357544f-eb0b-4131-be28-8c76a425c917" providerId="AD" clId="Web-{F8065EE4-F679-44F0-BE86-569B3C9FDC01}" dt="2021-07-10T09:34:14.746" v="808"/>
          <ac:cxnSpMkLst>
            <pc:docMk/>
            <pc:sldMk cId="1793394607" sldId="311"/>
            <ac:cxnSpMk id="2" creationId="{BAB42DE2-5BF6-48B2-BCED-F032DABC737C}"/>
          </ac:cxnSpMkLst>
        </pc:cxnChg>
        <pc:cxnChg chg="del">
          <ac:chgData name="Daniel Anthony" userId="S::daniel.anthony@wrs.com.sg::3357544f-eb0b-4131-be28-8c76a425c917" providerId="AD" clId="Web-{F8065EE4-F679-44F0-BE86-569B3C9FDC01}" dt="2021-07-10T09:34:07.792" v="804"/>
          <ac:cxnSpMkLst>
            <pc:docMk/>
            <pc:sldMk cId="1793394607" sldId="311"/>
            <ac:cxnSpMk id="3" creationId="{7336FFC4-1161-421A-B7AE-79701DCB9B45}"/>
          </ac:cxnSpMkLst>
        </pc:cxnChg>
        <pc:cxnChg chg="del">
          <ac:chgData name="Daniel Anthony" userId="S::daniel.anthony@wrs.com.sg::3357544f-eb0b-4131-be28-8c76a425c917" providerId="AD" clId="Web-{F8065EE4-F679-44F0-BE86-569B3C9FDC01}" dt="2021-07-10T09:34:13.183" v="807"/>
          <ac:cxnSpMkLst>
            <pc:docMk/>
            <pc:sldMk cId="1793394607" sldId="311"/>
            <ac:cxnSpMk id="9" creationId="{066164E7-7E73-4CE4-8BBC-4106FA6E1602}"/>
          </ac:cxnSpMkLst>
        </pc:cxnChg>
        <pc:cxnChg chg="del">
          <ac:chgData name="Daniel Anthony" userId="S::daniel.anthony@wrs.com.sg::3357544f-eb0b-4131-be28-8c76a425c917" providerId="AD" clId="Web-{F8065EE4-F679-44F0-BE86-569B3C9FDC01}" dt="2021-07-10T09:34:21.074" v="811"/>
          <ac:cxnSpMkLst>
            <pc:docMk/>
            <pc:sldMk cId="1793394607" sldId="311"/>
            <ac:cxnSpMk id="20" creationId="{12F48E37-0AEC-4613-A111-B608ED1FE415}"/>
          </ac:cxnSpMkLst>
        </pc:cxnChg>
        <pc:cxnChg chg="del">
          <ac:chgData name="Daniel Anthony" userId="S::daniel.anthony@wrs.com.sg::3357544f-eb0b-4131-be28-8c76a425c917" providerId="AD" clId="Web-{F8065EE4-F679-44F0-BE86-569B3C9FDC01}" dt="2021-07-10T09:33:27.979" v="791"/>
          <ac:cxnSpMkLst>
            <pc:docMk/>
            <pc:sldMk cId="1793394607" sldId="311"/>
            <ac:cxnSpMk id="21" creationId="{4E9DF9D4-84F9-4CA8-9DDC-C85C607CAF12}"/>
          </ac:cxnSpMkLst>
        </pc:cxnChg>
        <pc:cxnChg chg="del">
          <ac:chgData name="Daniel Anthony" userId="S::daniel.anthony@wrs.com.sg::3357544f-eb0b-4131-be28-8c76a425c917" providerId="AD" clId="Web-{F8065EE4-F679-44F0-BE86-569B3C9FDC01}" dt="2021-07-10T09:33:50.011" v="799"/>
          <ac:cxnSpMkLst>
            <pc:docMk/>
            <pc:sldMk cId="1793394607" sldId="311"/>
            <ac:cxnSpMk id="23" creationId="{7A484459-A03A-4C2B-870D-D24FF894E3EC}"/>
          </ac:cxnSpMkLst>
        </pc:cxnChg>
        <pc:cxnChg chg="del">
          <ac:chgData name="Daniel Anthony" userId="S::daniel.anthony@wrs.com.sg::3357544f-eb0b-4131-be28-8c76a425c917" providerId="AD" clId="Web-{F8065EE4-F679-44F0-BE86-569B3C9FDC01}" dt="2021-07-10T09:34:25.699" v="814"/>
          <ac:cxnSpMkLst>
            <pc:docMk/>
            <pc:sldMk cId="1793394607" sldId="311"/>
            <ac:cxnSpMk id="27" creationId="{CEA3E0D3-111D-4F12-85D2-D7BE1E99D2E9}"/>
          </ac:cxnSpMkLst>
        </pc:cxnChg>
        <pc:cxnChg chg="del">
          <ac:chgData name="Daniel Anthony" userId="S::daniel.anthony@wrs.com.sg::3357544f-eb0b-4131-be28-8c76a425c917" providerId="AD" clId="Web-{F8065EE4-F679-44F0-BE86-569B3C9FDC01}" dt="2021-07-10T09:34:09.636" v="805"/>
          <ac:cxnSpMkLst>
            <pc:docMk/>
            <pc:sldMk cId="1793394607" sldId="311"/>
            <ac:cxnSpMk id="29" creationId="{25FF256F-4CEE-4D79-9BD2-ECE7BC08220E}"/>
          </ac:cxnSpMkLst>
        </pc:cxnChg>
      </pc:sldChg>
    </pc:docChg>
  </pc:docChgLst>
  <pc:docChgLst>
    <pc:chgData name="Daniel Anthony" userId="S::daniel.anthony@mandai.com::3357544f-eb0b-4131-be28-8c76a425c917" providerId="AD" clId="Web-{E04A5B33-F315-25B0-1B39-7C7D3A75870A}"/>
    <pc:docChg chg="addSld modSld sldOrd">
      <pc:chgData name="Daniel Anthony" userId="S::daniel.anthony@mandai.com::3357544f-eb0b-4131-be28-8c76a425c917" providerId="AD" clId="Web-{E04A5B33-F315-25B0-1B39-7C7D3A75870A}" dt="2022-02-27T11:33:14.664" v="673" actId="1076"/>
      <pc:docMkLst>
        <pc:docMk/>
      </pc:docMkLst>
      <pc:sldChg chg="modSp">
        <pc:chgData name="Daniel Anthony" userId="S::daniel.anthony@mandai.com::3357544f-eb0b-4131-be28-8c76a425c917" providerId="AD" clId="Web-{E04A5B33-F315-25B0-1B39-7C7D3A75870A}" dt="2022-02-27T09:08:02.178" v="1" actId="688"/>
        <pc:sldMkLst>
          <pc:docMk/>
          <pc:sldMk cId="4083739320" sldId="306"/>
        </pc:sldMkLst>
        <pc:spChg chg="mod">
          <ac:chgData name="Daniel Anthony" userId="S::daniel.anthony@mandai.com::3357544f-eb0b-4131-be28-8c76a425c917" providerId="AD" clId="Web-{E04A5B33-F315-25B0-1B39-7C7D3A75870A}" dt="2022-02-27T09:08:02.178" v="1" actId="688"/>
          <ac:spMkLst>
            <pc:docMk/>
            <pc:sldMk cId="4083739320" sldId="306"/>
            <ac:spMk id="66" creationId="{D8344EAB-00B1-44D8-AFD1-AA9C6715CC6D}"/>
          </ac:spMkLst>
        </pc:spChg>
      </pc:sldChg>
      <pc:sldChg chg="addSp delSp modSp add replId">
        <pc:chgData name="Daniel Anthony" userId="S::daniel.anthony@mandai.com::3357544f-eb0b-4131-be28-8c76a425c917" providerId="AD" clId="Web-{E04A5B33-F315-25B0-1B39-7C7D3A75870A}" dt="2022-02-27T10:02:15.660" v="209"/>
        <pc:sldMkLst>
          <pc:docMk/>
          <pc:sldMk cId="1896200576" sldId="314"/>
        </pc:sldMkLst>
        <pc:spChg chg="add mod">
          <ac:chgData name="Daniel Anthony" userId="S::daniel.anthony@mandai.com::3357544f-eb0b-4131-be28-8c76a425c917" providerId="AD" clId="Web-{E04A5B33-F315-25B0-1B39-7C7D3A75870A}" dt="2022-02-27T09:24:59.300" v="149" actId="14100"/>
          <ac:spMkLst>
            <pc:docMk/>
            <pc:sldMk cId="1896200576" sldId="314"/>
            <ac:spMk id="4" creationId="{6F95780B-4A7E-47BF-A883-A053CD41DBEC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41:21.439" v="180" actId="14100"/>
          <ac:spMkLst>
            <pc:docMk/>
            <pc:sldMk cId="1896200576" sldId="314"/>
            <ac:spMk id="5" creationId="{CB5FFAB2-869A-40E3-81A2-451FFBF4DD54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18:14.630" v="57" actId="14100"/>
          <ac:spMkLst>
            <pc:docMk/>
            <pc:sldMk cId="1896200576" sldId="314"/>
            <ac:spMk id="7" creationId="{C2C78452-36C4-480C-A5DC-C31ED224E9D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19.037" v="8"/>
          <ac:spMkLst>
            <pc:docMk/>
            <pc:sldMk cId="1896200576" sldId="314"/>
            <ac:spMk id="11" creationId="{635E5D27-2502-4F8A-9DE3-3B9A4F2D3FFD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19.037" v="7"/>
          <ac:spMkLst>
            <pc:docMk/>
            <pc:sldMk cId="1896200576" sldId="314"/>
            <ac:spMk id="12" creationId="{0AA8A9B2-77AC-4845-A4F6-136ECBE7145D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33.037" v="9"/>
          <ac:spMkLst>
            <pc:docMk/>
            <pc:sldMk cId="1896200576" sldId="314"/>
            <ac:spMk id="13" creationId="{BC27BEDE-0C9F-41AA-BAAB-EBB6A676DF85}"/>
          </ac:spMkLst>
        </pc:spChg>
        <pc:spChg chg="add del">
          <ac:chgData name="Daniel Anthony" userId="S::daniel.anthony@mandai.com::3357544f-eb0b-4131-be28-8c76a425c917" providerId="AD" clId="Web-{E04A5B33-F315-25B0-1B39-7C7D3A75870A}" dt="2022-02-27T09:40:50.876" v="172"/>
          <ac:spMkLst>
            <pc:docMk/>
            <pc:sldMk cId="1896200576" sldId="314"/>
            <ac:spMk id="18" creationId="{985CE28B-08DC-4A4E-A3D5-8319DAA60559}"/>
          </ac:spMkLst>
        </pc:spChg>
        <pc:spChg chg="del mod">
          <ac:chgData name="Daniel Anthony" userId="S::daniel.anthony@mandai.com::3357544f-eb0b-4131-be28-8c76a425c917" providerId="AD" clId="Web-{E04A5B33-F315-25B0-1B39-7C7D3A75870A}" dt="2022-02-27T09:14:35.927" v="39"/>
          <ac:spMkLst>
            <pc:docMk/>
            <pc:sldMk cId="1896200576" sldId="314"/>
            <ac:spMk id="39" creationId="{00000000-0000-0000-0000-000000000000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49" creationId="{62FF4F39-51BE-4B35-81FE-866AB0EF5D08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51" creationId="{09D6816F-76CC-4F97-8ACF-790846E15719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52" creationId="{40E73B56-CA12-455B-BE3D-CF8E85734D77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53" creationId="{B9B52EAE-4849-4A0F-99C5-8B7CD29B0CF7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54" creationId="{AF5F5DE4-A598-42C1-90CD-B82FCFBB5A48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33.037" v="12"/>
          <ac:spMkLst>
            <pc:docMk/>
            <pc:sldMk cId="1896200576" sldId="314"/>
            <ac:spMk id="57" creationId="{6121C494-9CFC-477E-B890-B24BA54DEF9A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57" creationId="{CAEA25C9-6D58-4749-9BF0-AE9F1EF6CAD6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58" creationId="{3B5B661C-327B-4099-BE78-8C4708BFB8D1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59" creationId="{26C7573D-8F8A-4AB5-98DE-DDD590D8CB73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33.037" v="11"/>
          <ac:spMkLst>
            <pc:docMk/>
            <pc:sldMk cId="1896200576" sldId="314"/>
            <ac:spMk id="59" creationId="{F7D8B927-B2F8-4ACD-92F7-2B7BA3550AAB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1:41.879" v="205"/>
          <ac:spMkLst>
            <pc:docMk/>
            <pc:sldMk cId="1896200576" sldId="314"/>
            <ac:spMk id="60" creationId="{3F73FF5D-7276-4B91-A240-47B297A61CE9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33.037" v="10"/>
          <ac:spMkLst>
            <pc:docMk/>
            <pc:sldMk cId="1896200576" sldId="314"/>
            <ac:spMk id="60" creationId="{7C25D931-76A0-4076-9E39-8F7B741204CA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19.037" v="6"/>
          <ac:spMkLst>
            <pc:docMk/>
            <pc:sldMk cId="1896200576" sldId="314"/>
            <ac:spMk id="61" creationId="{11983493-CEFD-4FD9-8C49-C1A49B9743EB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19.037" v="5"/>
          <ac:spMkLst>
            <pc:docMk/>
            <pc:sldMk cId="1896200576" sldId="314"/>
            <ac:spMk id="68" creationId="{98AA1446-7D4C-422B-BB44-0C1A550509A7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19.037" v="4"/>
          <ac:spMkLst>
            <pc:docMk/>
            <pc:sldMk cId="1896200576" sldId="314"/>
            <ac:spMk id="70" creationId="{BA142313-E3C8-4610-900F-BF9444B008F2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1:19.037" v="3"/>
          <ac:spMkLst>
            <pc:docMk/>
            <pc:sldMk cId="1896200576" sldId="314"/>
            <ac:spMk id="73" creationId="{D78855B3-F3B6-404B-BD76-BA4349C455F8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37:20.330" v="152" actId="14100"/>
          <ac:spMkLst>
            <pc:docMk/>
            <pc:sldMk cId="1896200576" sldId="314"/>
            <ac:spMk id="82" creationId="{75D94B77-0ECF-4C66-BC28-983194B00F06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38:06.783" v="159" actId="14100"/>
          <ac:spMkLst>
            <pc:docMk/>
            <pc:sldMk cId="1896200576" sldId="314"/>
            <ac:spMk id="83" creationId="{0FEC1EE5-FB9A-49EB-BD4C-76929AC71C09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38:57.830" v="168" actId="14100"/>
          <ac:spMkLst>
            <pc:docMk/>
            <pc:sldMk cId="1896200576" sldId="314"/>
            <ac:spMk id="84" creationId="{9E1E1A95-E713-4C13-93DC-61C115466AE2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38:45.142" v="165" actId="14100"/>
          <ac:spMkLst>
            <pc:docMk/>
            <pc:sldMk cId="1896200576" sldId="314"/>
            <ac:spMk id="85" creationId="{6A6C32DD-D05D-4C02-A355-D86933F7FB11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42:10.048" v="193" actId="20577"/>
          <ac:spMkLst>
            <pc:docMk/>
            <pc:sldMk cId="1896200576" sldId="314"/>
            <ac:spMk id="86" creationId="{5DBC9D7D-89F8-43DC-9C3D-1021C3054068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42:43.610" v="197" actId="20577"/>
          <ac:spMkLst>
            <pc:docMk/>
            <pc:sldMk cId="1896200576" sldId="314"/>
            <ac:spMk id="87" creationId="{545B3866-45A1-48AA-BDFD-F603498ECB9B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42:57.032" v="200" actId="20577"/>
          <ac:spMkLst>
            <pc:docMk/>
            <pc:sldMk cId="1896200576" sldId="314"/>
            <ac:spMk id="88" creationId="{3980DE24-2C06-40B5-906B-6F27A5DC55C1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09:43:08.079" v="203" actId="20577"/>
          <ac:spMkLst>
            <pc:docMk/>
            <pc:sldMk cId="1896200576" sldId="314"/>
            <ac:spMk id="89" creationId="{C6CB1CE2-CCF2-46B3-B3DF-F7A695518A99}"/>
          </ac:spMkLst>
        </pc:spChg>
        <pc:spChg chg="del mod">
          <ac:chgData name="Daniel Anthony" userId="S::daniel.anthony@mandai.com::3357544f-eb0b-4131-be28-8c76a425c917" providerId="AD" clId="Web-{E04A5B33-F315-25B0-1B39-7C7D3A75870A}" dt="2022-02-27T09:14:46.849" v="42"/>
          <ac:spMkLst>
            <pc:docMk/>
            <pc:sldMk cId="1896200576" sldId="314"/>
            <ac:spMk id="18434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3:05.474" v="31"/>
          <ac:spMkLst>
            <pc:docMk/>
            <pc:sldMk cId="1896200576" sldId="314"/>
            <ac:spMk id="18436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3:00.099" v="29"/>
          <ac:spMkLst>
            <pc:docMk/>
            <pc:sldMk cId="1896200576" sldId="314"/>
            <ac:spMk id="18437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3:03.318" v="30"/>
          <ac:spMkLst>
            <pc:docMk/>
            <pc:sldMk cId="1896200576" sldId="314"/>
            <ac:spMk id="18438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26.146" v="20"/>
          <ac:spMkLst>
            <pc:docMk/>
            <pc:sldMk cId="1896200576" sldId="314"/>
            <ac:spMk id="18439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03.537" v="14"/>
          <ac:spMkLst>
            <pc:docMk/>
            <pc:sldMk cId="1896200576" sldId="314"/>
            <ac:spMk id="18440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56.880" v="28"/>
          <ac:spMkLst>
            <pc:docMk/>
            <pc:sldMk cId="1896200576" sldId="314"/>
            <ac:spMk id="18441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17:49.411" v="52" actId="14100"/>
          <ac:spMkLst>
            <pc:docMk/>
            <pc:sldMk cId="1896200576" sldId="314"/>
            <ac:spMk id="18449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00.209" v="13"/>
          <ac:spMkLst>
            <pc:docMk/>
            <pc:sldMk cId="1896200576" sldId="314"/>
            <ac:spMk id="18450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23.412" v="19"/>
          <ac:spMkLst>
            <pc:docMk/>
            <pc:sldMk cId="1896200576" sldId="314"/>
            <ac:spMk id="18451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18.693" v="18"/>
          <ac:spMkLst>
            <pc:docMk/>
            <pc:sldMk cId="1896200576" sldId="314"/>
            <ac:spMk id="18452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14.302" v="17"/>
          <ac:spMkLst>
            <pc:docMk/>
            <pc:sldMk cId="1896200576" sldId="314"/>
            <ac:spMk id="18453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30.365" v="21"/>
          <ac:spMkLst>
            <pc:docMk/>
            <pc:sldMk cId="1896200576" sldId="314"/>
            <ac:spMk id="18454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40.490" v="24"/>
          <ac:spMkLst>
            <pc:docMk/>
            <pc:sldMk cId="1896200576" sldId="314"/>
            <ac:spMk id="18455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48.115" v="26"/>
          <ac:spMkLst>
            <pc:docMk/>
            <pc:sldMk cId="1896200576" sldId="314"/>
            <ac:spMk id="18456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37.349" v="23"/>
          <ac:spMkLst>
            <pc:docMk/>
            <pc:sldMk cId="1896200576" sldId="314"/>
            <ac:spMk id="18457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33.084" v="22"/>
          <ac:spMkLst>
            <pc:docMk/>
            <pc:sldMk cId="1896200576" sldId="314"/>
            <ac:spMk id="18458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21:22.395" v="120"/>
          <ac:spMkLst>
            <pc:docMk/>
            <pc:sldMk cId="1896200576" sldId="314"/>
            <ac:spMk id="18459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21:22.567" v="121"/>
          <ac:spMkLst>
            <pc:docMk/>
            <pc:sldMk cId="1896200576" sldId="314"/>
            <ac:spMk id="18460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41:55.392" v="185" actId="1076"/>
          <ac:spMkLst>
            <pc:docMk/>
            <pc:sldMk cId="1896200576" sldId="314"/>
            <ac:spMk id="18461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21:22.864" v="123"/>
          <ac:spMkLst>
            <pc:docMk/>
            <pc:sldMk cId="1896200576" sldId="314"/>
            <ac:spMk id="18462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39:17.408" v="169" actId="1076"/>
          <ac:spMkLst>
            <pc:docMk/>
            <pc:sldMk cId="1896200576" sldId="314"/>
            <ac:spMk id="18463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21:23.192" v="125"/>
          <ac:spMkLst>
            <pc:docMk/>
            <pc:sldMk cId="1896200576" sldId="314"/>
            <ac:spMk id="18464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21:23.348" v="126"/>
          <ac:spMkLst>
            <pc:docMk/>
            <pc:sldMk cId="1896200576" sldId="314"/>
            <ac:spMk id="18465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21:23.504" v="127"/>
          <ac:spMkLst>
            <pc:docMk/>
            <pc:sldMk cId="1896200576" sldId="314"/>
            <ac:spMk id="18466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38:30.548" v="163" actId="1076"/>
          <ac:spMkLst>
            <pc:docMk/>
            <pc:sldMk cId="1896200576" sldId="314"/>
            <ac:spMk id="18467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44.365" v="25"/>
          <ac:spMkLst>
            <pc:docMk/>
            <pc:sldMk cId="1896200576" sldId="314"/>
            <ac:spMk id="18468" creationId="{00000000-0000-0000-0000-000000000000}"/>
          </ac:spMkLst>
        </pc:spChg>
        <pc:spChg chg="mod">
          <ac:chgData name="Daniel Anthony" userId="S::daniel.anthony@mandai.com::3357544f-eb0b-4131-be28-8c76a425c917" providerId="AD" clId="Web-{E04A5B33-F315-25B0-1B39-7C7D3A75870A}" dt="2022-02-27T09:21:43.598" v="138" actId="20577"/>
          <ac:spMkLst>
            <pc:docMk/>
            <pc:sldMk cId="1896200576" sldId="314"/>
            <ac:spMk id="18469" creationId="{00000000-0000-0000-0000-00000000000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09:12:51.959" v="27"/>
          <ac:spMkLst>
            <pc:docMk/>
            <pc:sldMk cId="1896200576" sldId="314"/>
            <ac:spMk id="18470" creationId="{00000000-0000-0000-0000-000000000000}"/>
          </ac:spMkLst>
        </pc:spChg>
        <pc:grpChg chg="add del mod">
          <ac:chgData name="Daniel Anthony" userId="S::daniel.anthony@mandai.com::3357544f-eb0b-4131-be28-8c76a425c917" providerId="AD" clId="Web-{E04A5B33-F315-25B0-1B39-7C7D3A75870A}" dt="2022-02-27T09:15:23.052" v="45"/>
          <ac:grpSpMkLst>
            <pc:docMk/>
            <pc:sldMk cId="1896200576" sldId="314"/>
            <ac:grpSpMk id="2" creationId="{331DBF8C-2B4C-4739-B908-BF7654E20932}"/>
          </ac:grpSpMkLst>
        </pc:grpChg>
        <pc:grpChg chg="add mod">
          <ac:chgData name="Daniel Anthony" userId="S::daniel.anthony@mandai.com::3357544f-eb0b-4131-be28-8c76a425c917" providerId="AD" clId="Web-{E04A5B33-F315-25B0-1B39-7C7D3A75870A}" dt="2022-02-27T09:18:07.864" v="56" actId="14100"/>
          <ac:grpSpMkLst>
            <pc:docMk/>
            <pc:sldMk cId="1896200576" sldId="314"/>
            <ac:grpSpMk id="3" creationId="{28F8C03A-3401-4F98-8969-1800567EC970}"/>
          </ac:grpSpMkLst>
        </pc:grpChg>
        <pc:grpChg chg="add del">
          <ac:chgData name="Daniel Anthony" userId="S::daniel.anthony@mandai.com::3357544f-eb0b-4131-be28-8c76a425c917" providerId="AD" clId="Web-{E04A5B33-F315-25B0-1B39-7C7D3A75870A}" dt="2022-02-27T10:02:15.660" v="209"/>
          <ac:grpSpMkLst>
            <pc:docMk/>
            <pc:sldMk cId="1896200576" sldId="314"/>
            <ac:grpSpMk id="48" creationId="{24570B63-2FF7-4361-8FDC-4DEF8BABE3AC}"/>
          </ac:grpSpMkLst>
        </pc:grpChg>
        <pc:grpChg chg="mod">
          <ac:chgData name="Daniel Anthony" userId="S::daniel.anthony@mandai.com::3357544f-eb0b-4131-be28-8c76a425c917" providerId="AD" clId="Web-{E04A5B33-F315-25B0-1B39-7C7D3A75870A}" dt="2022-02-27T09:13:41.130" v="37" actId="1076"/>
          <ac:grpSpMkLst>
            <pc:docMk/>
            <pc:sldMk cId="1896200576" sldId="314"/>
            <ac:grpSpMk id="18435" creationId="{00000000-0000-0000-0000-000000000000}"/>
          </ac:grpSpMkLst>
        </pc:grpChg>
        <pc:cxnChg chg="add">
          <ac:chgData name="Daniel Anthony" userId="S::daniel.anthony@mandai.com::3357544f-eb0b-4131-be28-8c76a425c917" providerId="AD" clId="Web-{E04A5B33-F315-25B0-1B39-7C7D3A75870A}" dt="2022-02-27T10:01:41.879" v="205"/>
          <ac:cxnSpMkLst>
            <pc:docMk/>
            <pc:sldMk cId="1896200576" sldId="314"/>
            <ac:cxnSpMk id="61" creationId="{645747B7-C540-4E14-98BF-677DE9FEFF08}"/>
          </ac:cxnSpMkLst>
        </pc:cxnChg>
      </pc:sldChg>
      <pc:sldChg chg="addSp delSp modSp add replId">
        <pc:chgData name="Daniel Anthony" userId="S::daniel.anthony@mandai.com::3357544f-eb0b-4131-be28-8c76a425c917" providerId="AD" clId="Web-{E04A5B33-F315-25B0-1B39-7C7D3A75870A}" dt="2022-02-27T10:02:24.253" v="211" actId="1076"/>
        <pc:sldMkLst>
          <pc:docMk/>
          <pc:sldMk cId="3311885182" sldId="315"/>
        </pc:sldMkLst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38" creationId="{56A75FFB-2EB3-47A5-B9CE-847113D1CC0C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39" creationId="{5AF4DB6F-DD2B-4F62-8FA4-D130157A1AE1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40" creationId="{E3AA6536-0AB6-4ACA-BCE8-8983D483C902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41" creationId="{866B6300-DB3E-47F3-B546-60A9390FA91D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42" creationId="{52754E08-62E3-4D26-B246-5C792C8E907F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43" creationId="{73FE31CD-0300-4F4B-8FE3-7511EB254DB7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44" creationId="{9C91D176-C368-42FB-8050-0D267D2562A9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45" creationId="{1C8FF951-5E68-452D-A7C5-C9EFC6690CAE}"/>
          </ac:spMkLst>
        </pc:spChg>
        <pc:spChg chg="add">
          <ac:chgData name="Daniel Anthony" userId="S::daniel.anthony@mandai.com::3357544f-eb0b-4131-be28-8c76a425c917" providerId="AD" clId="Web-{E04A5B33-F315-25B0-1B39-7C7D3A75870A}" dt="2022-02-27T09:15:29.474" v="47"/>
          <ac:spMkLst>
            <pc:docMk/>
            <pc:sldMk cId="3311885182" sldId="315"/>
            <ac:spMk id="46" creationId="{B59D9D37-6BD8-4E29-AC54-73EC66F59759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51" creationId="{4FBB889E-5AB3-4B70-B6DC-F306EE0F63A8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52" creationId="{A37388B9-B0F0-45EA-AD4A-B96A331DE7D4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53" creationId="{D1A53029-7C70-4809-B0E2-BA75ADDAA914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54" creationId="{25960CE6-D8D9-4BA9-98D6-CEA705045C5D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57" creationId="{2F8D1280-314F-4411-9E06-25AD48336A2B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58" creationId="{51182906-46EE-47C9-9D54-39D09CEA1B50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59" creationId="{F68DA81C-9068-49D1-B278-518A64AD34E1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60" creationId="{659EB160-F321-4174-A97D-EB29DE065EA9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0:02:18.535" v="210"/>
          <ac:spMkLst>
            <pc:docMk/>
            <pc:sldMk cId="3311885182" sldId="315"/>
            <ac:spMk id="61" creationId="{EC97160C-9CBC-46E3-9670-2A402A0F7654}"/>
          </ac:spMkLst>
        </pc:spChg>
        <pc:grpChg chg="add mod">
          <ac:chgData name="Daniel Anthony" userId="S::daniel.anthony@mandai.com::3357544f-eb0b-4131-be28-8c76a425c917" providerId="AD" clId="Web-{E04A5B33-F315-25B0-1B39-7C7D3A75870A}" dt="2022-02-27T10:02:06.160" v="208" actId="14100"/>
          <ac:grpSpMkLst>
            <pc:docMk/>
            <pc:sldMk cId="3311885182" sldId="315"/>
            <ac:grpSpMk id="2" creationId="{203252CF-4CCA-48AB-B760-7FCB0376CF74}"/>
          </ac:grpSpMkLst>
        </pc:grpChg>
        <pc:grpChg chg="add del mod">
          <ac:chgData name="Daniel Anthony" userId="S::daniel.anthony@mandai.com::3357544f-eb0b-4131-be28-8c76a425c917" providerId="AD" clId="Web-{E04A5B33-F315-25B0-1B39-7C7D3A75870A}" dt="2022-02-27T10:01:37.051" v="204"/>
          <ac:grpSpMkLst>
            <pc:docMk/>
            <pc:sldMk cId="3311885182" sldId="315"/>
            <ac:grpSpMk id="37" creationId="{FD8F4B4E-98A0-4B42-A11E-268DD769D1C9}"/>
          </ac:grpSpMkLst>
        </pc:grpChg>
        <pc:grpChg chg="add mod">
          <ac:chgData name="Daniel Anthony" userId="S::daniel.anthony@mandai.com::3357544f-eb0b-4131-be28-8c76a425c917" providerId="AD" clId="Web-{E04A5B33-F315-25B0-1B39-7C7D3A75870A}" dt="2022-02-27T10:02:24.253" v="211" actId="1076"/>
          <ac:grpSpMkLst>
            <pc:docMk/>
            <pc:sldMk cId="3311885182" sldId="315"/>
            <ac:grpSpMk id="49" creationId="{6BD052DD-E665-4C2D-9901-C1CF149126CF}"/>
          </ac:grpSpMkLst>
        </pc:grpChg>
        <pc:cxnChg chg="add">
          <ac:chgData name="Daniel Anthony" userId="S::daniel.anthony@mandai.com::3357544f-eb0b-4131-be28-8c76a425c917" providerId="AD" clId="Web-{E04A5B33-F315-25B0-1B39-7C7D3A75870A}" dt="2022-02-27T09:15:29.474" v="47"/>
          <ac:cxnSpMkLst>
            <pc:docMk/>
            <pc:sldMk cId="3311885182" sldId="315"/>
            <ac:cxnSpMk id="47" creationId="{3A7327C2-6E1F-4011-B775-B1CA21A3B556}"/>
          </ac:cxnSpMkLst>
        </pc:cxnChg>
        <pc:cxnChg chg="add">
          <ac:chgData name="Daniel Anthony" userId="S::daniel.anthony@mandai.com::3357544f-eb0b-4131-be28-8c76a425c917" providerId="AD" clId="Web-{E04A5B33-F315-25B0-1B39-7C7D3A75870A}" dt="2022-02-27T10:02:18.535" v="210"/>
          <ac:cxnSpMkLst>
            <pc:docMk/>
            <pc:sldMk cId="3311885182" sldId="315"/>
            <ac:cxnSpMk id="63" creationId="{9BEDC31F-1639-407A-8CF4-0FBEA84D874F}"/>
          </ac:cxnSpMkLst>
        </pc:cxnChg>
      </pc:sldChg>
      <pc:sldChg chg="addSp delSp modSp add replId">
        <pc:chgData name="Daniel Anthony" userId="S::daniel.anthony@mandai.com::3357544f-eb0b-4131-be28-8c76a425c917" providerId="AD" clId="Web-{E04A5B33-F315-25B0-1B39-7C7D3A75870A}" dt="2022-02-27T11:04:54.602" v="464" actId="1076"/>
        <pc:sldMkLst>
          <pc:docMk/>
          <pc:sldMk cId="2237264122" sldId="316"/>
        </pc:sldMkLst>
        <pc:spChg chg="add mod">
          <ac:chgData name="Daniel Anthony" userId="S::daniel.anthony@mandai.com::3357544f-eb0b-4131-be28-8c76a425c917" providerId="AD" clId="Web-{E04A5B33-F315-25B0-1B39-7C7D3A75870A}" dt="2022-02-27T10:50:10.806" v="331" actId="1076"/>
          <ac:spMkLst>
            <pc:docMk/>
            <pc:sldMk cId="2237264122" sldId="316"/>
            <ac:spMk id="3" creationId="{8227442B-346B-4D5D-85F1-5D66E42D5BEA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0:10.806" v="333" actId="1076"/>
          <ac:spMkLst>
            <pc:docMk/>
            <pc:sldMk cId="2237264122" sldId="316"/>
            <ac:spMk id="4" creationId="{8F55B7EC-7F48-452A-9BC4-73E370DDFF03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2.811" v="213"/>
          <ac:spMkLst>
            <pc:docMk/>
            <pc:sldMk cId="2237264122" sldId="316"/>
            <ac:spMk id="4" creationId="{E837310E-11BD-4EE6-A7F0-A2D97EDFFBAD}"/>
          </ac:spMkLst>
        </pc:spChg>
        <pc:spChg chg="add del mod">
          <ac:chgData name="Daniel Anthony" userId="S::daniel.anthony@mandai.com::3357544f-eb0b-4131-be28-8c76a425c917" providerId="AD" clId="Web-{E04A5B33-F315-25B0-1B39-7C7D3A75870A}" dt="2022-02-27T10:49:54.852" v="303"/>
          <ac:spMkLst>
            <pc:docMk/>
            <pc:sldMk cId="2237264122" sldId="316"/>
            <ac:spMk id="5" creationId="{188DFFF2-19A3-46D0-A3C5-BF557B63E4CD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9:19.300" v="244"/>
          <ac:spMkLst>
            <pc:docMk/>
            <pc:sldMk cId="2237264122" sldId="316"/>
            <ac:spMk id="5" creationId="{5E5F2F5B-0F81-4C22-9D85-56E4542B910E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0:49.978" v="338" actId="14100"/>
          <ac:spMkLst>
            <pc:docMk/>
            <pc:sldMk cId="2237264122" sldId="316"/>
            <ac:spMk id="6" creationId="{CACBAEA7-832F-480C-A7DA-8FB0E6A53538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3:36.387" v="354" actId="1076"/>
          <ac:spMkLst>
            <pc:docMk/>
            <pc:sldMk cId="2237264122" sldId="316"/>
            <ac:spMk id="7" creationId="{FD0EEBBE-52E1-410A-B96F-A649526A6235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4:29.258" v="461" actId="1076"/>
          <ac:spMkLst>
            <pc:docMk/>
            <pc:sldMk cId="2237264122" sldId="316"/>
            <ac:spMk id="8" creationId="{339B8609-6171-4711-89BF-D22A2D6CEB8F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3:38.195" v="457" actId="14100"/>
          <ac:spMkLst>
            <pc:docMk/>
            <pc:sldMk cId="2237264122" sldId="316"/>
            <ac:spMk id="10" creationId="{D95D42B0-2483-46EE-991D-C363B5BF633C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0:10.790" v="330" actId="1076"/>
          <ac:spMkLst>
            <pc:docMk/>
            <pc:sldMk cId="2237264122" sldId="316"/>
            <ac:spMk id="11" creationId="{21A56AA0-0E54-4681-81F3-0087D3B1FB47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4:41.758" v="463" actId="1076"/>
          <ac:spMkLst>
            <pc:docMk/>
            <pc:sldMk cId="2237264122" sldId="316"/>
            <ac:spMk id="12" creationId="{273CEB63-AE11-4976-9889-4266ECE06CED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09:40.674" v="246"/>
          <ac:spMkLst>
            <pc:docMk/>
            <pc:sldMk cId="2237264122" sldId="316"/>
            <ac:spMk id="13" creationId="{CC426826-78E0-44F9-815F-CBBEE5DA342B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10:07.408" v="254"/>
          <ac:spMkLst>
            <pc:docMk/>
            <pc:sldMk cId="2237264122" sldId="316"/>
            <ac:spMk id="15" creationId="{C7816648-79C0-4406-B4C7-3D5AE092D57A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10:04.971" v="253"/>
          <ac:spMkLst>
            <pc:docMk/>
            <pc:sldMk cId="2237264122" sldId="316"/>
            <ac:spMk id="16" creationId="{771BCF71-D1C3-4E54-AA2D-E932F75D4A21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0:10.806" v="332" actId="1076"/>
          <ac:spMkLst>
            <pc:docMk/>
            <pc:sldMk cId="2237264122" sldId="316"/>
            <ac:spMk id="17" creationId="{5C7437DD-E3D2-4822-9730-86E232B7278B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10:09.065" v="255"/>
          <ac:spMkLst>
            <pc:docMk/>
            <pc:sldMk cId="2237264122" sldId="316"/>
            <ac:spMk id="17" creationId="{D2746B5F-2001-4BFE-99E3-55C5EC854C39}"/>
          </ac:spMkLst>
        </pc:spChg>
        <pc:spChg chg="mod topLvl">
          <ac:chgData name="Daniel Anthony" userId="S::daniel.anthony@mandai.com::3357544f-eb0b-4131-be28-8c76a425c917" providerId="AD" clId="Web-{E04A5B33-F315-25B0-1B39-7C7D3A75870A}" dt="2022-02-27T10:50:10.743" v="319" actId="1076"/>
          <ac:spMkLst>
            <pc:docMk/>
            <pc:sldMk cId="2237264122" sldId="316"/>
            <ac:spMk id="22" creationId="{31D3FF64-F43A-46A7-B10C-0EF240F7F3CF}"/>
          </ac:spMkLst>
        </pc:spChg>
        <pc:spChg chg="mod topLvl">
          <ac:chgData name="Daniel Anthony" userId="S::daniel.anthony@mandai.com::3357544f-eb0b-4131-be28-8c76a425c917" providerId="AD" clId="Web-{E04A5B33-F315-25B0-1B39-7C7D3A75870A}" dt="2022-02-27T10:50:10.743" v="320" actId="1076"/>
          <ac:spMkLst>
            <pc:docMk/>
            <pc:sldMk cId="2237264122" sldId="316"/>
            <ac:spMk id="25" creationId="{4411CDA3-E0A2-402A-AFDF-5EACA5B64052}"/>
          </ac:spMkLst>
        </pc:spChg>
        <pc:spChg chg="mod topLvl">
          <ac:chgData name="Daniel Anthony" userId="S::daniel.anthony@mandai.com::3357544f-eb0b-4131-be28-8c76a425c917" providerId="AD" clId="Web-{E04A5B33-F315-25B0-1B39-7C7D3A75870A}" dt="2022-02-27T10:50:10.743" v="321" actId="1076"/>
          <ac:spMkLst>
            <pc:docMk/>
            <pc:sldMk cId="2237264122" sldId="316"/>
            <ac:spMk id="26" creationId="{0F269554-C1A5-4AE8-A334-26C3942FEA60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3:53.325" v="357" actId="14100"/>
          <ac:spMkLst>
            <pc:docMk/>
            <pc:sldMk cId="2237264122" sldId="316"/>
            <ac:spMk id="27" creationId="{5A03416F-C625-4567-99E5-6E06F2D9F752}"/>
          </ac:spMkLst>
        </pc:spChg>
        <pc:spChg chg="mod topLvl">
          <ac:chgData name="Daniel Anthony" userId="S::daniel.anthony@mandai.com::3357544f-eb0b-4131-be28-8c76a425c917" providerId="AD" clId="Web-{E04A5B33-F315-25B0-1B39-7C7D3A75870A}" dt="2022-02-27T10:50:10.759" v="322" actId="1076"/>
          <ac:spMkLst>
            <pc:docMk/>
            <pc:sldMk cId="2237264122" sldId="316"/>
            <ac:spMk id="28" creationId="{2AF39734-D0C8-4980-BC69-8ABC014AC70D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8:44.111" v="408" actId="14100"/>
          <ac:spMkLst>
            <pc:docMk/>
            <pc:sldMk cId="2237264122" sldId="316"/>
            <ac:spMk id="29" creationId="{1CFE0B20-6EA5-49C1-98E8-932898AEB7A2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10:10.393" v="256"/>
          <ac:spMkLst>
            <pc:docMk/>
            <pc:sldMk cId="2237264122" sldId="316"/>
            <ac:spMk id="30" creationId="{4ABA0F5B-2B8A-457A-AB2D-714B58775D77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3:48.929" v="458" actId="14100"/>
          <ac:spMkLst>
            <pc:docMk/>
            <pc:sldMk cId="2237264122" sldId="316"/>
            <ac:spMk id="30" creationId="{7EF9C165-82E6-4413-BC0F-58B68882780B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0:59:24.190" v="416" actId="14100"/>
          <ac:spMkLst>
            <pc:docMk/>
            <pc:sldMk cId="2237264122" sldId="316"/>
            <ac:spMk id="31" creationId="{11996D55-9123-4AC1-BC5C-383687884C40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09:07.815" v="240"/>
          <ac:spMkLst>
            <pc:docMk/>
            <pc:sldMk cId="2237264122" sldId="316"/>
            <ac:spMk id="32" creationId="{7718E460-7529-4F69-8A94-153E661C4039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4:02.586" v="460" actId="14100"/>
          <ac:spMkLst>
            <pc:docMk/>
            <pc:sldMk cId="2237264122" sldId="316"/>
            <ac:spMk id="32" creationId="{8B0AD356-136B-4AC4-88FC-201FA8A6543B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09:11.222" v="241"/>
          <ac:spMkLst>
            <pc:docMk/>
            <pc:sldMk cId="2237264122" sldId="316"/>
            <ac:spMk id="33" creationId="{CF5A0B0A-F17B-4314-A91C-914236B28492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1:59.302" v="437" actId="1076"/>
          <ac:spMkLst>
            <pc:docMk/>
            <pc:sldMk cId="2237264122" sldId="316"/>
            <ac:spMk id="34" creationId="{4AF2058F-2174-4A23-99DB-A3F06CE9441B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4:35.836" v="462" actId="1076"/>
          <ac:spMkLst>
            <pc:docMk/>
            <pc:sldMk cId="2237264122" sldId="316"/>
            <ac:spMk id="35" creationId="{7283DF1C-6D6F-4782-9572-DB3BD93EC7D2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4:54.602" v="464" actId="1076"/>
          <ac:spMkLst>
            <pc:docMk/>
            <pc:sldMk cId="2237264122" sldId="316"/>
            <ac:spMk id="36" creationId="{1433F713-138E-4774-8F37-8CF0225353F5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36"/>
          <ac:spMkLst>
            <pc:docMk/>
            <pc:sldMk cId="2237264122" sldId="316"/>
            <ac:spMk id="37" creationId="{373B923A-3641-4E25-8285-530B6F3F4969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02:33.412" v="455" actId="20577"/>
          <ac:spMkLst>
            <pc:docMk/>
            <pc:sldMk cId="2237264122" sldId="316"/>
            <ac:spMk id="37" creationId="{7E514A41-D99F-4407-8E5F-477FE7A9FF62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35"/>
          <ac:spMkLst>
            <pc:docMk/>
            <pc:sldMk cId="2237264122" sldId="316"/>
            <ac:spMk id="39" creationId="{9CA9308E-E333-443D-A6A4-C3AD50BBAECF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34"/>
          <ac:spMkLst>
            <pc:docMk/>
            <pc:sldMk cId="2237264122" sldId="316"/>
            <ac:spMk id="40" creationId="{87E3E843-6505-48B3-B7BC-866FEB148112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33"/>
          <ac:spMkLst>
            <pc:docMk/>
            <pc:sldMk cId="2237264122" sldId="316"/>
            <ac:spMk id="41" creationId="{BFD91CD1-3D22-451E-956B-1D348C18903B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32"/>
          <ac:spMkLst>
            <pc:docMk/>
            <pc:sldMk cId="2237264122" sldId="316"/>
            <ac:spMk id="42" creationId="{A5185F51-5F1F-4B04-AA10-C6FAE9587CAF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31"/>
          <ac:spMkLst>
            <pc:docMk/>
            <pc:sldMk cId="2237264122" sldId="316"/>
            <ac:spMk id="43" creationId="{2B3CDEFB-9D5D-4A72-86ED-E61785D5D1B8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30"/>
          <ac:spMkLst>
            <pc:docMk/>
            <pc:sldMk cId="2237264122" sldId="316"/>
            <ac:spMk id="44" creationId="{207039FB-A02F-42B9-AC28-957F5C1D0799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29"/>
          <ac:spMkLst>
            <pc:docMk/>
            <pc:sldMk cId="2237264122" sldId="316"/>
            <ac:spMk id="45" creationId="{7CDC133C-0813-42AF-9D9C-BCC41E3E0958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28"/>
          <ac:spMkLst>
            <pc:docMk/>
            <pc:sldMk cId="2237264122" sldId="316"/>
            <ac:spMk id="46" creationId="{FEDDA324-16DA-442E-87F9-DE3692D32559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53" v="227"/>
          <ac:spMkLst>
            <pc:docMk/>
            <pc:sldMk cId="2237264122" sldId="316"/>
            <ac:spMk id="47" creationId="{80CA95E1-FEB3-40CA-B38F-B0F105501D51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51.769" v="238"/>
          <ac:spMkLst>
            <pc:docMk/>
            <pc:sldMk cId="2237264122" sldId="316"/>
            <ac:spMk id="48" creationId="{A8E2002A-894E-4ECE-BE76-31CD82FB4443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51.769" v="237"/>
          <ac:spMkLst>
            <pc:docMk/>
            <pc:sldMk cId="2237264122" sldId="316"/>
            <ac:spMk id="49" creationId="{8D1FDD48-F930-4EAE-B83C-254A09DE5C3F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10:01.893" v="251"/>
          <ac:spMkLst>
            <pc:docMk/>
            <pc:sldMk cId="2237264122" sldId="316"/>
            <ac:spMk id="50" creationId="{43203671-6A22-4A76-B7DD-11063DA8A564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26"/>
          <ac:spMkLst>
            <pc:docMk/>
            <pc:sldMk cId="2237264122" sldId="316"/>
            <ac:spMk id="51" creationId="{FFE675AD-53E7-4013-88A6-75B5D187EE8B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25"/>
          <ac:spMkLst>
            <pc:docMk/>
            <pc:sldMk cId="2237264122" sldId="316"/>
            <ac:spMk id="52" creationId="{C6FAA639-9E3C-4A09-9C84-0891B973D5C1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24"/>
          <ac:spMkLst>
            <pc:docMk/>
            <pc:sldMk cId="2237264122" sldId="316"/>
            <ac:spMk id="53" creationId="{657A8DF1-C153-424A-B39D-706EE0E05AA5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10:03.518" v="252"/>
          <ac:spMkLst>
            <pc:docMk/>
            <pc:sldMk cId="2237264122" sldId="316"/>
            <ac:spMk id="54" creationId="{A34D5332-E8A3-4E59-9DF7-0DEADE6EF54A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23"/>
          <ac:spMkLst>
            <pc:docMk/>
            <pc:sldMk cId="2237264122" sldId="316"/>
            <ac:spMk id="55" creationId="{E92A0509-06D3-4C99-89EE-51DB3389A6E6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22"/>
          <ac:spMkLst>
            <pc:docMk/>
            <pc:sldMk cId="2237264122" sldId="316"/>
            <ac:spMk id="56" creationId="{075DF3F9-13A1-4784-BB94-434DF39F7B35}"/>
          </ac:spMkLst>
        </pc:spChg>
        <pc:spChg chg="mod topLvl">
          <ac:chgData name="Daniel Anthony" userId="S::daniel.anthony@mandai.com::3357544f-eb0b-4131-be28-8c76a425c917" providerId="AD" clId="Web-{E04A5B33-F315-25B0-1B39-7C7D3A75870A}" dt="2022-02-27T10:50:10.790" v="328" actId="1076"/>
          <ac:spMkLst>
            <pc:docMk/>
            <pc:sldMk cId="2237264122" sldId="316"/>
            <ac:spMk id="57" creationId="{436561FE-F13A-4A6A-994F-1A8C113F48BC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21"/>
          <ac:spMkLst>
            <pc:docMk/>
            <pc:sldMk cId="2237264122" sldId="316"/>
            <ac:spMk id="58" creationId="{94256F3E-3289-4728-8E46-12AF364C5E12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20"/>
          <ac:spMkLst>
            <pc:docMk/>
            <pc:sldMk cId="2237264122" sldId="316"/>
            <ac:spMk id="59" creationId="{2A3FF887-DDF4-4FD2-9D61-2B5C527A1224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19"/>
          <ac:spMkLst>
            <pc:docMk/>
            <pc:sldMk cId="2237264122" sldId="316"/>
            <ac:spMk id="60" creationId="{86D2C19B-5C18-4D2F-B4C9-AED0A092857C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18"/>
          <ac:spMkLst>
            <pc:docMk/>
            <pc:sldMk cId="2237264122" sldId="316"/>
            <ac:spMk id="61" creationId="{669A31C0-5FFE-4BFD-9514-BABFC506B9A0}"/>
          </ac:spMkLst>
        </pc:spChg>
        <pc:spChg chg="del topLvl">
          <ac:chgData name="Daniel Anthony" userId="S::daniel.anthony@mandai.com::3357544f-eb0b-4131-be28-8c76a425c917" providerId="AD" clId="Web-{E04A5B33-F315-25B0-1B39-7C7D3A75870A}" dt="2022-02-27T10:47:59.178" v="290"/>
          <ac:spMkLst>
            <pc:docMk/>
            <pc:sldMk cId="2237264122" sldId="316"/>
            <ac:spMk id="62" creationId="{5778FF91-006D-4442-97E9-09324FD645BD}"/>
          </ac:spMkLst>
        </pc:spChg>
        <pc:spChg chg="mod topLvl">
          <ac:chgData name="Daniel Anthony" userId="S::daniel.anthony@mandai.com::3357544f-eb0b-4131-be28-8c76a425c917" providerId="AD" clId="Web-{E04A5B33-F315-25B0-1B39-7C7D3A75870A}" dt="2022-02-27T10:56:47.578" v="394" actId="1076"/>
          <ac:spMkLst>
            <pc:docMk/>
            <pc:sldMk cId="2237264122" sldId="316"/>
            <ac:spMk id="63" creationId="{4252D4FC-A8B9-43BE-B2C4-706D1FB8D228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17"/>
          <ac:spMkLst>
            <pc:docMk/>
            <pc:sldMk cId="2237264122" sldId="316"/>
            <ac:spMk id="64" creationId="{9D562390-1CDA-40CB-9E8D-E203C5A342F1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16"/>
          <ac:spMkLst>
            <pc:docMk/>
            <pc:sldMk cId="2237264122" sldId="316"/>
            <ac:spMk id="65" creationId="{0709A382-BD79-4EC3-98F2-6D52F2E7983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15"/>
          <ac:spMkLst>
            <pc:docMk/>
            <pc:sldMk cId="2237264122" sldId="316"/>
            <ac:spMk id="66" creationId="{F4751028-6C3E-4FBF-A978-8724877FCE55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0:08:47.737" v="214"/>
          <ac:spMkLst>
            <pc:docMk/>
            <pc:sldMk cId="2237264122" sldId="316"/>
            <ac:spMk id="67" creationId="{88E82423-7568-4FDF-A4E3-E58863EE3F79}"/>
          </ac:spMkLst>
        </pc:spChg>
        <pc:grpChg chg="del topLvl">
          <ac:chgData name="Daniel Anthony" userId="S::daniel.anthony@mandai.com::3357544f-eb0b-4131-be28-8c76a425c917" providerId="AD" clId="Web-{E04A5B33-F315-25B0-1B39-7C7D3A75870A}" dt="2022-02-27T10:09:58.705" v="250"/>
          <ac:grpSpMkLst>
            <pc:docMk/>
            <pc:sldMk cId="2237264122" sldId="316"/>
            <ac:grpSpMk id="8" creationId="{E305CC2D-0BCE-401D-A7AF-08E2932CE7DB}"/>
          </ac:grpSpMkLst>
        </pc:grpChg>
        <pc:grpChg chg="add del mod">
          <ac:chgData name="Daniel Anthony" userId="S::daniel.anthony@mandai.com::3357544f-eb0b-4131-be28-8c76a425c917" providerId="AD" clId="Web-{E04A5B33-F315-25B0-1B39-7C7D3A75870A}" dt="2022-02-27T10:10:53.002" v="263"/>
          <ac:grpSpMkLst>
            <pc:docMk/>
            <pc:sldMk cId="2237264122" sldId="316"/>
            <ac:grpSpMk id="10" creationId="{C9D44446-D6E5-49B7-A9EC-E75D1149D4A0}"/>
          </ac:grpSpMkLst>
        </pc:grpChg>
        <pc:grpChg chg="add del topLvl">
          <ac:chgData name="Daniel Anthony" userId="S::daniel.anthony@mandai.com::3357544f-eb0b-4131-be28-8c76a425c917" providerId="AD" clId="Web-{E04A5B33-F315-25B0-1B39-7C7D3A75870A}" dt="2022-02-27T10:09:54.205" v="249"/>
          <ac:grpSpMkLst>
            <pc:docMk/>
            <pc:sldMk cId="2237264122" sldId="316"/>
            <ac:grpSpMk id="19" creationId="{2D15E099-8B41-4C25-A2EA-1A4C8F0E73AA}"/>
          </ac:grpSpMkLst>
        </pc:grpChg>
        <pc:grpChg chg="add del topLvl">
          <ac:chgData name="Daniel Anthony" userId="S::daniel.anthony@mandai.com::3357544f-eb0b-4131-be28-8c76a425c917" providerId="AD" clId="Web-{E04A5B33-F315-25B0-1B39-7C7D3A75870A}" dt="2022-02-27T10:09:29.690" v="245"/>
          <ac:grpSpMkLst>
            <pc:docMk/>
            <pc:sldMk cId="2237264122" sldId="316"/>
            <ac:grpSpMk id="31" creationId="{334F8A05-B83F-4A4F-98EC-5E9A0A0FAE0D}"/>
          </ac:grpSpMkLst>
        </pc:grpChg>
        <pc:grpChg chg="del">
          <ac:chgData name="Daniel Anthony" userId="S::daniel.anthony@mandai.com::3357544f-eb0b-4131-be28-8c76a425c917" providerId="AD" clId="Web-{E04A5B33-F315-25B0-1B39-7C7D3A75870A}" dt="2022-02-27T10:09:01.269" v="239"/>
          <ac:grpSpMkLst>
            <pc:docMk/>
            <pc:sldMk cId="2237264122" sldId="316"/>
            <ac:grpSpMk id="34" creationId="{18E62A39-2446-4670-A30D-D2A8A4533B7A}"/>
          </ac:grpSpMkLst>
        </pc:grpChg>
        <pc:cxnChg chg="mod topLvl">
          <ac:chgData name="Daniel Anthony" userId="S::daniel.anthony@mandai.com::3357544f-eb0b-4131-be28-8c76a425c917" providerId="AD" clId="Web-{E04A5B33-F315-25B0-1B39-7C7D3A75870A}" dt="2022-02-27T10:50:10.774" v="326" actId="1076"/>
          <ac:cxnSpMkLst>
            <pc:docMk/>
            <pc:sldMk cId="2237264122" sldId="316"/>
            <ac:cxnSpMk id="2" creationId="{BAB42DE2-5BF6-48B2-BCED-F032DABC737C}"/>
          </ac:cxnSpMkLst>
        </pc:cxnChg>
        <pc:cxnChg chg="del topLvl">
          <ac:chgData name="Daniel Anthony" userId="S::daniel.anthony@mandai.com::3357544f-eb0b-4131-be28-8c76a425c917" providerId="AD" clId="Web-{E04A5B33-F315-25B0-1B39-7C7D3A75870A}" dt="2022-02-27T10:10:12.674" v="258"/>
          <ac:cxnSpMkLst>
            <pc:docMk/>
            <pc:sldMk cId="2237264122" sldId="316"/>
            <ac:cxnSpMk id="3" creationId="{7336FFC4-1161-421A-B7AE-79701DCB9B45}"/>
          </ac:cxnSpMkLst>
        </pc:cxnChg>
        <pc:cxnChg chg="mod topLvl">
          <ac:chgData name="Daniel Anthony" userId="S::daniel.anthony@mandai.com::3357544f-eb0b-4131-be28-8c76a425c917" providerId="AD" clId="Web-{E04A5B33-F315-25B0-1B39-7C7D3A75870A}" dt="2022-02-27T10:50:10.774" v="327" actId="1076"/>
          <ac:cxnSpMkLst>
            <pc:docMk/>
            <pc:sldMk cId="2237264122" sldId="316"/>
            <ac:cxnSpMk id="9" creationId="{066164E7-7E73-4CE4-8BBC-4106FA6E1602}"/>
          </ac:cxnSpMkLst>
        </pc:cxnChg>
        <pc:cxnChg chg="mod topLvl">
          <ac:chgData name="Daniel Anthony" userId="S::daniel.anthony@mandai.com::3357544f-eb0b-4131-be28-8c76a425c917" providerId="AD" clId="Web-{E04A5B33-F315-25B0-1B39-7C7D3A75870A}" dt="2022-02-27T10:50:10.759" v="323" actId="1076"/>
          <ac:cxnSpMkLst>
            <pc:docMk/>
            <pc:sldMk cId="2237264122" sldId="316"/>
            <ac:cxnSpMk id="20" creationId="{12F48E37-0AEC-4613-A111-B608ED1FE415}"/>
          </ac:cxnSpMkLst>
        </pc:cxnChg>
        <pc:cxnChg chg="mod topLvl">
          <ac:chgData name="Daniel Anthony" userId="S::daniel.anthony@mandai.com::3357544f-eb0b-4131-be28-8c76a425c917" providerId="AD" clId="Web-{E04A5B33-F315-25B0-1B39-7C7D3A75870A}" dt="2022-02-27T10:50:10.759" v="324" actId="1076"/>
          <ac:cxnSpMkLst>
            <pc:docMk/>
            <pc:sldMk cId="2237264122" sldId="316"/>
            <ac:cxnSpMk id="21" creationId="{4E9DF9D4-84F9-4CA8-9DDC-C85C607CAF12}"/>
          </ac:cxnSpMkLst>
        </pc:cxnChg>
        <pc:cxnChg chg="mod topLvl">
          <ac:chgData name="Daniel Anthony" userId="S::daniel.anthony@mandai.com::3357544f-eb0b-4131-be28-8c76a425c917" providerId="AD" clId="Web-{E04A5B33-F315-25B0-1B39-7C7D3A75870A}" dt="2022-02-27T10:50:10.774" v="325" actId="1076"/>
          <ac:cxnSpMkLst>
            <pc:docMk/>
            <pc:sldMk cId="2237264122" sldId="316"/>
            <ac:cxnSpMk id="23" creationId="{7A484459-A03A-4C2B-870D-D24FF894E3EC}"/>
          </ac:cxnSpMkLst>
        </pc:cxnChg>
        <pc:cxnChg chg="del topLvl">
          <ac:chgData name="Daniel Anthony" userId="S::daniel.anthony@mandai.com::3357544f-eb0b-4131-be28-8c76a425c917" providerId="AD" clId="Web-{E04A5B33-F315-25B0-1B39-7C7D3A75870A}" dt="2022-02-27T10:10:11.565" v="257"/>
          <ac:cxnSpMkLst>
            <pc:docMk/>
            <pc:sldMk cId="2237264122" sldId="316"/>
            <ac:cxnSpMk id="27" creationId="{CEA3E0D3-111D-4F12-85D2-D7BE1E99D2E9}"/>
          </ac:cxnSpMkLst>
        </pc:cxnChg>
        <pc:cxnChg chg="del topLvl">
          <ac:chgData name="Daniel Anthony" userId="S::daniel.anthony@mandai.com::3357544f-eb0b-4131-be28-8c76a425c917" providerId="AD" clId="Web-{E04A5B33-F315-25B0-1B39-7C7D3A75870A}" dt="2022-02-27T10:10:14.033" v="259"/>
          <ac:cxnSpMkLst>
            <pc:docMk/>
            <pc:sldMk cId="2237264122" sldId="316"/>
            <ac:cxnSpMk id="29" creationId="{25FF256F-4CEE-4D79-9BD2-ECE7BC08220E}"/>
          </ac:cxnSpMkLst>
        </pc:cxnChg>
      </pc:sldChg>
      <pc:sldChg chg="addSp delSp modSp add replId">
        <pc:chgData name="Daniel Anthony" userId="S::daniel.anthony@mandai.com::3357544f-eb0b-4131-be28-8c76a425c917" providerId="AD" clId="Web-{E04A5B33-F315-25B0-1B39-7C7D3A75870A}" dt="2022-02-27T11:28:16.377" v="633" actId="1076"/>
        <pc:sldMkLst>
          <pc:docMk/>
          <pc:sldMk cId="4243507825" sldId="317"/>
        </pc:sldMkLst>
        <pc:spChg chg="del">
          <ac:chgData name="Daniel Anthony" userId="S::daniel.anthony@mandai.com::3357544f-eb0b-4131-be28-8c76a425c917" providerId="AD" clId="Web-{E04A5B33-F315-25B0-1B39-7C7D3A75870A}" dt="2022-02-27T11:01:08.302" v="424"/>
          <ac:spMkLst>
            <pc:docMk/>
            <pc:sldMk cId="4243507825" sldId="317"/>
            <ac:spMk id="10" creationId="{D95D42B0-2483-46EE-991D-C363B5BF633C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01:06.567" v="423"/>
          <ac:spMkLst>
            <pc:docMk/>
            <pc:sldMk cId="4243507825" sldId="317"/>
            <ac:spMk id="29" creationId="{1CFE0B20-6EA5-49C1-98E8-932898AEB7A2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01:10.536" v="425"/>
          <ac:spMkLst>
            <pc:docMk/>
            <pc:sldMk cId="4243507825" sldId="317"/>
            <ac:spMk id="30" creationId="{7EF9C165-82E6-4413-BC0F-58B68882780B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01:15.973" v="427"/>
          <ac:spMkLst>
            <pc:docMk/>
            <pc:sldMk cId="4243507825" sldId="317"/>
            <ac:spMk id="31" creationId="{11996D55-9123-4AC1-BC5C-383687884C4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01:12.927" v="426"/>
          <ac:spMkLst>
            <pc:docMk/>
            <pc:sldMk cId="4243507825" sldId="317"/>
            <ac:spMk id="32" creationId="{8B0AD356-136B-4AC4-88FC-201FA8A6543B}"/>
          </ac:spMkLst>
        </pc:spChg>
        <pc:spChg chg="mod">
          <ac:chgData name="Daniel Anthony" userId="S::daniel.anthony@mandai.com::3357544f-eb0b-4131-be28-8c76a425c917" providerId="AD" clId="Web-{E04A5B33-F315-25B0-1B39-7C7D3A75870A}" dt="2022-02-27T11:28:04.393" v="631" actId="20577"/>
          <ac:spMkLst>
            <pc:docMk/>
            <pc:sldMk cId="4243507825" sldId="317"/>
            <ac:spMk id="34" creationId="{D2BBB781-574D-4FE7-AE3B-FF0D8E6A3942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26:14.250" v="604"/>
          <ac:spMkLst>
            <pc:docMk/>
            <pc:sldMk cId="4243507825" sldId="317"/>
            <ac:spMk id="35" creationId="{6BFAB4FE-4F03-447C-B3EE-13CC9BAFD9B6}"/>
          </ac:spMkLst>
        </pc:spChg>
        <pc:spChg chg="mod">
          <ac:chgData name="Daniel Anthony" userId="S::daniel.anthony@mandai.com::3357544f-eb0b-4131-be28-8c76a425c917" providerId="AD" clId="Web-{E04A5B33-F315-25B0-1B39-7C7D3A75870A}" dt="2022-02-27T11:27:19.626" v="618" actId="1076"/>
          <ac:spMkLst>
            <pc:docMk/>
            <pc:sldMk cId="4243507825" sldId="317"/>
            <ac:spMk id="36" creationId="{A83417D5-E689-4624-A1D1-91F770439CC1}"/>
          </ac:spMkLst>
        </pc:spChg>
        <pc:spChg chg="mod">
          <ac:chgData name="Daniel Anthony" userId="S::daniel.anthony@mandai.com::3357544f-eb0b-4131-be28-8c76a425c917" providerId="AD" clId="Web-{E04A5B33-F315-25B0-1B39-7C7D3A75870A}" dt="2022-02-27T11:27:13.720" v="617" actId="1076"/>
          <ac:spMkLst>
            <pc:docMk/>
            <pc:sldMk cId="4243507825" sldId="317"/>
            <ac:spMk id="37" creationId="{0646CE61-8E3A-49D7-9437-7A23E3926628}"/>
          </ac:spMkLst>
        </pc:spChg>
        <pc:spChg chg="mod">
          <ac:chgData name="Daniel Anthony" userId="S::daniel.anthony@mandai.com::3357544f-eb0b-4131-be28-8c76a425c917" providerId="AD" clId="Web-{E04A5B33-F315-25B0-1B39-7C7D3A75870A}" dt="2022-02-27T11:26:31.110" v="608" actId="1076"/>
          <ac:spMkLst>
            <pc:docMk/>
            <pc:sldMk cId="4243507825" sldId="317"/>
            <ac:spMk id="38" creationId="{F0534614-C4A3-4124-ACD4-78823F83DE51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26:02.562" v="603"/>
          <ac:spMkLst>
            <pc:docMk/>
            <pc:sldMk cId="4243507825" sldId="317"/>
            <ac:spMk id="39" creationId="{CAF276F0-C518-4E7E-B5E9-274957F7439D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25:49.015" v="598"/>
          <ac:spMkLst>
            <pc:docMk/>
            <pc:sldMk cId="4243507825" sldId="317"/>
            <ac:spMk id="40" creationId="{7B97D4AB-4134-463C-B70E-7E0B13D9B0C5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8:16.377" v="633" actId="1076"/>
          <ac:spMkLst>
            <pc:docMk/>
            <pc:sldMk cId="4243507825" sldId="317"/>
            <ac:spMk id="45" creationId="{56EB44C3-D4C3-4034-B627-BB41D5741B06}"/>
          </ac:spMkLst>
        </pc:spChg>
        <pc:grpChg chg="add mod">
          <ac:chgData name="Daniel Anthony" userId="S::daniel.anthony@mandai.com::3357544f-eb0b-4131-be28-8c76a425c917" providerId="AD" clId="Web-{E04A5B33-F315-25B0-1B39-7C7D3A75870A}" dt="2022-02-27T11:27:08.470" v="616" actId="1076"/>
          <ac:grpSpMkLst>
            <pc:docMk/>
            <pc:sldMk cId="4243507825" sldId="317"/>
            <ac:grpSpMk id="5" creationId="{45E147AF-B864-44C7-A1A8-519A3EDBFAA6}"/>
          </ac:grpSpMkLst>
        </pc:grpChg>
        <pc:cxnChg chg="add mod">
          <ac:chgData name="Daniel Anthony" userId="S::daniel.anthony@mandai.com::3357544f-eb0b-4131-be28-8c76a425c917" providerId="AD" clId="Web-{E04A5B33-F315-25B0-1B39-7C7D3A75870A}" dt="2022-02-27T11:25:41.702" v="597" actId="14100"/>
          <ac:cxnSpMkLst>
            <pc:docMk/>
            <pc:sldMk cId="4243507825" sldId="317"/>
            <ac:cxnSpMk id="12" creationId="{2D38BBA3-5687-45DD-ADA4-72D9F0F5C9F8}"/>
          </ac:cxnSpMkLst>
        </pc:cxnChg>
        <pc:cxnChg chg="mod">
          <ac:chgData name="Daniel Anthony" userId="S::daniel.anthony@mandai.com::3357544f-eb0b-4131-be28-8c76a425c917" providerId="AD" clId="Web-{E04A5B33-F315-25B0-1B39-7C7D3A75870A}" dt="2022-02-27T11:27:51.611" v="624" actId="14100"/>
          <ac:cxnSpMkLst>
            <pc:docMk/>
            <pc:sldMk cId="4243507825" sldId="317"/>
            <ac:cxnSpMk id="43" creationId="{EF663435-859A-4AC8-8D0A-C87BF76BB9A9}"/>
          </ac:cxnSpMkLst>
        </pc:cxnChg>
      </pc:sldChg>
      <pc:sldChg chg="addSp delSp modSp new ord">
        <pc:chgData name="Daniel Anthony" userId="S::daniel.anthony@mandai.com::3357544f-eb0b-4131-be28-8c76a425c917" providerId="AD" clId="Web-{E04A5B33-F315-25B0-1B39-7C7D3A75870A}" dt="2022-02-27T11:33:02.976" v="671"/>
        <pc:sldMkLst>
          <pc:docMk/>
          <pc:sldMk cId="4027512871" sldId="318"/>
        </pc:sldMkLst>
        <pc:spChg chg="add del">
          <ac:chgData name="Daniel Anthony" userId="S::daniel.anthony@mandai.com::3357544f-eb0b-4131-be28-8c76a425c917" providerId="AD" clId="Web-{E04A5B33-F315-25B0-1B39-7C7D3A75870A}" dt="2022-02-27T11:10:37.937" v="472"/>
          <ac:spMkLst>
            <pc:docMk/>
            <pc:sldMk cId="4027512871" sldId="318"/>
            <ac:spMk id="5" creationId="{3805EF21-8E20-46B1-9A9E-228F30AB5F5A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1:03.406" v="476" actId="1076"/>
          <ac:spMkLst>
            <pc:docMk/>
            <pc:sldMk cId="4027512871" sldId="318"/>
            <ac:spMk id="7" creationId="{D3FCBC5A-009A-4611-BE5A-E69493243E9A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1:13.218" v="478" actId="1076"/>
          <ac:spMkLst>
            <pc:docMk/>
            <pc:sldMk cId="4027512871" sldId="318"/>
            <ac:spMk id="8" creationId="{EA5CCB04-7964-4501-B4BE-0184EA33006E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1:25.609" v="481" actId="1076"/>
          <ac:spMkLst>
            <pc:docMk/>
            <pc:sldMk cId="4027512871" sldId="318"/>
            <ac:spMk id="9" creationId="{C284DBBE-8AD2-4E36-B8CD-B343D4F10956}"/>
          </ac:spMkLst>
        </pc:spChg>
        <pc:spChg chg="add del">
          <ac:chgData name="Daniel Anthony" userId="S::daniel.anthony@mandai.com::3357544f-eb0b-4131-be28-8c76a425c917" providerId="AD" clId="Web-{E04A5B33-F315-25B0-1B39-7C7D3A75870A}" dt="2022-02-27T11:12:24.485" v="483"/>
          <ac:spMkLst>
            <pc:docMk/>
            <pc:sldMk cId="4027512871" sldId="318"/>
            <ac:spMk id="10" creationId="{8F861F4D-0202-4A4F-B437-0687752B81AF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3:45.080" v="497" actId="14100"/>
          <ac:spMkLst>
            <pc:docMk/>
            <pc:sldMk cId="4027512871" sldId="318"/>
            <ac:spMk id="12" creationId="{8B71EC28-9E29-4611-B43A-B71451250DD4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3:26.190" v="494" actId="1076"/>
          <ac:spMkLst>
            <pc:docMk/>
            <pc:sldMk cId="4027512871" sldId="318"/>
            <ac:spMk id="14" creationId="{4E787515-9D80-4208-9A67-CAE67662E206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3:33.455" v="496" actId="1076"/>
          <ac:spMkLst>
            <pc:docMk/>
            <pc:sldMk cId="4027512871" sldId="318"/>
            <ac:spMk id="15" creationId="{536EE679-4629-4FFB-A285-CD08BB5D824E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4:08.065" v="501" actId="14100"/>
          <ac:spMkLst>
            <pc:docMk/>
            <pc:sldMk cId="4027512871" sldId="318"/>
            <ac:spMk id="16" creationId="{51D6F133-3553-4D04-B094-9904ADA718AC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4:37.910" v="508" actId="1076"/>
          <ac:spMkLst>
            <pc:docMk/>
            <pc:sldMk cId="4027512871" sldId="318"/>
            <ac:spMk id="17" creationId="{7E05B427-8B73-46B0-9E36-8F560837C787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4:31.159" v="507" actId="1076"/>
          <ac:spMkLst>
            <pc:docMk/>
            <pc:sldMk cId="4027512871" sldId="318"/>
            <ac:spMk id="18" creationId="{884CD744-91A4-494F-8CC1-DC6B4E922F50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7:15.365" v="515" actId="1076"/>
          <ac:spMkLst>
            <pc:docMk/>
            <pc:sldMk cId="4027512871" sldId="318"/>
            <ac:spMk id="20" creationId="{1BB05E18-9733-4F3F-B11A-6C86B234FDF1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7:46.053" v="520" actId="14100"/>
          <ac:spMkLst>
            <pc:docMk/>
            <pc:sldMk cId="4027512871" sldId="318"/>
            <ac:spMk id="21" creationId="{CCBB8490-B279-4F9F-B360-B5730CFDD940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0:04.525" v="542" actId="14100"/>
          <ac:spMkLst>
            <pc:docMk/>
            <pc:sldMk cId="4027512871" sldId="318"/>
            <ac:spMk id="22" creationId="{78D307FE-16F9-45F2-A720-F409C53BC0A5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0:10.650" v="543" actId="14100"/>
          <ac:spMkLst>
            <pc:docMk/>
            <pc:sldMk cId="4027512871" sldId="318"/>
            <ac:spMk id="23" creationId="{72771851-2733-4755-8B48-6E8B9603679B}"/>
          </ac:spMkLst>
        </pc:spChg>
        <pc:spChg chg="add del mod">
          <ac:chgData name="Daniel Anthony" userId="S::daniel.anthony@mandai.com::3357544f-eb0b-4131-be28-8c76a425c917" providerId="AD" clId="Web-{E04A5B33-F315-25B0-1B39-7C7D3A75870A}" dt="2022-02-27T11:19:51.587" v="541"/>
          <ac:spMkLst>
            <pc:docMk/>
            <pc:sldMk cId="4027512871" sldId="318"/>
            <ac:spMk id="24" creationId="{5FD899C1-EBDE-4FE6-BB12-BFCA81678EB1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19:27.524" v="540" actId="14100"/>
          <ac:spMkLst>
            <pc:docMk/>
            <pc:sldMk cId="4027512871" sldId="318"/>
            <ac:spMk id="25" creationId="{348BD7FD-3B09-4188-ADBB-1839576257BA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0:32.431" v="545" actId="1076"/>
          <ac:spMkLst>
            <pc:docMk/>
            <pc:sldMk cId="4027512871" sldId="318"/>
            <ac:spMk id="27" creationId="{8F9BD802-55FD-48C7-9104-B74113A250D9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0:39.947" v="551" actId="20577"/>
          <ac:spMkLst>
            <pc:docMk/>
            <pc:sldMk cId="4027512871" sldId="318"/>
            <ac:spMk id="28" creationId="{85F14382-54D4-4882-A48F-10B648DDCECA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0:59.135" v="560" actId="20577"/>
          <ac:spMkLst>
            <pc:docMk/>
            <pc:sldMk cId="4027512871" sldId="318"/>
            <ac:spMk id="29" creationId="{80644DD9-8BA7-4E4A-B2F2-95A0B2A6B514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1:13.963" v="566" actId="20577"/>
          <ac:spMkLst>
            <pc:docMk/>
            <pc:sldMk cId="4027512871" sldId="318"/>
            <ac:spMk id="30" creationId="{58B80D5E-385C-4187-850B-0241062FB6CE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1:33.792" v="573" actId="1076"/>
          <ac:spMkLst>
            <pc:docMk/>
            <pc:sldMk cId="4027512871" sldId="318"/>
            <ac:spMk id="31" creationId="{C6EB3AFF-FDE0-49F0-8E60-A82A4CA9486D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2:13.371" v="579" actId="688"/>
          <ac:spMkLst>
            <pc:docMk/>
            <pc:sldMk cId="4027512871" sldId="318"/>
            <ac:spMk id="32" creationId="{15655E81-BC1C-4F01-8664-BF94272F852C}"/>
          </ac:spMkLst>
        </pc:spChg>
        <pc:spChg chg="add mod">
          <ac:chgData name="Daniel Anthony" userId="S::daniel.anthony@mandai.com::3357544f-eb0b-4131-be28-8c76a425c917" providerId="AD" clId="Web-{E04A5B33-F315-25B0-1B39-7C7D3A75870A}" dt="2022-02-27T11:22:34.605" v="590" actId="20577"/>
          <ac:spMkLst>
            <pc:docMk/>
            <pc:sldMk cId="4027512871" sldId="318"/>
            <ac:spMk id="33" creationId="{C12F580A-FFC4-48C6-A475-A8905F403705}"/>
          </ac:spMkLst>
        </pc:spChg>
        <pc:spChg chg="mod">
          <ac:chgData name="Daniel Anthony" userId="S::daniel.anthony@mandai.com::3357544f-eb0b-4131-be28-8c76a425c917" providerId="AD" clId="Web-{E04A5B33-F315-25B0-1B39-7C7D3A75870A}" dt="2022-02-27T11:32:33.272" v="667" actId="20577"/>
          <ac:spMkLst>
            <pc:docMk/>
            <pc:sldMk cId="4027512871" sldId="318"/>
            <ac:spMk id="35" creationId="{FE98E1E8-3C5F-421A-A71F-23D57F63D921}"/>
          </ac:spMkLst>
        </pc:spChg>
        <pc:spChg chg="mod">
          <ac:chgData name="Daniel Anthony" userId="S::daniel.anthony@mandai.com::3357544f-eb0b-4131-be28-8c76a425c917" providerId="AD" clId="Web-{E04A5B33-F315-25B0-1B39-7C7D3A75870A}" dt="2022-02-27T11:32:56.210" v="670" actId="1076"/>
          <ac:spMkLst>
            <pc:docMk/>
            <pc:sldMk cId="4027512871" sldId="318"/>
            <ac:spMk id="36" creationId="{B47F42F6-917C-404F-9539-BE10D1C67B9C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1:44.818" v="651"/>
          <ac:spMkLst>
            <pc:docMk/>
            <pc:sldMk cId="4027512871" sldId="318"/>
            <ac:spMk id="37" creationId="{E1FADEA9-2F22-4730-B6DD-1FB12754A66F}"/>
          </ac:spMkLst>
        </pc:spChg>
        <pc:grpChg chg="add del mod">
          <ac:chgData name="Daniel Anthony" userId="S::daniel.anthony@mandai.com::3357544f-eb0b-4131-be28-8c76a425c917" providerId="AD" clId="Web-{E04A5B33-F315-25B0-1B39-7C7D3A75870A}" dt="2022-02-27T11:33:02.976" v="671"/>
          <ac:grpSpMkLst>
            <pc:docMk/>
            <pc:sldMk cId="4027512871" sldId="318"/>
            <ac:grpSpMk id="42" creationId="{732AD57D-BE69-4547-A87F-B255F22ADFB9}"/>
          </ac:grpSpMkLst>
        </pc:grpChg>
        <pc:picChg chg="add mod">
          <ac:chgData name="Daniel Anthony" userId="S::daniel.anthony@mandai.com::3357544f-eb0b-4131-be28-8c76a425c917" providerId="AD" clId="Web-{E04A5B33-F315-25B0-1B39-7C7D3A75870A}" dt="2022-02-27T11:09:57.858" v="470" actId="1076"/>
          <ac:picMkLst>
            <pc:docMk/>
            <pc:sldMk cId="4027512871" sldId="318"/>
            <ac:picMk id="3" creationId="{4FB05782-79DD-409D-8458-0BB5E59BE443}"/>
          </ac:picMkLst>
        </pc:picChg>
        <pc:cxnChg chg="del">
          <ac:chgData name="Daniel Anthony" userId="S::daniel.anthony@mandai.com::3357544f-eb0b-4131-be28-8c76a425c917" providerId="AD" clId="Web-{E04A5B33-F315-25B0-1B39-7C7D3A75870A}" dt="2022-02-27T11:32:01.459" v="652"/>
          <ac:cxnSpMkLst>
            <pc:docMk/>
            <pc:sldMk cId="4027512871" sldId="318"/>
            <ac:cxnSpMk id="41" creationId="{7760E866-E83F-44F8-B191-D0C5B9393D0D}"/>
          </ac:cxnSpMkLst>
        </pc:cxnChg>
      </pc:sldChg>
      <pc:sldChg chg="addSp delSp modSp add replId">
        <pc:chgData name="Daniel Anthony" userId="S::daniel.anthony@mandai.com::3357544f-eb0b-4131-be28-8c76a425c917" providerId="AD" clId="Web-{E04A5B33-F315-25B0-1B39-7C7D3A75870A}" dt="2022-02-27T11:33:14.664" v="673" actId="1076"/>
        <pc:sldMkLst>
          <pc:docMk/>
          <pc:sldMk cId="574151561" sldId="319"/>
        </pc:sldMkLst>
        <pc:spChg chg="add mod">
          <ac:chgData name="Daniel Anthony" userId="S::daniel.anthony@mandai.com::3357544f-eb0b-4131-be28-8c76a425c917" providerId="AD" clId="Web-{E04A5B33-F315-25B0-1B39-7C7D3A75870A}" dt="2022-02-27T11:31:20.958" v="648" actId="20577"/>
          <ac:spMkLst>
            <pc:docMk/>
            <pc:sldMk cId="574151561" sldId="319"/>
            <ac:spMk id="4" creationId="{67D940CC-0CED-4F32-94DC-A068E4AF7F6C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21.598" v="635"/>
          <ac:spMkLst>
            <pc:docMk/>
            <pc:sldMk cId="574151561" sldId="319"/>
            <ac:spMk id="20" creationId="{1BB05E18-9733-4F3F-B11A-6C86B234FDF1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32.536" v="639"/>
          <ac:spMkLst>
            <pc:docMk/>
            <pc:sldMk cId="574151561" sldId="319"/>
            <ac:spMk id="21" creationId="{CCBB8490-B279-4F9F-B360-B5730CFDD940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37.020" v="641"/>
          <ac:spMkLst>
            <pc:docMk/>
            <pc:sldMk cId="574151561" sldId="319"/>
            <ac:spMk id="22" creationId="{78D307FE-16F9-45F2-A720-F409C53BC0A5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38.567" v="642"/>
          <ac:spMkLst>
            <pc:docMk/>
            <pc:sldMk cId="574151561" sldId="319"/>
            <ac:spMk id="23" creationId="{72771851-2733-4755-8B48-6E8B9603679B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43.380" v="644"/>
          <ac:spMkLst>
            <pc:docMk/>
            <pc:sldMk cId="574151561" sldId="319"/>
            <ac:spMk id="25" creationId="{348BD7FD-3B09-4188-ADBB-1839576257BA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31.254" v="638"/>
          <ac:spMkLst>
            <pc:docMk/>
            <pc:sldMk cId="574151561" sldId="319"/>
            <ac:spMk id="27" creationId="{8F9BD802-55FD-48C7-9104-B74113A250D9}"/>
          </ac:spMkLst>
        </pc:spChg>
        <pc:spChg chg="del mod">
          <ac:chgData name="Daniel Anthony" userId="S::daniel.anthony@mandai.com::3357544f-eb0b-4131-be28-8c76a425c917" providerId="AD" clId="Web-{E04A5B33-F315-25B0-1B39-7C7D3A75870A}" dt="2022-02-27T11:30:28.864" v="637"/>
          <ac:spMkLst>
            <pc:docMk/>
            <pc:sldMk cId="574151561" sldId="319"/>
            <ac:spMk id="28" creationId="{85F14382-54D4-4882-A48F-10B648DDCECA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34.505" v="640"/>
          <ac:spMkLst>
            <pc:docMk/>
            <pc:sldMk cId="574151561" sldId="319"/>
            <ac:spMk id="29" creationId="{80644DD9-8BA7-4E4A-B2F2-95A0B2A6B514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41.348" v="643"/>
          <ac:spMkLst>
            <pc:docMk/>
            <pc:sldMk cId="574151561" sldId="319"/>
            <ac:spMk id="30" creationId="{58B80D5E-385C-4187-850B-0241062FB6CE}"/>
          </ac:spMkLst>
        </pc:spChg>
        <pc:spChg chg="del">
          <ac:chgData name="Daniel Anthony" userId="S::daniel.anthony@mandai.com::3357544f-eb0b-4131-be28-8c76a425c917" providerId="AD" clId="Web-{E04A5B33-F315-25B0-1B39-7C7D3A75870A}" dt="2022-02-27T11:30:47.208" v="645"/>
          <ac:spMkLst>
            <pc:docMk/>
            <pc:sldMk cId="574151561" sldId="319"/>
            <ac:spMk id="31" creationId="{C6EB3AFF-FDE0-49F0-8E60-A82A4CA9486D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1:33:06.992" v="672"/>
          <ac:spMkLst>
            <pc:docMk/>
            <pc:sldMk cId="574151561" sldId="319"/>
            <ac:spMk id="35" creationId="{E370BF48-367C-49F9-BB36-053E4017F89D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1:33:06.992" v="672"/>
          <ac:spMkLst>
            <pc:docMk/>
            <pc:sldMk cId="574151561" sldId="319"/>
            <ac:spMk id="36" creationId="{3A129172-B3AE-4B5F-BE44-F334BE4986F5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1:33:06.992" v="672"/>
          <ac:spMkLst>
            <pc:docMk/>
            <pc:sldMk cId="574151561" sldId="319"/>
            <ac:spMk id="37" creationId="{33054142-060A-44CE-885D-DCA32839377D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1:33:06.992" v="672"/>
          <ac:spMkLst>
            <pc:docMk/>
            <pc:sldMk cId="574151561" sldId="319"/>
            <ac:spMk id="38" creationId="{5349C567-BA3B-4C81-97D3-0BBE425F2E6C}"/>
          </ac:spMkLst>
        </pc:spChg>
        <pc:spChg chg="add">
          <ac:chgData name="Daniel Anthony" userId="S::daniel.anthony@mandai.com::3357544f-eb0b-4131-be28-8c76a425c917" providerId="AD" clId="Web-{E04A5B33-F315-25B0-1B39-7C7D3A75870A}" dt="2022-02-27T11:33:06.992" v="672"/>
          <ac:spMkLst>
            <pc:docMk/>
            <pc:sldMk cId="574151561" sldId="319"/>
            <ac:spMk id="39" creationId="{30B57DC9-5A40-4144-822B-9AF9D1269E15}"/>
          </ac:spMkLst>
        </pc:spChg>
        <pc:grpChg chg="add mod">
          <ac:chgData name="Daniel Anthony" userId="S::daniel.anthony@mandai.com::3357544f-eb0b-4131-be28-8c76a425c917" providerId="AD" clId="Web-{E04A5B33-F315-25B0-1B39-7C7D3A75870A}" dt="2022-02-27T11:33:14.664" v="673" actId="1076"/>
          <ac:grpSpMkLst>
            <pc:docMk/>
            <pc:sldMk cId="574151561" sldId="319"/>
            <ac:grpSpMk id="34" creationId="{B0EB2CA1-CF14-49CE-9D01-3C4C3B72D69D}"/>
          </ac:grpSpMkLst>
        </pc:grpChg>
      </pc:sldChg>
    </pc:docChg>
  </pc:docChgLst>
  <pc:docChgLst>
    <pc:chgData name="Daniel Anthony" userId="S::daniel.anthony@mandai.com::3357544f-eb0b-4131-be28-8c76a425c917" providerId="AD" clId="Web-{8F7C6906-8506-B679-67CE-D3F69AB8938E}"/>
    <pc:docChg chg="delSld">
      <pc:chgData name="Daniel Anthony" userId="S::daniel.anthony@mandai.com::3357544f-eb0b-4131-be28-8c76a425c917" providerId="AD" clId="Web-{8F7C6906-8506-B679-67CE-D3F69AB8938E}" dt="2022-05-26T06:09:31.316" v="5"/>
      <pc:docMkLst>
        <pc:docMk/>
      </pc:docMkLst>
      <pc:sldChg chg="del">
        <pc:chgData name="Daniel Anthony" userId="S::daniel.anthony@mandai.com::3357544f-eb0b-4131-be28-8c76a425c917" providerId="AD" clId="Web-{8F7C6906-8506-B679-67CE-D3F69AB8938E}" dt="2022-05-26T06:09:05.363" v="4"/>
        <pc:sldMkLst>
          <pc:docMk/>
          <pc:sldMk cId="1896200576" sldId="314"/>
        </pc:sldMkLst>
      </pc:sldChg>
      <pc:sldChg chg="del">
        <pc:chgData name="Daniel Anthony" userId="S::daniel.anthony@mandai.com::3357544f-eb0b-4131-be28-8c76a425c917" providerId="AD" clId="Web-{8F7C6906-8506-B679-67CE-D3F69AB8938E}" dt="2022-05-26T06:09:31.316" v="5"/>
        <pc:sldMkLst>
          <pc:docMk/>
          <pc:sldMk cId="3311885182" sldId="315"/>
        </pc:sldMkLst>
      </pc:sldChg>
      <pc:sldChg chg="del">
        <pc:chgData name="Daniel Anthony" userId="S::daniel.anthony@mandai.com::3357544f-eb0b-4131-be28-8c76a425c917" providerId="AD" clId="Web-{8F7C6906-8506-B679-67CE-D3F69AB8938E}" dt="2022-05-26T06:06:24.927" v="1"/>
        <pc:sldMkLst>
          <pc:docMk/>
          <pc:sldMk cId="2237264122" sldId="316"/>
        </pc:sldMkLst>
      </pc:sldChg>
      <pc:sldChg chg="del">
        <pc:chgData name="Daniel Anthony" userId="S::daniel.anthony@mandai.com::3357544f-eb0b-4131-be28-8c76a425c917" providerId="AD" clId="Web-{8F7C6906-8506-B679-67CE-D3F69AB8938E}" dt="2022-05-26T06:06:11.537" v="0"/>
        <pc:sldMkLst>
          <pc:docMk/>
          <pc:sldMk cId="4243507825" sldId="317"/>
        </pc:sldMkLst>
      </pc:sldChg>
      <pc:sldChg chg="del">
        <pc:chgData name="Daniel Anthony" userId="S::daniel.anthony@mandai.com::3357544f-eb0b-4131-be28-8c76a425c917" providerId="AD" clId="Web-{8F7C6906-8506-B679-67CE-D3F69AB8938E}" dt="2022-05-26T06:07:51.504" v="3"/>
        <pc:sldMkLst>
          <pc:docMk/>
          <pc:sldMk cId="4027512871" sldId="318"/>
        </pc:sldMkLst>
      </pc:sldChg>
      <pc:sldChg chg="del">
        <pc:chgData name="Daniel Anthony" userId="S::daniel.anthony@mandai.com::3357544f-eb0b-4131-be28-8c76a425c917" providerId="AD" clId="Web-{8F7C6906-8506-B679-67CE-D3F69AB8938E}" dt="2022-05-26T06:06:38.240" v="2"/>
        <pc:sldMkLst>
          <pc:docMk/>
          <pc:sldMk cId="574151561" sldId="319"/>
        </pc:sldMkLst>
      </pc:sldChg>
    </pc:docChg>
  </pc:docChgLst>
  <pc:docChgLst>
    <pc:chgData name="Daniel Anthony" userId="S::daniel.anthony@mandai.com::3357544f-eb0b-4131-be28-8c76a425c917" providerId="AD" clId="Web-{284616ED-EA97-A88F-D87B-6F6DAE5131C4}"/>
    <pc:docChg chg="addSld modSld">
      <pc:chgData name="Daniel Anthony" userId="S::daniel.anthony@mandai.com::3357544f-eb0b-4131-be28-8c76a425c917" providerId="AD" clId="Web-{284616ED-EA97-A88F-D87B-6F6DAE5131C4}" dt="2022-06-16T09:50:59.639" v="17" actId="20577"/>
      <pc:docMkLst>
        <pc:docMk/>
      </pc:docMkLst>
      <pc:sldChg chg="delSp modSp">
        <pc:chgData name="Daniel Anthony" userId="S::daniel.anthony@mandai.com::3357544f-eb0b-4131-be28-8c76a425c917" providerId="AD" clId="Web-{284616ED-EA97-A88F-D87B-6F6DAE5131C4}" dt="2022-06-16T09:50:59.639" v="17" actId="20577"/>
        <pc:sldMkLst>
          <pc:docMk/>
          <pc:sldMk cId="3717214672" sldId="324"/>
        </pc:sldMkLst>
        <pc:spChg chg="mod">
          <ac:chgData name="Daniel Anthony" userId="S::daniel.anthony@mandai.com::3357544f-eb0b-4131-be28-8c76a425c917" providerId="AD" clId="Web-{284616ED-EA97-A88F-D87B-6F6DAE5131C4}" dt="2022-06-16T09:50:49.545" v="12" actId="20577"/>
          <ac:spMkLst>
            <pc:docMk/>
            <pc:sldMk cId="3717214672" sldId="324"/>
            <ac:spMk id="47" creationId="{46A59BA8-3730-01FD-A1C6-C7C23AC6CF75}"/>
          </ac:spMkLst>
        </pc:spChg>
        <pc:spChg chg="mod">
          <ac:chgData name="Daniel Anthony" userId="S::daniel.anthony@mandai.com::3357544f-eb0b-4131-be28-8c76a425c917" providerId="AD" clId="Web-{284616ED-EA97-A88F-D87B-6F6DAE5131C4}" dt="2022-06-16T09:50:54.467" v="16" actId="20577"/>
          <ac:spMkLst>
            <pc:docMk/>
            <pc:sldMk cId="3717214672" sldId="324"/>
            <ac:spMk id="48" creationId="{EFB943C0-3D74-4CB0-45F2-E470AB1FC48A}"/>
          </ac:spMkLst>
        </pc:spChg>
        <pc:spChg chg="mod">
          <ac:chgData name="Daniel Anthony" userId="S::daniel.anthony@mandai.com::3357544f-eb0b-4131-be28-8c76a425c917" providerId="AD" clId="Web-{284616ED-EA97-A88F-D87B-6F6DAE5131C4}" dt="2022-06-16T09:50:59.639" v="17" actId="20577"/>
          <ac:spMkLst>
            <pc:docMk/>
            <pc:sldMk cId="3717214672" sldId="324"/>
            <ac:spMk id="49" creationId="{2AD85841-F323-3CB8-1917-68B23CC3823A}"/>
          </ac:spMkLst>
        </pc:spChg>
        <pc:spChg chg="mod">
          <ac:chgData name="Daniel Anthony" userId="S::daniel.anthony@mandai.com::3357544f-eb0b-4131-be28-8c76a425c917" providerId="AD" clId="Web-{284616ED-EA97-A88F-D87B-6F6DAE5131C4}" dt="2022-06-16T09:50:46.717" v="8" actId="20577"/>
          <ac:spMkLst>
            <pc:docMk/>
            <pc:sldMk cId="3717214672" sldId="324"/>
            <ac:spMk id="74" creationId="{A82880BF-C26F-0D06-9426-FAFE29546ECE}"/>
          </ac:spMkLst>
        </pc:spChg>
        <pc:spChg chg="del">
          <ac:chgData name="Daniel Anthony" userId="S::daniel.anthony@mandai.com::3357544f-eb0b-4131-be28-8c76a425c917" providerId="AD" clId="Web-{284616ED-EA97-A88F-D87B-6F6DAE5131C4}" dt="2022-06-16T09:50:17.467" v="2"/>
          <ac:spMkLst>
            <pc:docMk/>
            <pc:sldMk cId="3717214672" sldId="324"/>
            <ac:spMk id="78" creationId="{B6882ED2-9A76-07BD-7205-C4392CB3B22D}"/>
          </ac:spMkLst>
        </pc:spChg>
        <pc:spChg chg="del">
          <ac:chgData name="Daniel Anthony" userId="S::daniel.anthony@mandai.com::3357544f-eb0b-4131-be28-8c76a425c917" providerId="AD" clId="Web-{284616ED-EA97-A88F-D87B-6F6DAE5131C4}" dt="2022-06-16T09:50:20.014" v="3"/>
          <ac:spMkLst>
            <pc:docMk/>
            <pc:sldMk cId="3717214672" sldId="324"/>
            <ac:spMk id="79" creationId="{157F294F-3D15-8192-CC31-2E03E1074618}"/>
          </ac:spMkLst>
        </pc:spChg>
        <pc:spChg chg="del">
          <ac:chgData name="Daniel Anthony" userId="S::daniel.anthony@mandai.com::3357544f-eb0b-4131-be28-8c76a425c917" providerId="AD" clId="Web-{284616ED-EA97-A88F-D87B-6F6DAE5131C4}" dt="2022-06-16T09:50:24.092" v="5"/>
          <ac:spMkLst>
            <pc:docMk/>
            <pc:sldMk cId="3717214672" sldId="324"/>
            <ac:spMk id="80" creationId="{D7B24B3F-BB1A-DA7E-5EAC-5D5583F78683}"/>
          </ac:spMkLst>
        </pc:spChg>
        <pc:spChg chg="del">
          <ac:chgData name="Daniel Anthony" userId="S::daniel.anthony@mandai.com::3357544f-eb0b-4131-be28-8c76a425c917" providerId="AD" clId="Web-{284616ED-EA97-A88F-D87B-6F6DAE5131C4}" dt="2022-06-16T09:50:28.780" v="7"/>
          <ac:spMkLst>
            <pc:docMk/>
            <pc:sldMk cId="3717214672" sldId="324"/>
            <ac:spMk id="81" creationId="{755233E8-F05D-DE1A-B1E3-E4D6D5E32607}"/>
          </ac:spMkLst>
        </pc:spChg>
        <pc:cxnChg chg="del">
          <ac:chgData name="Daniel Anthony" userId="S::daniel.anthony@mandai.com::3357544f-eb0b-4131-be28-8c76a425c917" providerId="AD" clId="Web-{284616ED-EA97-A88F-D87B-6F6DAE5131C4}" dt="2022-06-16T09:50:14.421" v="1"/>
          <ac:cxnSpMkLst>
            <pc:docMk/>
            <pc:sldMk cId="3717214672" sldId="324"/>
            <ac:cxnSpMk id="13" creationId="{B5678539-A157-E4D4-8515-25F2D12513A9}"/>
          </ac:cxnSpMkLst>
        </pc:cxnChg>
        <pc:cxnChg chg="del mod">
          <ac:chgData name="Daniel Anthony" userId="S::daniel.anthony@mandai.com::3357544f-eb0b-4131-be28-8c76a425c917" providerId="AD" clId="Web-{284616ED-EA97-A88F-D87B-6F6DAE5131C4}" dt="2022-06-16T09:50:22.045" v="4"/>
          <ac:cxnSpMkLst>
            <pc:docMk/>
            <pc:sldMk cId="3717214672" sldId="324"/>
            <ac:cxnSpMk id="76" creationId="{8D233102-85C3-6505-B74B-D1276730D9E2}"/>
          </ac:cxnSpMkLst>
        </pc:cxnChg>
        <pc:cxnChg chg="del">
          <ac:chgData name="Daniel Anthony" userId="S::daniel.anthony@mandai.com::3357544f-eb0b-4131-be28-8c76a425c917" providerId="AD" clId="Web-{284616ED-EA97-A88F-D87B-6F6DAE5131C4}" dt="2022-06-16T09:50:26.217" v="6"/>
          <ac:cxnSpMkLst>
            <pc:docMk/>
            <pc:sldMk cId="3717214672" sldId="324"/>
            <ac:cxnSpMk id="77" creationId="{1A4111C0-AC6F-BBAF-D836-2802C74C09BC}"/>
          </ac:cxnSpMkLst>
        </pc:cxnChg>
      </pc:sldChg>
      <pc:sldChg chg="add replId">
        <pc:chgData name="Daniel Anthony" userId="S::daniel.anthony@mandai.com::3357544f-eb0b-4131-be28-8c76a425c917" providerId="AD" clId="Web-{284616ED-EA97-A88F-D87B-6F6DAE5131C4}" dt="2022-06-16T09:50:09.467" v="0"/>
        <pc:sldMkLst>
          <pc:docMk/>
          <pc:sldMk cId="3993011869" sldId="330"/>
        </pc:sldMkLst>
      </pc:sldChg>
    </pc:docChg>
  </pc:docChgLst>
  <pc:docChgLst>
    <pc:chgData name="Daniel Anthony" userId="S::daniel.anthony@wrs.com.sg::3357544f-eb0b-4131-be28-8c76a425c917" providerId="AD" clId="Web-{2FE65174-9B89-8AD0-8A2C-491C9E69E08D}"/>
    <pc:docChg chg="modSld">
      <pc:chgData name="Daniel Anthony" userId="S::daniel.anthony@wrs.com.sg::3357544f-eb0b-4131-be28-8c76a425c917" providerId="AD" clId="Web-{2FE65174-9B89-8AD0-8A2C-491C9E69E08D}" dt="2021-06-23T07:19:52.613" v="120" actId="1076"/>
      <pc:docMkLst>
        <pc:docMk/>
      </pc:docMkLst>
      <pc:sldChg chg="addSp delSp modSp">
        <pc:chgData name="Daniel Anthony" userId="S::daniel.anthony@wrs.com.sg::3357544f-eb0b-4131-be28-8c76a425c917" providerId="AD" clId="Web-{2FE65174-9B89-8AD0-8A2C-491C9E69E08D}" dt="2021-06-23T07:19:52.613" v="120" actId="1076"/>
        <pc:sldMkLst>
          <pc:docMk/>
          <pc:sldMk cId="2018800669" sldId="275"/>
        </pc:sldMkLst>
        <pc:spChg chg="add mod">
          <ac:chgData name="Daniel Anthony" userId="S::daniel.anthony@wrs.com.sg::3357544f-eb0b-4131-be28-8c76a425c917" providerId="AD" clId="Web-{2FE65174-9B89-8AD0-8A2C-491C9E69E08D}" dt="2021-06-23T07:05:28.424" v="33" actId="14100"/>
          <ac:spMkLst>
            <pc:docMk/>
            <pc:sldMk cId="2018800669" sldId="275"/>
            <ac:spMk id="2" creationId="{F6901703-333A-4630-AC56-F2999AF7D76F}"/>
          </ac:spMkLst>
        </pc:spChg>
        <pc:spChg chg="add mod">
          <ac:chgData name="Daniel Anthony" userId="S::daniel.anthony@wrs.com.sg::3357544f-eb0b-4131-be28-8c76a425c917" providerId="AD" clId="Web-{2FE65174-9B89-8AD0-8A2C-491C9E69E08D}" dt="2021-06-23T07:06:28.878" v="39" actId="1076"/>
          <ac:spMkLst>
            <pc:docMk/>
            <pc:sldMk cId="2018800669" sldId="275"/>
            <ac:spMk id="3" creationId="{6012CDC4-3CE5-4519-A58E-BCA399253A57}"/>
          </ac:spMkLst>
        </pc:spChg>
        <pc:spChg chg="mod">
          <ac:chgData name="Daniel Anthony" userId="S::daniel.anthony@wrs.com.sg::3357544f-eb0b-4131-be28-8c76a425c917" providerId="AD" clId="Web-{2FE65174-9B89-8AD0-8A2C-491C9E69E08D}" dt="2021-06-23T07:05:15.596" v="31" actId="1076"/>
          <ac:spMkLst>
            <pc:docMk/>
            <pc:sldMk cId="2018800669" sldId="275"/>
            <ac:spMk id="44" creationId="{7C610E46-2A4E-4844-89EC-E9D285BEA26B}"/>
          </ac:spMkLst>
        </pc:spChg>
        <pc:spChg chg="mod">
          <ac:chgData name="Daniel Anthony" userId="S::daniel.anthony@wrs.com.sg::3357544f-eb0b-4131-be28-8c76a425c917" providerId="AD" clId="Web-{2FE65174-9B89-8AD0-8A2C-491C9E69E08D}" dt="2021-06-23T07:09:35.518" v="56" actId="1076"/>
          <ac:spMkLst>
            <pc:docMk/>
            <pc:sldMk cId="2018800669" sldId="275"/>
            <ac:spMk id="49" creationId="{EDF6A900-7AFC-46B6-809F-17D2E56D790E}"/>
          </ac:spMkLst>
        </pc:spChg>
        <pc:spChg chg="mod">
          <ac:chgData name="Daniel Anthony" userId="S::daniel.anthony@wrs.com.sg::3357544f-eb0b-4131-be28-8c76a425c917" providerId="AD" clId="Web-{2FE65174-9B89-8AD0-8A2C-491C9E69E08D}" dt="2021-06-23T07:08:45.378" v="53" actId="14100"/>
          <ac:spMkLst>
            <pc:docMk/>
            <pc:sldMk cId="2018800669" sldId="275"/>
            <ac:spMk id="51" creationId="{E42D14D2-5A30-43A5-8D65-2842F138CD85}"/>
          </ac:spMkLst>
        </pc:spChg>
        <pc:spChg chg="mod">
          <ac:chgData name="Daniel Anthony" userId="S::daniel.anthony@wrs.com.sg::3357544f-eb0b-4131-be28-8c76a425c917" providerId="AD" clId="Web-{2FE65174-9B89-8AD0-8A2C-491C9E69E08D}" dt="2021-06-23T07:14:16.112" v="89" actId="14100"/>
          <ac:spMkLst>
            <pc:docMk/>
            <pc:sldMk cId="2018800669" sldId="275"/>
            <ac:spMk id="18436" creationId="{00000000-0000-0000-0000-000000000000}"/>
          </ac:spMkLst>
        </pc:spChg>
        <pc:spChg chg="mod">
          <ac:chgData name="Daniel Anthony" userId="S::daniel.anthony@wrs.com.sg::3357544f-eb0b-4131-be28-8c76a425c917" providerId="AD" clId="Web-{2FE65174-9B89-8AD0-8A2C-491C9E69E08D}" dt="2021-06-23T07:17:59.441" v="110" actId="1076"/>
          <ac:spMkLst>
            <pc:docMk/>
            <pc:sldMk cId="2018800669" sldId="275"/>
            <ac:spMk id="18462" creationId="{00000000-0000-0000-0000-000000000000}"/>
          </ac:spMkLst>
        </pc:spChg>
        <pc:grpChg chg="add del mod">
          <ac:chgData name="Daniel Anthony" userId="S::daniel.anthony@wrs.com.sg::3357544f-eb0b-4131-be28-8c76a425c917" providerId="AD" clId="Web-{2FE65174-9B89-8AD0-8A2C-491C9E69E08D}" dt="2021-06-23T07:07:43.049" v="44"/>
          <ac:grpSpMkLst>
            <pc:docMk/>
            <pc:sldMk cId="2018800669" sldId="275"/>
            <ac:grpSpMk id="4" creationId="{4E642935-A802-42E0-AAFE-5686602D76FB}"/>
          </ac:grpSpMkLst>
        </pc:grpChg>
        <pc:grpChg chg="add del mod">
          <ac:chgData name="Daniel Anthony" userId="S::daniel.anthony@wrs.com.sg::3357544f-eb0b-4131-be28-8c76a425c917" providerId="AD" clId="Web-{2FE65174-9B89-8AD0-8A2C-491C9E69E08D}" dt="2021-06-23T07:05:19.346" v="32"/>
          <ac:grpSpMkLst>
            <pc:docMk/>
            <pc:sldMk cId="2018800669" sldId="275"/>
            <ac:grpSpMk id="43" creationId="{9031CAEA-4DF7-413F-8065-FD8DEFDCA844}"/>
          </ac:grpSpMkLst>
        </pc:grpChg>
        <pc:grpChg chg="add del mod">
          <ac:chgData name="Daniel Anthony" userId="S::daniel.anthony@wrs.com.sg::3357544f-eb0b-4131-be28-8c76a425c917" providerId="AD" clId="Web-{2FE65174-9B89-8AD0-8A2C-491C9E69E08D}" dt="2021-06-23T07:15:54.487" v="102"/>
          <ac:grpSpMkLst>
            <pc:docMk/>
            <pc:sldMk cId="2018800669" sldId="275"/>
            <ac:grpSpMk id="47" creationId="{66C50FC0-E4EE-4346-824E-D8C79C50EA71}"/>
          </ac:grpSpMkLst>
        </pc:grpChg>
        <pc:grpChg chg="add del mod">
          <ac:chgData name="Daniel Anthony" userId="S::daniel.anthony@wrs.com.sg::3357544f-eb0b-4131-be28-8c76a425c917" providerId="AD" clId="Web-{2FE65174-9B89-8AD0-8A2C-491C9E69E08D}" dt="2021-06-23T07:09:49.909" v="58"/>
          <ac:grpSpMkLst>
            <pc:docMk/>
            <pc:sldMk cId="2018800669" sldId="275"/>
            <ac:grpSpMk id="50" creationId="{932F0625-FA13-432F-A9F0-12CF8C9FEE87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9:20.659" v="116" actId="1076"/>
          <ac:grpSpMkLst>
            <pc:docMk/>
            <pc:sldMk cId="2018800669" sldId="275"/>
            <ac:grpSpMk id="53" creationId="{25DE2940-63A6-4E54-B0EB-6512522F3969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0:49.940" v="65" actId="1076"/>
          <ac:grpSpMkLst>
            <pc:docMk/>
            <pc:sldMk cId="2018800669" sldId="275"/>
            <ac:grpSpMk id="56" creationId="{C993C652-BA85-4143-B9B9-CC825CD6DCB1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9:42.831" v="118" actId="688"/>
          <ac:grpSpMkLst>
            <pc:docMk/>
            <pc:sldMk cId="2018800669" sldId="275"/>
            <ac:grpSpMk id="59" creationId="{39ADF390-2C9D-42DA-A75E-BA56EFC69D4F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9:13.409" v="115" actId="1076"/>
          <ac:grpSpMkLst>
            <pc:docMk/>
            <pc:sldMk cId="2018800669" sldId="275"/>
            <ac:grpSpMk id="62" creationId="{56B3BCBC-E754-4395-BDCA-23D56E6D4D6C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9:30.269" v="117" actId="1076"/>
          <ac:grpSpMkLst>
            <pc:docMk/>
            <pc:sldMk cId="2018800669" sldId="275"/>
            <ac:grpSpMk id="65" creationId="{7C90F5A7-D8D2-46CA-BF02-0D0536EC6BCD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8:53.206" v="111" actId="1076"/>
          <ac:grpSpMkLst>
            <pc:docMk/>
            <pc:sldMk cId="2018800669" sldId="275"/>
            <ac:grpSpMk id="68" creationId="{E302E7EF-09DD-4458-A1AD-BC54F0F1190F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9:52.613" v="120" actId="1076"/>
          <ac:grpSpMkLst>
            <pc:docMk/>
            <pc:sldMk cId="2018800669" sldId="275"/>
            <ac:grpSpMk id="71" creationId="{E965C717-510D-4047-A650-644F2A1C67EE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8:57.987" v="112" actId="1076"/>
          <ac:grpSpMkLst>
            <pc:docMk/>
            <pc:sldMk cId="2018800669" sldId="275"/>
            <ac:grpSpMk id="74" creationId="{38D53868-658B-4D34-A128-F7BA84FB1E57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4:56.394" v="93" actId="688"/>
          <ac:grpSpMkLst>
            <pc:docMk/>
            <pc:sldMk cId="2018800669" sldId="275"/>
            <ac:grpSpMk id="77" creationId="{ABF19DF7-3D4D-4A4C-94A5-97AF9BA8B3C4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7:32.519" v="109" actId="1076"/>
          <ac:grpSpMkLst>
            <pc:docMk/>
            <pc:sldMk cId="2018800669" sldId="275"/>
            <ac:grpSpMk id="80" creationId="{68E5C6FC-3937-400D-A761-B367E36EE6E2}"/>
          </ac:grpSpMkLst>
        </pc:grpChg>
        <pc:grpChg chg="add mod">
          <ac:chgData name="Daniel Anthony" userId="S::daniel.anthony@wrs.com.sg::3357544f-eb0b-4131-be28-8c76a425c917" providerId="AD" clId="Web-{2FE65174-9B89-8AD0-8A2C-491C9E69E08D}" dt="2021-06-23T07:17:22.316" v="108" actId="1076"/>
          <ac:grpSpMkLst>
            <pc:docMk/>
            <pc:sldMk cId="2018800669" sldId="275"/>
            <ac:grpSpMk id="83" creationId="{BD5D23E0-5F14-4B65-BB49-550CDEBECDDA}"/>
          </ac:grpSpMkLst>
        </pc:grpChg>
        <pc:grpChg chg="mod">
          <ac:chgData name="Daniel Anthony" userId="S::daniel.anthony@wrs.com.sg::3357544f-eb0b-4131-be28-8c76a425c917" providerId="AD" clId="Web-{2FE65174-9B89-8AD0-8A2C-491C9E69E08D}" dt="2021-06-23T07:13:50.268" v="87" actId="1076"/>
          <ac:grpSpMkLst>
            <pc:docMk/>
            <pc:sldMk cId="2018800669" sldId="275"/>
            <ac:grpSpMk id="18435" creationId="{00000000-0000-0000-0000-000000000000}"/>
          </ac:grpSpMkLst>
        </pc:grpChg>
        <pc:picChg chg="add del mod">
          <ac:chgData name="Daniel Anthony" userId="S::daniel.anthony@wrs.com.sg::3357544f-eb0b-4131-be28-8c76a425c917" providerId="AD" clId="Web-{2FE65174-9B89-8AD0-8A2C-491C9E69E08D}" dt="2021-06-23T07:14:27.019" v="90"/>
          <ac:picMkLst>
            <pc:docMk/>
            <pc:sldMk cId="2018800669" sldId="275"/>
            <ac:picMk id="5" creationId="{62D8B1BC-03C8-4B05-9A6C-C48934AFA9BF}"/>
          </ac:picMkLst>
        </pc:picChg>
      </pc:sldChg>
    </pc:docChg>
  </pc:docChgLst>
  <pc:docChgLst>
    <pc:chgData name="Daniel Anthony" userId="S::daniel.anthony@mandai.com::3357544f-eb0b-4131-be28-8c76a425c917" providerId="AD" clId="Web-{27C29350-C5D2-9183-3FF1-ED53D894DED4}"/>
    <pc:docChg chg="addSld modSld">
      <pc:chgData name="Daniel Anthony" userId="S::daniel.anthony@mandai.com::3357544f-eb0b-4131-be28-8c76a425c917" providerId="AD" clId="Web-{27C29350-C5D2-9183-3FF1-ED53D894DED4}" dt="2022-05-12T09:10:47.466" v="23" actId="14100"/>
      <pc:docMkLst>
        <pc:docMk/>
      </pc:docMkLst>
      <pc:sldChg chg="addSp delSp modSp add replId">
        <pc:chgData name="Daniel Anthony" userId="S::daniel.anthony@mandai.com::3357544f-eb0b-4131-be28-8c76a425c917" providerId="AD" clId="Web-{27C29350-C5D2-9183-3FF1-ED53D894DED4}" dt="2022-05-12T09:10:47.466" v="23" actId="14100"/>
        <pc:sldMkLst>
          <pc:docMk/>
          <pc:sldMk cId="2527981721" sldId="320"/>
        </pc:sldMkLst>
        <pc:spChg chg="del">
          <ac:chgData name="Daniel Anthony" userId="S::daniel.anthony@mandai.com::3357544f-eb0b-4131-be28-8c76a425c917" providerId="AD" clId="Web-{27C29350-C5D2-9183-3FF1-ED53D894DED4}" dt="2022-05-12T09:07:14.171" v="2"/>
          <ac:spMkLst>
            <pc:docMk/>
            <pc:sldMk cId="2527981721" sldId="320"/>
            <ac:spMk id="4" creationId="{67D940CC-0CED-4F32-94DC-A068E4AF7F6C}"/>
          </ac:spMkLst>
        </pc:spChg>
        <pc:spChg chg="add mod">
          <ac:chgData name="Daniel Anthony" userId="S::daniel.anthony@mandai.com::3357544f-eb0b-4131-be28-8c76a425c917" providerId="AD" clId="Web-{27C29350-C5D2-9183-3FF1-ED53D894DED4}" dt="2022-05-12T09:10:27.545" v="18" actId="1076"/>
          <ac:spMkLst>
            <pc:docMk/>
            <pc:sldMk cId="2527981721" sldId="320"/>
            <ac:spMk id="22" creationId="{3CDF03A6-F026-B405-81BF-33438F666479}"/>
          </ac:spMkLst>
        </pc:spChg>
        <pc:spChg chg="add mod">
          <ac:chgData name="Daniel Anthony" userId="S::daniel.anthony@mandai.com::3357544f-eb0b-4131-be28-8c76a425c917" providerId="AD" clId="Web-{27C29350-C5D2-9183-3FF1-ED53D894DED4}" dt="2022-05-12T09:10:47.466" v="23" actId="14100"/>
          <ac:spMkLst>
            <pc:docMk/>
            <pc:sldMk cId="2527981721" sldId="320"/>
            <ac:spMk id="23" creationId="{A93887FA-F643-4FFB-F273-F0EE91C61E8B}"/>
          </ac:spMkLst>
        </pc:spChg>
        <pc:spChg chg="mod">
          <ac:chgData name="Daniel Anthony" userId="S::daniel.anthony@mandai.com::3357544f-eb0b-4131-be28-8c76a425c917" providerId="AD" clId="Web-{27C29350-C5D2-9183-3FF1-ED53D894DED4}" dt="2022-05-12T09:07:10.546" v="1" actId="688"/>
          <ac:spMkLst>
            <pc:docMk/>
            <pc:sldMk cId="2527981721" sldId="320"/>
            <ac:spMk id="32" creationId="{15655E81-BC1C-4F01-8664-BF94272F852C}"/>
          </ac:spMkLst>
        </pc:spChg>
        <pc:spChg chg="mod">
          <ac:chgData name="Daniel Anthony" userId="S::daniel.anthony@mandai.com::3357544f-eb0b-4131-be28-8c76a425c917" providerId="AD" clId="Web-{27C29350-C5D2-9183-3FF1-ED53D894DED4}" dt="2022-05-12T09:07:20.702" v="3" actId="688"/>
          <ac:spMkLst>
            <pc:docMk/>
            <pc:sldMk cId="2527981721" sldId="320"/>
            <ac:spMk id="33" creationId="{C12F580A-FFC4-48C6-A475-A8905F403705}"/>
          </ac:spMkLst>
        </pc:spChg>
      </pc:sldChg>
      <pc:sldChg chg="delSp modSp add replId">
        <pc:chgData name="Daniel Anthony" userId="S::daniel.anthony@mandai.com::3357544f-eb0b-4131-be28-8c76a425c917" providerId="AD" clId="Web-{27C29350-C5D2-9183-3FF1-ED53D894DED4}" dt="2022-05-12T09:08:57.248" v="16" actId="1076"/>
        <pc:sldMkLst>
          <pc:docMk/>
          <pc:sldMk cId="13962139" sldId="321"/>
        </pc:sldMkLst>
        <pc:spChg chg="del">
          <ac:chgData name="Daniel Anthony" userId="S::daniel.anthony@mandai.com::3357544f-eb0b-4131-be28-8c76a425c917" providerId="AD" clId="Web-{27C29350-C5D2-9183-3FF1-ED53D894DED4}" dt="2022-05-12T09:08:37.764" v="12"/>
          <ac:spMkLst>
            <pc:docMk/>
            <pc:sldMk cId="13962139" sldId="321"/>
            <ac:spMk id="18459" creationId="{00000000-0000-0000-0000-000000000000}"/>
          </ac:spMkLst>
        </pc:spChg>
        <pc:spChg chg="del">
          <ac:chgData name="Daniel Anthony" userId="S::daniel.anthony@mandai.com::3357544f-eb0b-4131-be28-8c76a425c917" providerId="AD" clId="Web-{27C29350-C5D2-9183-3FF1-ED53D894DED4}" dt="2022-05-12T09:08:41.077" v="13"/>
          <ac:spMkLst>
            <pc:docMk/>
            <pc:sldMk cId="13962139" sldId="321"/>
            <ac:spMk id="18460" creationId="{00000000-0000-0000-0000-000000000000}"/>
          </ac:spMkLst>
        </pc:spChg>
        <pc:spChg chg="del">
          <ac:chgData name="Daniel Anthony" userId="S::daniel.anthony@mandai.com::3357544f-eb0b-4131-be28-8c76a425c917" providerId="AD" clId="Web-{27C29350-C5D2-9183-3FF1-ED53D894DED4}" dt="2022-05-12T09:08:45.858" v="14"/>
          <ac:spMkLst>
            <pc:docMk/>
            <pc:sldMk cId="13962139" sldId="321"/>
            <ac:spMk id="18461" creationId="{00000000-0000-0000-0000-000000000000}"/>
          </ac:spMkLst>
        </pc:spChg>
        <pc:spChg chg="del">
          <ac:chgData name="Daniel Anthony" userId="S::daniel.anthony@mandai.com::3357544f-eb0b-4131-be28-8c76a425c917" providerId="AD" clId="Web-{27C29350-C5D2-9183-3FF1-ED53D894DED4}" dt="2022-05-12T09:08:18.874" v="7"/>
          <ac:spMkLst>
            <pc:docMk/>
            <pc:sldMk cId="13962139" sldId="321"/>
            <ac:spMk id="18462" creationId="{00000000-0000-0000-0000-000000000000}"/>
          </ac:spMkLst>
        </pc:spChg>
        <pc:spChg chg="del">
          <ac:chgData name="Daniel Anthony" userId="S::daniel.anthony@mandai.com::3357544f-eb0b-4131-be28-8c76a425c917" providerId="AD" clId="Web-{27C29350-C5D2-9183-3FF1-ED53D894DED4}" dt="2022-05-12T09:08:22.999" v="8"/>
          <ac:spMkLst>
            <pc:docMk/>
            <pc:sldMk cId="13962139" sldId="321"/>
            <ac:spMk id="18463" creationId="{00000000-0000-0000-0000-000000000000}"/>
          </ac:spMkLst>
        </pc:spChg>
        <pc:spChg chg="del">
          <ac:chgData name="Daniel Anthony" userId="S::daniel.anthony@mandai.com::3357544f-eb0b-4131-be28-8c76a425c917" providerId="AD" clId="Web-{27C29350-C5D2-9183-3FF1-ED53D894DED4}" dt="2022-05-12T09:08:26.842" v="9"/>
          <ac:spMkLst>
            <pc:docMk/>
            <pc:sldMk cId="13962139" sldId="321"/>
            <ac:spMk id="18464" creationId="{00000000-0000-0000-0000-000000000000}"/>
          </ac:spMkLst>
        </pc:spChg>
        <pc:spChg chg="del">
          <ac:chgData name="Daniel Anthony" userId="S::daniel.anthony@mandai.com::3357544f-eb0b-4131-be28-8c76a425c917" providerId="AD" clId="Web-{27C29350-C5D2-9183-3FF1-ED53D894DED4}" dt="2022-05-12T09:08:31.092" v="10"/>
          <ac:spMkLst>
            <pc:docMk/>
            <pc:sldMk cId="13962139" sldId="321"/>
            <ac:spMk id="18465" creationId="{00000000-0000-0000-0000-000000000000}"/>
          </ac:spMkLst>
        </pc:spChg>
        <pc:spChg chg="del">
          <ac:chgData name="Daniel Anthony" userId="S::daniel.anthony@mandai.com::3357544f-eb0b-4131-be28-8c76a425c917" providerId="AD" clId="Web-{27C29350-C5D2-9183-3FF1-ED53D894DED4}" dt="2022-05-12T09:08:34.483" v="11"/>
          <ac:spMkLst>
            <pc:docMk/>
            <pc:sldMk cId="13962139" sldId="321"/>
            <ac:spMk id="18466" creationId="{00000000-0000-0000-0000-000000000000}"/>
          </ac:spMkLst>
        </pc:spChg>
        <pc:spChg chg="mod">
          <ac:chgData name="Daniel Anthony" userId="S::daniel.anthony@mandai.com::3357544f-eb0b-4131-be28-8c76a425c917" providerId="AD" clId="Web-{27C29350-C5D2-9183-3FF1-ED53D894DED4}" dt="2022-05-12T09:08:57.248" v="16" actId="1076"/>
          <ac:spMkLst>
            <pc:docMk/>
            <pc:sldMk cId="13962139" sldId="321"/>
            <ac:spMk id="18467" creationId="{00000000-0000-0000-0000-000000000000}"/>
          </ac:spMkLst>
        </pc:spChg>
        <pc:spChg chg="mod">
          <ac:chgData name="Daniel Anthony" userId="S::daniel.anthony@mandai.com::3357544f-eb0b-4131-be28-8c76a425c917" providerId="AD" clId="Web-{27C29350-C5D2-9183-3FF1-ED53D894DED4}" dt="2022-05-12T09:08:14.827" v="6" actId="1076"/>
          <ac:spMkLst>
            <pc:docMk/>
            <pc:sldMk cId="13962139" sldId="321"/>
            <ac:spMk id="18469" creationId="{00000000-0000-0000-0000-000000000000}"/>
          </ac:spMkLst>
        </pc:spChg>
      </pc:sldChg>
    </pc:docChg>
  </pc:docChgLst>
  <pc:docChgLst>
    <pc:chgData name="Daniel Anthony" userId="S::daniel.anthony@wrs.com.sg::3357544f-eb0b-4131-be28-8c76a425c917" providerId="AD" clId="Web-{EADB507B-D473-4273-9DB9-91FD64ECAAFD}"/>
    <pc:docChg chg="addSld modSld">
      <pc:chgData name="Daniel Anthony" userId="S::daniel.anthony@wrs.com.sg::3357544f-eb0b-4131-be28-8c76a425c917" providerId="AD" clId="Web-{EADB507B-D473-4273-9DB9-91FD64ECAAFD}" dt="2021-07-09T08:56:05.001" v="895"/>
      <pc:docMkLst>
        <pc:docMk/>
      </pc:docMkLst>
      <pc:sldChg chg="addSp delSp modSp">
        <pc:chgData name="Daniel Anthony" userId="S::daniel.anthony@wrs.com.sg::3357544f-eb0b-4131-be28-8c76a425c917" providerId="AD" clId="Web-{EADB507B-D473-4273-9DB9-91FD64ECAAFD}" dt="2021-07-09T07:47:06.455" v="36" actId="20577"/>
        <pc:sldMkLst>
          <pc:docMk/>
          <pc:sldMk cId="2018800669" sldId="275"/>
        </pc:sldMkLst>
        <pc:spChg chg="del">
          <ac:chgData name="Daniel Anthony" userId="S::daniel.anthony@wrs.com.sg::3357544f-eb0b-4131-be28-8c76a425c917" providerId="AD" clId="Web-{EADB507B-D473-4273-9DB9-91FD64ECAAFD}" dt="2021-07-09T07:45:45.982" v="24"/>
          <ac:spMkLst>
            <pc:docMk/>
            <pc:sldMk cId="2018800669" sldId="275"/>
            <ac:spMk id="2" creationId="{C800BF99-BF3B-4F07-84A3-F3CC7DA06547}"/>
          </ac:spMkLst>
        </pc:spChg>
        <pc:spChg chg="del">
          <ac:chgData name="Daniel Anthony" userId="S::daniel.anthony@wrs.com.sg::3357544f-eb0b-4131-be28-8c76a425c917" providerId="AD" clId="Web-{EADB507B-D473-4273-9DB9-91FD64ECAAFD}" dt="2021-07-09T07:45:44.497" v="23"/>
          <ac:spMkLst>
            <pc:docMk/>
            <pc:sldMk cId="2018800669" sldId="275"/>
            <ac:spMk id="3" creationId="{80814828-E516-4D3A-8A81-972C0A0A5A23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7:46:23.140" v="29" actId="14100"/>
          <ac:spMkLst>
            <pc:docMk/>
            <pc:sldMk cId="2018800669" sldId="275"/>
            <ac:spMk id="4" creationId="{CDDCAC97-8388-4477-A1A8-0C7262E11327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7:46:26.062" v="30" actId="20577"/>
          <ac:spMkLst>
            <pc:docMk/>
            <pc:sldMk cId="2018800669" sldId="275"/>
            <ac:spMk id="5" creationId="{B92ECDC7-7201-4BE3-9DC6-83376EE3EFE7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7:46:41.782" v="33" actId="20577"/>
          <ac:spMkLst>
            <pc:docMk/>
            <pc:sldMk cId="2018800669" sldId="275"/>
            <ac:spMk id="6" creationId="{384308DA-C2FE-491E-A7B2-2ACC607F35F7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5:25.262" v="20" actId="1076"/>
          <ac:spMkLst>
            <pc:docMk/>
            <pc:sldMk cId="2018800669" sldId="275"/>
            <ac:spMk id="18450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4:42.260" v="14" actId="20577"/>
          <ac:spMkLst>
            <pc:docMk/>
            <pc:sldMk cId="2018800669" sldId="275"/>
            <ac:spMk id="18451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4:55.245" v="17" actId="1076"/>
          <ac:spMkLst>
            <pc:docMk/>
            <pc:sldMk cId="2018800669" sldId="275"/>
            <ac:spMk id="18452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5:33.637" v="21" actId="1076"/>
          <ac:spMkLst>
            <pc:docMk/>
            <pc:sldMk cId="2018800669" sldId="275"/>
            <ac:spMk id="18453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5:40.231" v="22" actId="1076"/>
          <ac:spMkLst>
            <pc:docMk/>
            <pc:sldMk cId="2018800669" sldId="275"/>
            <ac:spMk id="18454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7:06.080" v="35" actId="20577"/>
          <ac:spMkLst>
            <pc:docMk/>
            <pc:sldMk cId="2018800669" sldId="275"/>
            <ac:spMk id="18467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7:06.455" v="36" actId="20577"/>
          <ac:spMkLst>
            <pc:docMk/>
            <pc:sldMk cId="2018800669" sldId="275"/>
            <ac:spMk id="18469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47:05.705" v="34" actId="20577"/>
          <ac:spMkLst>
            <pc:docMk/>
            <pc:sldMk cId="2018800669" sldId="275"/>
            <ac:spMk id="18470" creationId="{00000000-0000-0000-0000-000000000000}"/>
          </ac:spMkLst>
        </pc:spChg>
        <pc:grpChg chg="del">
          <ac:chgData name="Daniel Anthony" userId="S::daniel.anthony@wrs.com.sg::3357544f-eb0b-4131-be28-8c76a425c917" providerId="AD" clId="Web-{EADB507B-D473-4273-9DB9-91FD64ECAAFD}" dt="2021-07-09T07:44:07.555" v="1"/>
          <ac:grpSpMkLst>
            <pc:docMk/>
            <pc:sldMk cId="2018800669" sldId="275"/>
            <ac:grpSpMk id="53" creationId="{25DE2940-63A6-4E54-B0EB-6512522F3969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07.633" v="4"/>
          <ac:grpSpMkLst>
            <pc:docMk/>
            <pc:sldMk cId="2018800669" sldId="275"/>
            <ac:grpSpMk id="56" creationId="{C993C652-BA85-4143-B9B9-CC825CD6DCB1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07.586" v="2"/>
          <ac:grpSpMkLst>
            <pc:docMk/>
            <pc:sldMk cId="2018800669" sldId="275"/>
            <ac:grpSpMk id="59" creationId="{39ADF390-2C9D-42DA-A75E-BA56EFC69D4F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07.617" v="3"/>
          <ac:grpSpMkLst>
            <pc:docMk/>
            <pc:sldMk cId="2018800669" sldId="275"/>
            <ac:grpSpMk id="62" creationId="{56B3BCBC-E754-4395-BDCA-23D56E6D4D6C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21.227" v="5"/>
          <ac:grpSpMkLst>
            <pc:docMk/>
            <pc:sldMk cId="2018800669" sldId="275"/>
            <ac:grpSpMk id="65" creationId="{7C90F5A7-D8D2-46CA-BF02-0D0536EC6BCD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21.368" v="6"/>
          <ac:grpSpMkLst>
            <pc:docMk/>
            <pc:sldMk cId="2018800669" sldId="275"/>
            <ac:grpSpMk id="68" creationId="{E302E7EF-09DD-4458-A1AD-BC54F0F1190F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21.430" v="8"/>
          <ac:grpSpMkLst>
            <pc:docMk/>
            <pc:sldMk cId="2018800669" sldId="275"/>
            <ac:grpSpMk id="71" creationId="{E965C717-510D-4047-A650-644F2A1C67EE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21.399" v="7"/>
          <ac:grpSpMkLst>
            <pc:docMk/>
            <pc:sldMk cId="2018800669" sldId="275"/>
            <ac:grpSpMk id="74" creationId="{38D53868-658B-4D34-A128-F7BA84FB1E57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21.446" v="9"/>
          <ac:grpSpMkLst>
            <pc:docMk/>
            <pc:sldMk cId="2018800669" sldId="275"/>
            <ac:grpSpMk id="77" creationId="{ABF19DF7-3D4D-4A4C-94A5-97AF9BA8B3C4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24.837" v="10"/>
          <ac:grpSpMkLst>
            <pc:docMk/>
            <pc:sldMk cId="2018800669" sldId="275"/>
            <ac:grpSpMk id="80" creationId="{68E5C6FC-3937-400D-A761-B367E36EE6E2}"/>
          </ac:grpSpMkLst>
        </pc:grpChg>
        <pc:grpChg chg="del">
          <ac:chgData name="Daniel Anthony" userId="S::daniel.anthony@wrs.com.sg::3357544f-eb0b-4131-be28-8c76a425c917" providerId="AD" clId="Web-{EADB507B-D473-4273-9DB9-91FD64ECAAFD}" dt="2021-07-09T07:44:24.868" v="11"/>
          <ac:grpSpMkLst>
            <pc:docMk/>
            <pc:sldMk cId="2018800669" sldId="275"/>
            <ac:grpSpMk id="83" creationId="{BD5D23E0-5F14-4B65-BB49-550CDEBECDDA}"/>
          </ac:grpSpMkLst>
        </pc:grpChg>
      </pc:sldChg>
      <pc:sldChg chg="add replId">
        <pc:chgData name="Daniel Anthony" userId="S::daniel.anthony@wrs.com.sg::3357544f-eb0b-4131-be28-8c76a425c917" providerId="AD" clId="Web-{EADB507B-D473-4273-9DB9-91FD64ECAAFD}" dt="2021-07-09T07:44:05.555" v="0"/>
        <pc:sldMkLst>
          <pc:docMk/>
          <pc:sldMk cId="1461469964" sldId="307"/>
        </pc:sldMkLst>
      </pc:sldChg>
      <pc:sldChg chg="addSp modSp add replId">
        <pc:chgData name="Daniel Anthony" userId="S::daniel.anthony@wrs.com.sg::3357544f-eb0b-4131-be28-8c76a425c917" providerId="AD" clId="Web-{EADB507B-D473-4273-9DB9-91FD64ECAAFD}" dt="2021-07-09T08:18:16.303" v="712" actId="1076"/>
        <pc:sldMkLst>
          <pc:docMk/>
          <pc:sldMk cId="1535188643" sldId="308"/>
        </pc:sldMkLst>
        <pc:spChg chg="add mod">
          <ac:chgData name="Daniel Anthony" userId="S::daniel.anthony@wrs.com.sg::3357544f-eb0b-4131-be28-8c76a425c917" providerId="AD" clId="Web-{EADB507B-D473-4273-9DB9-91FD64ECAAFD}" dt="2021-07-09T08:09:17.103" v="657"/>
          <ac:spMkLst>
            <pc:docMk/>
            <pc:sldMk cId="1535188643" sldId="308"/>
            <ac:spMk id="2" creationId="{B616180E-6459-489B-8FA1-B58E140BFC47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12:52.708" v="693" actId="1076"/>
          <ac:spMkLst>
            <pc:docMk/>
            <pc:sldMk cId="1535188643" sldId="308"/>
            <ac:spMk id="3" creationId="{CA9A0B48-C30E-4C3E-890E-047F008F0E9B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27.910" v="632"/>
          <ac:spMkLst>
            <pc:docMk/>
            <pc:sldMk cId="1535188643" sldId="308"/>
            <ac:spMk id="4" creationId="{CDDCAC97-8388-4477-A1A8-0C7262E11327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1:54.502" v="626"/>
          <ac:spMkLst>
            <pc:docMk/>
            <pc:sldMk cId="1535188643" sldId="308"/>
            <ac:spMk id="5" creationId="{B92ECDC7-7201-4BE3-9DC6-83376EE3EFE7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06.674" v="628"/>
          <ac:spMkLst>
            <pc:docMk/>
            <pc:sldMk cId="1535188643" sldId="308"/>
            <ac:spMk id="6" creationId="{384308DA-C2FE-491E-A7B2-2ACC607F35F7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13:32.945" v="707" actId="1076"/>
          <ac:spMkLst>
            <pc:docMk/>
            <pc:sldMk cId="1535188643" sldId="308"/>
            <ac:spMk id="7" creationId="{A296A3DC-9E29-4289-86C2-5138DFB6BEDB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58:44.117" v="398" actId="1076"/>
          <ac:spMkLst>
            <pc:docMk/>
            <pc:sldMk cId="1535188643" sldId="308"/>
            <ac:spMk id="39" creationId="{00000000-0000-0000-0000-000000000000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11:07.218" v="661" actId="1076"/>
          <ac:spMkLst>
            <pc:docMk/>
            <pc:sldMk cId="1535188643" sldId="308"/>
            <ac:spMk id="44" creationId="{375A56C6-A235-43A7-8AA4-7CF2E0C912C5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7:57:56.520" v="354"/>
          <ac:spMkLst>
            <pc:docMk/>
            <pc:sldMk cId="1535188643" sldId="308"/>
            <ac:spMk id="18434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23"/>
          <ac:spMkLst>
            <pc:docMk/>
            <pc:sldMk cId="1535188643" sldId="308"/>
            <ac:spMk id="18436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22"/>
          <ac:spMkLst>
            <pc:docMk/>
            <pc:sldMk cId="1535188643" sldId="308"/>
            <ac:spMk id="18437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21"/>
          <ac:spMkLst>
            <pc:docMk/>
            <pc:sldMk cId="1535188643" sldId="308"/>
            <ac:spMk id="18438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20"/>
          <ac:spMkLst>
            <pc:docMk/>
            <pc:sldMk cId="1535188643" sldId="308"/>
            <ac:spMk id="18439" creationId="{00000000-0000-0000-0000-000000000000}"/>
          </ac:spMkLst>
        </pc:spChg>
        <pc:spChg chg="mod ord">
          <ac:chgData name="Daniel Anthony" userId="S::daniel.anthony@wrs.com.sg::3357544f-eb0b-4131-be28-8c76a425c917" providerId="AD" clId="Web-{EADB507B-D473-4273-9DB9-91FD64ECAAFD}" dt="2021-07-09T08:16:02.171" v="710"/>
          <ac:spMkLst>
            <pc:docMk/>
            <pc:sldMk cId="1535188643" sldId="308"/>
            <ac:spMk id="18440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8"/>
          <ac:spMkLst>
            <pc:docMk/>
            <pc:sldMk cId="1535188643" sldId="308"/>
            <ac:spMk id="18441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7"/>
          <ac:spMkLst>
            <pc:docMk/>
            <pc:sldMk cId="1535188643" sldId="308"/>
            <ac:spMk id="18442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6"/>
          <ac:spMkLst>
            <pc:docMk/>
            <pc:sldMk cId="1535188643" sldId="308"/>
            <ac:spMk id="18443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5"/>
          <ac:spMkLst>
            <pc:docMk/>
            <pc:sldMk cId="1535188643" sldId="308"/>
            <ac:spMk id="18444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4"/>
          <ac:spMkLst>
            <pc:docMk/>
            <pc:sldMk cId="1535188643" sldId="308"/>
            <ac:spMk id="18445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3"/>
          <ac:spMkLst>
            <pc:docMk/>
            <pc:sldMk cId="1535188643" sldId="308"/>
            <ac:spMk id="18446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2"/>
          <ac:spMkLst>
            <pc:docMk/>
            <pc:sldMk cId="1535188643" sldId="308"/>
            <ac:spMk id="18447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1"/>
          <ac:spMkLst>
            <pc:docMk/>
            <pc:sldMk cId="1535188643" sldId="308"/>
            <ac:spMk id="18448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10"/>
          <ac:spMkLst>
            <pc:docMk/>
            <pc:sldMk cId="1535188643" sldId="308"/>
            <ac:spMk id="18449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609"/>
          <ac:spMkLst>
            <pc:docMk/>
            <pc:sldMk cId="1535188643" sldId="308"/>
            <ac:spMk id="18450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14.534" v="629"/>
          <ac:spMkLst>
            <pc:docMk/>
            <pc:sldMk cId="1535188643" sldId="308"/>
            <ac:spMk id="18451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02.690" v="627"/>
          <ac:spMkLst>
            <pc:docMk/>
            <pc:sldMk cId="1535188643" sldId="308"/>
            <ac:spMk id="18452" creationId="{00000000-0000-0000-0000-000000000000}"/>
          </ac:spMkLst>
        </pc:spChg>
        <pc:spChg chg="mod ord">
          <ac:chgData name="Daniel Anthony" userId="S::daniel.anthony@wrs.com.sg::3357544f-eb0b-4131-be28-8c76a425c917" providerId="AD" clId="Web-{EADB507B-D473-4273-9DB9-91FD64ECAAFD}" dt="2021-07-09T08:02:22.675" v="631"/>
          <ac:spMkLst>
            <pc:docMk/>
            <pc:sldMk cId="1535188643" sldId="308"/>
            <ac:spMk id="18453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18.487" v="630"/>
          <ac:spMkLst>
            <pc:docMk/>
            <pc:sldMk cId="1535188643" sldId="308"/>
            <ac:spMk id="18454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36.113" v="634"/>
          <ac:spMkLst>
            <pc:docMk/>
            <pc:sldMk cId="1535188643" sldId="308"/>
            <ac:spMk id="18455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4:35.604" v="650"/>
          <ac:spMkLst>
            <pc:docMk/>
            <pc:sldMk cId="1535188643" sldId="308"/>
            <ac:spMk id="18456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33.285" v="633"/>
          <ac:spMkLst>
            <pc:docMk/>
            <pc:sldMk cId="1535188643" sldId="308"/>
            <ac:spMk id="18457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2:49.583" v="636"/>
          <ac:spMkLst>
            <pc:docMk/>
            <pc:sldMk cId="1535188643" sldId="308"/>
            <ac:spMk id="18458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44.242" v="645"/>
          <ac:spMkLst>
            <pc:docMk/>
            <pc:sldMk cId="1535188643" sldId="308"/>
            <ac:spMk id="18459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47.304" v="646"/>
          <ac:spMkLst>
            <pc:docMk/>
            <pc:sldMk cId="1535188643" sldId="308"/>
            <ac:spMk id="18460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18:16.303" v="712" actId="1076"/>
          <ac:spMkLst>
            <pc:docMk/>
            <pc:sldMk cId="1535188643" sldId="308"/>
            <ac:spMk id="18461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26.397" v="638"/>
          <ac:spMkLst>
            <pc:docMk/>
            <pc:sldMk cId="1535188643" sldId="308"/>
            <ac:spMk id="18462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33.366" v="641"/>
          <ac:spMkLst>
            <pc:docMk/>
            <pc:sldMk cId="1535188643" sldId="308"/>
            <ac:spMk id="18463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35.773" v="642"/>
          <ac:spMkLst>
            <pc:docMk/>
            <pc:sldMk cId="1535188643" sldId="308"/>
            <ac:spMk id="18464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18:08.600" v="711" actId="1076"/>
          <ac:spMkLst>
            <pc:docMk/>
            <pc:sldMk cId="1535188643" sldId="308"/>
            <ac:spMk id="18465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41.835" v="644"/>
          <ac:spMkLst>
            <pc:docMk/>
            <pc:sldMk cId="1535188643" sldId="308"/>
            <ac:spMk id="18466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31.007" v="640"/>
          <ac:spMkLst>
            <pc:docMk/>
            <pc:sldMk cId="1535188643" sldId="308"/>
            <ac:spMk id="18467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0:45.920" v="591"/>
          <ac:spMkLst>
            <pc:docMk/>
            <pc:sldMk cId="1535188643" sldId="308"/>
            <ac:spMk id="18468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3:29.335" v="639"/>
          <ac:spMkLst>
            <pc:docMk/>
            <pc:sldMk cId="1535188643" sldId="308"/>
            <ac:spMk id="18469" creationId="{00000000-0000-0000-0000-000000000000}"/>
          </ac:spMkLst>
        </pc:spChg>
        <pc:spChg chg="mod">
          <ac:chgData name="Daniel Anthony" userId="S::daniel.anthony@wrs.com.sg::3357544f-eb0b-4131-be28-8c76a425c917" providerId="AD" clId="Web-{EADB507B-D473-4273-9DB9-91FD64ECAAFD}" dt="2021-07-09T08:09:29.244" v="658" actId="1076"/>
          <ac:spMkLst>
            <pc:docMk/>
            <pc:sldMk cId="1535188643" sldId="308"/>
            <ac:spMk id="18470" creationId="{00000000-0000-0000-0000-000000000000}"/>
          </ac:spMkLst>
        </pc:spChg>
        <pc:grpChg chg="mod">
          <ac:chgData name="Daniel Anthony" userId="S::daniel.anthony@wrs.com.sg::3357544f-eb0b-4131-be28-8c76a425c917" providerId="AD" clId="Web-{EADB507B-D473-4273-9DB9-91FD64ECAAFD}" dt="2021-07-09T07:56:30.094" v="39" actId="1076"/>
          <ac:grpSpMkLst>
            <pc:docMk/>
            <pc:sldMk cId="1535188643" sldId="308"/>
            <ac:grpSpMk id="18435" creationId="{00000000-0000-0000-0000-000000000000}"/>
          </ac:grpSpMkLst>
        </pc:grpChg>
      </pc:sldChg>
      <pc:sldChg chg="addSp delSp modSp new">
        <pc:chgData name="Daniel Anthony" userId="S::daniel.anthony@wrs.com.sg::3357544f-eb0b-4131-be28-8c76a425c917" providerId="AD" clId="Web-{EADB507B-D473-4273-9DB9-91FD64ECAAFD}" dt="2021-07-09T08:56:05.001" v="895"/>
        <pc:sldMkLst>
          <pc:docMk/>
          <pc:sldMk cId="1309155245" sldId="309"/>
        </pc:sldMkLst>
        <pc:spChg chg="add del mod">
          <ac:chgData name="Daniel Anthony" userId="S::daniel.anthony@wrs.com.sg::3357544f-eb0b-4131-be28-8c76a425c917" providerId="AD" clId="Web-{EADB507B-D473-4273-9DB9-91FD64ECAAFD}" dt="2021-07-09T08:22:10.941" v="723"/>
          <ac:spMkLst>
            <pc:docMk/>
            <pc:sldMk cId="1309155245" sldId="309"/>
            <ac:spMk id="4" creationId="{EF2EB778-A0C7-4E7D-98C8-44B01B315779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28:35.805" v="752" actId="1076"/>
          <ac:spMkLst>
            <pc:docMk/>
            <pc:sldMk cId="1309155245" sldId="309"/>
            <ac:spMk id="5" creationId="{5E5F2F5B-0F81-4C22-9D85-56E4542B910E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28:35.820" v="753" actId="1076"/>
          <ac:spMkLst>
            <pc:docMk/>
            <pc:sldMk cId="1309155245" sldId="309"/>
            <ac:spMk id="6" creationId="{37B84106-D308-47EA-8F20-E70AF9FEE7A2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28:35.820" v="754" actId="1076"/>
          <ac:spMkLst>
            <pc:docMk/>
            <pc:sldMk cId="1309155245" sldId="309"/>
            <ac:spMk id="7" creationId="{B1F41749-8071-49E7-B1A3-2F4539D0D946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32:20.473" v="758" actId="14100"/>
          <ac:spMkLst>
            <pc:docMk/>
            <pc:sldMk cId="1309155245" sldId="309"/>
            <ac:spMk id="10" creationId="{DF61563E-B9B6-4396-8AAE-70F79C6225C2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32:39.614" v="761" actId="1076"/>
          <ac:spMkLst>
            <pc:docMk/>
            <pc:sldMk cId="1309155245" sldId="309"/>
            <ac:spMk id="11" creationId="{6C109486-D196-4CDE-8F6D-23DBC571BF44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33:32.727" v="772" actId="14100"/>
          <ac:spMkLst>
            <pc:docMk/>
            <pc:sldMk cId="1309155245" sldId="309"/>
            <ac:spMk id="12" creationId="{5800C247-A43A-4384-9E37-DFA1E348ABBD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33:22.101" v="771" actId="1076"/>
          <ac:spMkLst>
            <pc:docMk/>
            <pc:sldMk cId="1309155245" sldId="309"/>
            <ac:spMk id="13" creationId="{CC426826-78E0-44F9-815F-CBBEE5DA342B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34:02.478" v="778"/>
          <ac:spMkLst>
            <pc:docMk/>
            <pc:sldMk cId="1309155245" sldId="309"/>
            <ac:spMk id="14" creationId="{D2DD014F-E9DC-45C2-A7CE-5A20B3B19324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34:38.183" v="784"/>
          <ac:spMkLst>
            <pc:docMk/>
            <pc:sldMk cId="1309155245" sldId="309"/>
            <ac:spMk id="15" creationId="{C7816648-79C0-4406-B4C7-3D5AE092D57A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35:27.780" v="792" actId="14100"/>
          <ac:spMkLst>
            <pc:docMk/>
            <pc:sldMk cId="1309155245" sldId="309"/>
            <ac:spMk id="16" creationId="{771BCF71-D1C3-4E54-AA2D-E932F75D4A21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41:44.346" v="820" actId="1076"/>
          <ac:spMkLst>
            <pc:docMk/>
            <pc:sldMk cId="1309155245" sldId="309"/>
            <ac:spMk id="17" creationId="{D2746B5F-2001-4BFE-99E3-55C5EC854C39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44:00.650" v="839" actId="1076"/>
          <ac:spMkLst>
            <pc:docMk/>
            <pc:sldMk cId="1309155245" sldId="309"/>
            <ac:spMk id="22" creationId="{31D3FF64-F43A-46A7-B10C-0EF240F7F3CF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51:34.268" v="873" actId="14100"/>
          <ac:spMkLst>
            <pc:docMk/>
            <pc:sldMk cId="1309155245" sldId="309"/>
            <ac:spMk id="25" creationId="{4411CDA3-E0A2-402A-AFDF-5EACA5B64052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52:38.006" v="877" actId="14100"/>
          <ac:spMkLst>
            <pc:docMk/>
            <pc:sldMk cId="1309155245" sldId="309"/>
            <ac:spMk id="26" creationId="{0F269554-C1A5-4AE8-A334-26C3942FEA60}"/>
          </ac:spMkLst>
        </pc:spChg>
        <pc:spChg chg="add del mod">
          <ac:chgData name="Daniel Anthony" userId="S::daniel.anthony@wrs.com.sg::3357544f-eb0b-4131-be28-8c76a425c917" providerId="AD" clId="Web-{EADB507B-D473-4273-9DB9-91FD64ECAAFD}" dt="2021-07-09T08:51:14.470" v="872"/>
          <ac:spMkLst>
            <pc:docMk/>
            <pc:sldMk cId="1309155245" sldId="309"/>
            <ac:spMk id="27" creationId="{06F0E3A9-5A1B-47A9-AC8A-1020517CB213}"/>
          </ac:spMkLst>
        </pc:spChg>
        <pc:spChg chg="add mod">
          <ac:chgData name="Daniel Anthony" userId="S::daniel.anthony@wrs.com.sg::3357544f-eb0b-4131-be28-8c76a425c917" providerId="AD" clId="Web-{EADB507B-D473-4273-9DB9-91FD64ECAAFD}" dt="2021-07-09T08:54:25.777" v="887" actId="14100"/>
          <ac:spMkLst>
            <pc:docMk/>
            <pc:sldMk cId="1309155245" sldId="309"/>
            <ac:spMk id="28" creationId="{2AF39734-D0C8-4980-BC69-8ABC014AC70D}"/>
          </ac:spMkLst>
        </pc:spChg>
        <pc:spChg chg="add del mod">
          <ac:chgData name="Daniel Anthony" userId="S::daniel.anthony@wrs.com.sg::3357544f-eb0b-4131-be28-8c76a425c917" providerId="AD" clId="Web-{EADB507B-D473-4273-9DB9-91FD64ECAAFD}" dt="2021-07-09T08:56:05.001" v="895"/>
          <ac:spMkLst>
            <pc:docMk/>
            <pc:sldMk cId="1309155245" sldId="309"/>
            <ac:spMk id="29" creationId="{AF45228A-9B4A-4C8C-B447-8D3A0802ECCA}"/>
          </ac:spMkLst>
        </pc:spChg>
        <pc:grpChg chg="add">
          <ac:chgData name="Daniel Anthony" userId="S::daniel.anthony@wrs.com.sg::3357544f-eb0b-4131-be28-8c76a425c917" providerId="AD" clId="Web-{EADB507B-D473-4273-9DB9-91FD64ECAAFD}" dt="2021-07-09T08:31:47.705" v="755"/>
          <ac:grpSpMkLst>
            <pc:docMk/>
            <pc:sldMk cId="1309155245" sldId="309"/>
            <ac:grpSpMk id="8" creationId="{E305CC2D-0BCE-401D-A7AF-08E2932CE7DB}"/>
          </ac:grpSpMkLst>
        </pc:grpChg>
        <pc:grpChg chg="add mod">
          <ac:chgData name="Daniel Anthony" userId="S::daniel.anthony@wrs.com.sg::3357544f-eb0b-4131-be28-8c76a425c917" providerId="AD" clId="Web-{EADB507B-D473-4273-9DB9-91FD64ECAAFD}" dt="2021-07-09T08:41:44.331" v="818" actId="1076"/>
          <ac:grpSpMkLst>
            <pc:docMk/>
            <pc:sldMk cId="1309155245" sldId="309"/>
            <ac:grpSpMk id="18" creationId="{45017BF4-9119-46AB-A21D-22E7B92D30D1}"/>
          </ac:grpSpMkLst>
        </pc:grpChg>
        <pc:grpChg chg="add mod">
          <ac:chgData name="Daniel Anthony" userId="S::daniel.anthony@wrs.com.sg::3357544f-eb0b-4131-be28-8c76a425c917" providerId="AD" clId="Web-{EADB507B-D473-4273-9DB9-91FD64ECAAFD}" dt="2021-07-09T08:41:44.331" v="819" actId="1076"/>
          <ac:grpSpMkLst>
            <pc:docMk/>
            <pc:sldMk cId="1309155245" sldId="309"/>
            <ac:grpSpMk id="19" creationId="{2D15E099-8B41-4C25-A2EA-1A4C8F0E73AA}"/>
          </ac:grpSpMkLst>
        </pc:grpChg>
        <pc:cxnChg chg="add del mod">
          <ac:chgData name="Daniel Anthony" userId="S::daniel.anthony@wrs.com.sg::3357544f-eb0b-4131-be28-8c76a425c917" providerId="AD" clId="Web-{EADB507B-D473-4273-9DB9-91FD64ECAAFD}" dt="2021-07-09T08:24:07.587" v="731"/>
          <ac:cxnSpMkLst>
            <pc:docMk/>
            <pc:sldMk cId="1309155245" sldId="309"/>
            <ac:cxnSpMk id="3" creationId="{ED0464F7-8D8D-4C31-9B1E-374DE7BC8F37}"/>
          </ac:cxnSpMkLst>
        </pc:cxnChg>
        <pc:cxnChg chg="add mod">
          <ac:chgData name="Daniel Anthony" userId="S::daniel.anthony@wrs.com.sg::3357544f-eb0b-4131-be28-8c76a425c917" providerId="AD" clId="Web-{EADB507B-D473-4273-9DB9-91FD64ECAAFD}" dt="2021-07-09T08:42:00.160" v="821" actId="1076"/>
          <ac:cxnSpMkLst>
            <pc:docMk/>
            <pc:sldMk cId="1309155245" sldId="309"/>
            <ac:cxnSpMk id="20" creationId="{12F48E37-0AEC-4613-A111-B608ED1FE415}"/>
          </ac:cxnSpMkLst>
        </pc:cxnChg>
        <pc:cxnChg chg="add mod">
          <ac:chgData name="Daniel Anthony" userId="S::daniel.anthony@wrs.com.sg::3357544f-eb0b-4131-be28-8c76a425c917" providerId="AD" clId="Web-{EADB507B-D473-4273-9DB9-91FD64ECAAFD}" dt="2021-07-09T08:42:04.347" v="823" actId="14100"/>
          <ac:cxnSpMkLst>
            <pc:docMk/>
            <pc:sldMk cId="1309155245" sldId="309"/>
            <ac:cxnSpMk id="21" creationId="{4E9DF9D4-84F9-4CA8-9DDC-C85C607CAF12}"/>
          </ac:cxnSpMkLst>
        </pc:cxnChg>
        <pc:cxnChg chg="add mod">
          <ac:chgData name="Daniel Anthony" userId="S::daniel.anthony@wrs.com.sg::3357544f-eb0b-4131-be28-8c76a425c917" providerId="AD" clId="Web-{EADB507B-D473-4273-9DB9-91FD64ECAAFD}" dt="2021-07-09T08:44:45.028" v="846" actId="14100"/>
          <ac:cxnSpMkLst>
            <pc:docMk/>
            <pc:sldMk cId="1309155245" sldId="309"/>
            <ac:cxnSpMk id="23" creationId="{7A484459-A03A-4C2B-870D-D24FF894E3EC}"/>
          </ac:cxnSpMkLst>
        </pc:cxnChg>
        <pc:cxnChg chg="add mod">
          <ac:chgData name="Daniel Anthony" userId="S::daniel.anthony@wrs.com.sg::3357544f-eb0b-4131-be28-8c76a425c917" providerId="AD" clId="Web-{EADB507B-D473-4273-9DB9-91FD64ECAAFD}" dt="2021-07-09T08:45:38.124" v="851" actId="1076"/>
          <ac:cxnSpMkLst>
            <pc:docMk/>
            <pc:sldMk cId="1309155245" sldId="309"/>
            <ac:cxnSpMk id="24" creationId="{2F1A7C64-0DB6-440D-9B6A-491B9CDCCE79}"/>
          </ac:cxnSpMkLst>
        </pc:cxnChg>
      </pc:sldChg>
    </pc:docChg>
  </pc:docChgLst>
  <pc:docChgLst>
    <pc:chgData name="Daniel Anthony" userId="S::daniel.anthony@wrs.com.sg::3357544f-eb0b-4131-be28-8c76a425c917" providerId="AD" clId="Web-{FD578097-859C-CA7A-B64D-AAC00E3969E2}"/>
    <pc:docChg chg="addSld modSld">
      <pc:chgData name="Daniel Anthony" userId="S::daniel.anthony@wrs.com.sg::3357544f-eb0b-4131-be28-8c76a425c917" providerId="AD" clId="Web-{FD578097-859C-CA7A-B64D-AAC00E3969E2}" dt="2021-10-29T11:32:40.084" v="90" actId="1076"/>
      <pc:docMkLst>
        <pc:docMk/>
      </pc:docMkLst>
      <pc:sldChg chg="modSp">
        <pc:chgData name="Daniel Anthony" userId="S::daniel.anthony@wrs.com.sg::3357544f-eb0b-4131-be28-8c76a425c917" providerId="AD" clId="Web-{FD578097-859C-CA7A-B64D-AAC00E3969E2}" dt="2021-10-28T11:36:43.489" v="32" actId="14100"/>
        <pc:sldMkLst>
          <pc:docMk/>
          <pc:sldMk cId="3048728374" sldId="277"/>
        </pc:sldMkLst>
        <pc:spChg chg="mod">
          <ac:chgData name="Daniel Anthony" userId="S::daniel.anthony@wrs.com.sg::3357544f-eb0b-4131-be28-8c76a425c917" providerId="AD" clId="Web-{FD578097-859C-CA7A-B64D-AAC00E3969E2}" dt="2021-10-28T11:36:43.489" v="32" actId="14100"/>
          <ac:spMkLst>
            <pc:docMk/>
            <pc:sldMk cId="3048728374" sldId="277"/>
            <ac:spMk id="16422" creationId="{00000000-0000-0000-0000-000000000000}"/>
          </ac:spMkLst>
        </pc:spChg>
      </pc:sldChg>
      <pc:sldChg chg="modSp">
        <pc:chgData name="Daniel Anthony" userId="S::daniel.anthony@wrs.com.sg::3357544f-eb0b-4131-be28-8c76a425c917" providerId="AD" clId="Web-{FD578097-859C-CA7A-B64D-AAC00E3969E2}" dt="2021-10-29T11:32:04.506" v="86" actId="1076"/>
        <pc:sldMkLst>
          <pc:docMk/>
          <pc:sldMk cId="1793394607" sldId="311"/>
        </pc:sldMkLst>
        <pc:spChg chg="mod">
          <ac:chgData name="Daniel Anthony" userId="S::daniel.anthony@wrs.com.sg::3357544f-eb0b-4131-be28-8c76a425c917" providerId="AD" clId="Web-{FD578097-859C-CA7A-B64D-AAC00E3969E2}" dt="2021-10-29T11:32:04.506" v="86" actId="1076"/>
          <ac:spMkLst>
            <pc:docMk/>
            <pc:sldMk cId="1793394607" sldId="311"/>
            <ac:spMk id="17" creationId="{0E72F883-9C90-4A03-84B3-54BB18D92761}"/>
          </ac:spMkLst>
        </pc:spChg>
      </pc:sldChg>
      <pc:sldChg chg="addSp delSp modSp add replId">
        <pc:chgData name="Daniel Anthony" userId="S::daniel.anthony@wrs.com.sg::3357544f-eb0b-4131-be28-8c76a425c917" providerId="AD" clId="Web-{FD578097-859C-CA7A-B64D-AAC00E3969E2}" dt="2021-10-29T11:32:40.084" v="90" actId="1076"/>
        <pc:sldMkLst>
          <pc:docMk/>
          <pc:sldMk cId="1169043827" sldId="313"/>
        </pc:sldMkLst>
        <pc:spChg chg="add mod">
          <ac:chgData name="Daniel Anthony" userId="S::daniel.anthony@wrs.com.sg::3357544f-eb0b-4131-be28-8c76a425c917" providerId="AD" clId="Web-{FD578097-859C-CA7A-B64D-AAC00E3969E2}" dt="2021-10-29T09:00:52.423" v="40" actId="1076"/>
          <ac:spMkLst>
            <pc:docMk/>
            <pc:sldMk cId="1169043827" sldId="313"/>
            <ac:spMk id="2" creationId="{F63F45F9-1DD0-44D6-B0D2-F8CEF19C73EE}"/>
          </ac:spMkLst>
        </pc:spChg>
        <pc:spChg chg="add del mod">
          <ac:chgData name="Daniel Anthony" userId="S::daniel.anthony@wrs.com.sg::3357544f-eb0b-4131-be28-8c76a425c917" providerId="AD" clId="Web-{FD578097-859C-CA7A-B64D-AAC00E3969E2}" dt="2021-10-28T11:32:46.321" v="3"/>
          <ac:spMkLst>
            <pc:docMk/>
            <pc:sldMk cId="1169043827" sldId="313"/>
            <ac:spMk id="3" creationId="{41D2AAF8-A568-490F-9379-7610260F1FED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11:31:50.428" v="85" actId="1076"/>
          <ac:spMkLst>
            <pc:docMk/>
            <pc:sldMk cId="1169043827" sldId="313"/>
            <ac:spMk id="3" creationId="{7BB82C6B-080F-4265-B739-F066A3BDB67F}"/>
          </ac:spMkLst>
        </pc:spChg>
        <pc:spChg chg="add del">
          <ac:chgData name="Daniel Anthony" userId="S::daniel.anthony@wrs.com.sg::3357544f-eb0b-4131-be28-8c76a425c917" providerId="AD" clId="Web-{FD578097-859C-CA7A-B64D-AAC00E3969E2}" dt="2021-10-29T09:00:29.299" v="36"/>
          <ac:spMkLst>
            <pc:docMk/>
            <pc:sldMk cId="1169043827" sldId="313"/>
            <ac:spMk id="3" creationId="{A1A98EEA-ACB0-43B8-A771-0A576677F56F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8T11:36:18.052" v="22" actId="1076"/>
          <ac:spMkLst>
            <pc:docMk/>
            <pc:sldMk cId="1169043827" sldId="313"/>
            <ac:spMk id="4" creationId="{B8F43C55-C1B5-4AA9-8AF3-8F0F8805DE42}"/>
          </ac:spMkLst>
        </pc:spChg>
        <pc:spChg chg="del">
          <ac:chgData name="Daniel Anthony" userId="S::daniel.anthony@wrs.com.sg::3357544f-eb0b-4131-be28-8c76a425c917" providerId="AD" clId="Web-{FD578097-859C-CA7A-B64D-AAC00E3969E2}" dt="2021-10-28T11:30:33.666" v="2"/>
          <ac:spMkLst>
            <pc:docMk/>
            <pc:sldMk cId="1169043827" sldId="313"/>
            <ac:spMk id="5" creationId="{00000000-0000-0000-0000-000000000000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09:02:12.142" v="55" actId="1076"/>
          <ac:spMkLst>
            <pc:docMk/>
            <pc:sldMk cId="1169043827" sldId="313"/>
            <ac:spMk id="5" creationId="{BE46C0C5-5DD9-42D0-8B00-440BE6DB500E}"/>
          </ac:spMkLst>
        </pc:spChg>
        <pc:spChg chg="add del mod">
          <ac:chgData name="Daniel Anthony" userId="S::daniel.anthony@wrs.com.sg::3357544f-eb0b-4131-be28-8c76a425c917" providerId="AD" clId="Web-{FD578097-859C-CA7A-B64D-AAC00E3969E2}" dt="2021-10-29T09:05:31.406" v="82"/>
          <ac:spMkLst>
            <pc:docMk/>
            <pc:sldMk cId="1169043827" sldId="313"/>
            <ac:spMk id="6" creationId="{80760A69-5048-44E9-BF2A-29ADB2B8D350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09:03:20.266" v="67" actId="1076"/>
          <ac:spMkLst>
            <pc:docMk/>
            <pc:sldMk cId="1169043827" sldId="313"/>
            <ac:spMk id="7" creationId="{72C133A5-7003-4B40-A4DB-FA4755CE235D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08:59:43.330" v="33" actId="1076"/>
          <ac:spMkLst>
            <pc:docMk/>
            <pc:sldMk cId="1169043827" sldId="313"/>
            <ac:spMk id="8" creationId="{A32803DB-1940-411F-A8B7-F9D1CD25B0A4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09:04:23.406" v="76" actId="1076"/>
          <ac:spMkLst>
            <pc:docMk/>
            <pc:sldMk cId="1169043827" sldId="313"/>
            <ac:spMk id="9" creationId="{984CCB45-5708-4326-8BCB-23CA913A65F8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09:04:37.297" v="77" actId="1076"/>
          <ac:spMkLst>
            <pc:docMk/>
            <pc:sldMk cId="1169043827" sldId="313"/>
            <ac:spMk id="16" creationId="{86CF3C98-6BF8-4C2B-B208-1D2E2C3C37BB}"/>
          </ac:spMkLst>
        </pc:spChg>
        <pc:spChg chg="add del mod">
          <ac:chgData name="Daniel Anthony" userId="S::daniel.anthony@wrs.com.sg::3357544f-eb0b-4131-be28-8c76a425c917" providerId="AD" clId="Web-{FD578097-859C-CA7A-B64D-AAC00E3969E2}" dt="2021-10-29T09:05:36.921" v="83"/>
          <ac:spMkLst>
            <pc:docMk/>
            <pc:sldMk cId="1169043827" sldId="313"/>
            <ac:spMk id="17" creationId="{BC95F8B0-569A-4020-AB8D-49D16304D03F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09:04:37.312" v="78" actId="1076"/>
          <ac:spMkLst>
            <pc:docMk/>
            <pc:sldMk cId="1169043827" sldId="313"/>
            <ac:spMk id="18" creationId="{20D1E5E4-DB49-46BE-B344-ABC4403E7943}"/>
          </ac:spMkLst>
        </pc:spChg>
        <pc:spChg chg="add mod">
          <ac:chgData name="Daniel Anthony" userId="S::daniel.anthony@wrs.com.sg::3357544f-eb0b-4131-be28-8c76a425c917" providerId="AD" clId="Web-{FD578097-859C-CA7A-B64D-AAC00E3969E2}" dt="2021-10-29T09:04:37.312" v="79" actId="1076"/>
          <ac:spMkLst>
            <pc:docMk/>
            <pc:sldMk cId="1169043827" sldId="313"/>
            <ac:spMk id="20" creationId="{B79BC1AC-5D73-4699-BDC0-DC0F73ABD1A8}"/>
          </ac:spMkLst>
        </pc:spChg>
        <pc:grpChg chg="add mod">
          <ac:chgData name="Daniel Anthony" userId="S::daniel.anthony@wrs.com.sg::3357544f-eb0b-4131-be28-8c76a425c917" providerId="AD" clId="Web-{FD578097-859C-CA7A-B64D-AAC00E3969E2}" dt="2021-10-28T11:36:18.084" v="25" actId="1076"/>
          <ac:grpSpMkLst>
            <pc:docMk/>
            <pc:sldMk cId="1169043827" sldId="313"/>
            <ac:grpSpMk id="14" creationId="{FA87E2F0-2B5C-4128-83C2-6CFA7F288E69}"/>
          </ac:grpSpMkLst>
        </pc:grpChg>
        <pc:picChg chg="del">
          <ac:chgData name="Daniel Anthony" userId="S::daniel.anthony@wrs.com.sg::3357544f-eb0b-4131-be28-8c76a425c917" providerId="AD" clId="Web-{FD578097-859C-CA7A-B64D-AAC00E3969E2}" dt="2021-10-28T11:30:26.963" v="1"/>
          <ac:picMkLst>
            <pc:docMk/>
            <pc:sldMk cId="1169043827" sldId="313"/>
            <ac:picMk id="10" creationId="{11365222-1557-4837-897E-B83747CC6E6D}"/>
          </ac:picMkLst>
        </pc:picChg>
        <pc:cxnChg chg="add mod">
          <ac:chgData name="Daniel Anthony" userId="S::daniel.anthony@wrs.com.sg::3357544f-eb0b-4131-be28-8c76a425c917" providerId="AD" clId="Web-{FD578097-859C-CA7A-B64D-AAC00E3969E2}" dt="2021-10-29T11:32:40.084" v="90" actId="1076"/>
          <ac:cxnSpMkLst>
            <pc:docMk/>
            <pc:sldMk cId="1169043827" sldId="313"/>
            <ac:cxnSpMk id="6" creationId="{40B11554-DC5D-46FA-BA3D-AAE9B2C868C7}"/>
          </ac:cxnSpMkLst>
        </pc:cxnChg>
      </pc:sldChg>
    </pc:docChg>
  </pc:docChgLst>
  <pc:docChgLst>
    <pc:chgData name="Krystofer Charles Loh" userId="S::krystofer.loh@mandai.com::cb3f3d2d-8cbf-4e43-829a-69191a2e8a2c" providerId="AD" clId="Web-{EE34D239-C5ED-63B2-9AAF-130791BA3F7E}"/>
    <pc:docChg chg="addSld delSld modSld">
      <pc:chgData name="Krystofer Charles Loh" userId="S::krystofer.loh@mandai.com::cb3f3d2d-8cbf-4e43-829a-69191a2e8a2c" providerId="AD" clId="Web-{EE34D239-C5ED-63B2-9AAF-130791BA3F7E}" dt="2022-05-29T09:44:40.323" v="29" actId="20577"/>
      <pc:docMkLst>
        <pc:docMk/>
      </pc:docMkLst>
      <pc:sldChg chg="addSp new del">
        <pc:chgData name="Krystofer Charles Loh" userId="S::krystofer.loh@mandai.com::cb3f3d2d-8cbf-4e43-829a-69191a2e8a2c" providerId="AD" clId="Web-{EE34D239-C5ED-63B2-9AAF-130791BA3F7E}" dt="2022-05-29T09:42:47.964" v="2"/>
        <pc:sldMkLst>
          <pc:docMk/>
          <pc:sldMk cId="2090286629" sldId="328"/>
        </pc:sldMkLst>
        <pc:grpChg chg="add">
          <ac:chgData name="Krystofer Charles Loh" userId="S::krystofer.loh@mandai.com::cb3f3d2d-8cbf-4e43-829a-69191a2e8a2c" providerId="AD" clId="Web-{EE34D239-C5ED-63B2-9AAF-130791BA3F7E}" dt="2022-05-29T09:42:22.308" v="1"/>
          <ac:grpSpMkLst>
            <pc:docMk/>
            <pc:sldMk cId="2090286629" sldId="328"/>
            <ac:grpSpMk id="63" creationId="{E1E563C4-780E-F107-FC12-1E3A24F2EB3B}"/>
          </ac:grpSpMkLst>
        </pc:grpChg>
      </pc:sldChg>
      <pc:sldChg chg="addSp delSp new del">
        <pc:chgData name="Krystofer Charles Loh" userId="S::krystofer.loh@mandai.com::cb3f3d2d-8cbf-4e43-829a-69191a2e8a2c" providerId="AD" clId="Web-{EE34D239-C5ED-63B2-9AAF-130791BA3F7E}" dt="2022-05-29T09:43:37.495" v="19"/>
        <pc:sldMkLst>
          <pc:docMk/>
          <pc:sldMk cId="2741509381" sldId="328"/>
        </pc:sldMkLst>
        <pc:spChg chg="add del">
          <ac:chgData name="Krystofer Charles Loh" userId="S::krystofer.loh@mandai.com::cb3f3d2d-8cbf-4e43-829a-69191a2e8a2c" providerId="AD" clId="Web-{EE34D239-C5ED-63B2-9AAF-130791BA3F7E}" dt="2022-05-29T09:43:11.214" v="14"/>
          <ac:spMkLst>
            <pc:docMk/>
            <pc:sldMk cId="2741509381" sldId="328"/>
            <ac:spMk id="10" creationId="{34D62703-0397-94B0-10BD-02314A332B7F}"/>
          </ac:spMkLst>
        </pc:spChg>
        <pc:spChg chg="add del">
          <ac:chgData name="Krystofer Charles Loh" userId="S::krystofer.loh@mandai.com::cb3f3d2d-8cbf-4e43-829a-69191a2e8a2c" providerId="AD" clId="Web-{EE34D239-C5ED-63B2-9AAF-130791BA3F7E}" dt="2022-05-29T09:43:11.214" v="13"/>
          <ac:spMkLst>
            <pc:docMk/>
            <pc:sldMk cId="2741509381" sldId="328"/>
            <ac:spMk id="12" creationId="{405C6D41-5B8D-2CC7-ED2B-392D258C9128}"/>
          </ac:spMkLst>
        </pc:spChg>
        <pc:spChg chg="add del">
          <ac:chgData name="Krystofer Charles Loh" userId="S::krystofer.loh@mandai.com::cb3f3d2d-8cbf-4e43-829a-69191a2e8a2c" providerId="AD" clId="Web-{EE34D239-C5ED-63B2-9AAF-130791BA3F7E}" dt="2022-05-29T09:43:11.214" v="12"/>
          <ac:spMkLst>
            <pc:docMk/>
            <pc:sldMk cId="2741509381" sldId="328"/>
            <ac:spMk id="14" creationId="{0D3E43A1-5A8D-0DF2-FE1E-55BF51BB4349}"/>
          </ac:spMkLst>
        </pc:spChg>
        <pc:spChg chg="add del">
          <ac:chgData name="Krystofer Charles Loh" userId="S::krystofer.loh@mandai.com::cb3f3d2d-8cbf-4e43-829a-69191a2e8a2c" providerId="AD" clId="Web-{EE34D239-C5ED-63B2-9AAF-130791BA3F7E}" dt="2022-05-29T09:43:11.214" v="11"/>
          <ac:spMkLst>
            <pc:docMk/>
            <pc:sldMk cId="2741509381" sldId="328"/>
            <ac:spMk id="16" creationId="{DBC01B63-603A-8BDA-6CDD-8689BAF46A1E}"/>
          </ac:spMkLst>
        </pc:spChg>
        <pc:cxnChg chg="add del">
          <ac:chgData name="Krystofer Charles Loh" userId="S::krystofer.loh@mandai.com::cb3f3d2d-8cbf-4e43-829a-69191a2e8a2c" providerId="AD" clId="Web-{EE34D239-C5ED-63B2-9AAF-130791BA3F7E}" dt="2022-05-29T09:43:11.214" v="17"/>
          <ac:cxnSpMkLst>
            <pc:docMk/>
            <pc:sldMk cId="2741509381" sldId="328"/>
            <ac:cxnSpMk id="4" creationId="{20EDD145-5947-94EA-2CA8-C0A41335B977}"/>
          </ac:cxnSpMkLst>
        </pc:cxnChg>
        <pc:cxnChg chg="add del">
          <ac:chgData name="Krystofer Charles Loh" userId="S::krystofer.loh@mandai.com::cb3f3d2d-8cbf-4e43-829a-69191a2e8a2c" providerId="AD" clId="Web-{EE34D239-C5ED-63B2-9AAF-130791BA3F7E}" dt="2022-05-29T09:43:11.214" v="16"/>
          <ac:cxnSpMkLst>
            <pc:docMk/>
            <pc:sldMk cId="2741509381" sldId="328"/>
            <ac:cxnSpMk id="6" creationId="{177DB33F-8BC4-3D42-28B5-1D8E3B30802F}"/>
          </ac:cxnSpMkLst>
        </pc:cxnChg>
        <pc:cxnChg chg="add del">
          <ac:chgData name="Krystofer Charles Loh" userId="S::krystofer.loh@mandai.com::cb3f3d2d-8cbf-4e43-829a-69191a2e8a2c" providerId="AD" clId="Web-{EE34D239-C5ED-63B2-9AAF-130791BA3F7E}" dt="2022-05-29T09:43:11.214" v="15"/>
          <ac:cxnSpMkLst>
            <pc:docMk/>
            <pc:sldMk cId="2741509381" sldId="328"/>
            <ac:cxnSpMk id="8" creationId="{BFC09568-5FAF-C425-1363-BB1C110B7CD6}"/>
          </ac:cxnSpMkLst>
        </pc:cxnChg>
      </pc:sldChg>
      <pc:sldChg chg="addSp delSp modSp add replId">
        <pc:chgData name="Krystofer Charles Loh" userId="S::krystofer.loh@mandai.com::cb3f3d2d-8cbf-4e43-829a-69191a2e8a2c" providerId="AD" clId="Web-{EE34D239-C5ED-63B2-9AAF-130791BA3F7E}" dt="2022-05-29T09:44:40.323" v="29" actId="20577"/>
        <pc:sldMkLst>
          <pc:docMk/>
          <pc:sldMk cId="672262687" sldId="329"/>
        </pc:sldMkLst>
        <pc:spChg chg="mod">
          <ac:chgData name="Krystofer Charles Loh" userId="S::krystofer.loh@mandai.com::cb3f3d2d-8cbf-4e43-829a-69191a2e8a2c" providerId="AD" clId="Web-{EE34D239-C5ED-63B2-9AAF-130791BA3F7E}" dt="2022-05-29T09:44:40.323" v="29" actId="20577"/>
          <ac:spMkLst>
            <pc:docMk/>
            <pc:sldMk cId="672262687" sldId="329"/>
            <ac:spMk id="51" creationId="{4FBB889E-5AB3-4B70-B6DC-F306EE0F63A8}"/>
          </ac:spMkLst>
        </pc:spChg>
        <pc:spChg chg="del">
          <ac:chgData name="Krystofer Charles Loh" userId="S::krystofer.loh@mandai.com::cb3f3d2d-8cbf-4e43-829a-69191a2e8a2c" providerId="AD" clId="Web-{EE34D239-C5ED-63B2-9AAF-130791BA3F7E}" dt="2022-05-29T09:43:45.917" v="20"/>
          <ac:spMkLst>
            <pc:docMk/>
            <pc:sldMk cId="672262687" sldId="329"/>
            <ac:spMk id="102" creationId="{B0C7DC60-80DF-9731-57C0-B2F6DD5FBC31}"/>
          </ac:spMkLst>
        </pc:spChg>
        <pc:spChg chg="del">
          <ac:chgData name="Krystofer Charles Loh" userId="S::krystofer.loh@mandai.com::cb3f3d2d-8cbf-4e43-829a-69191a2e8a2c" providerId="AD" clId="Web-{EE34D239-C5ED-63B2-9AAF-130791BA3F7E}" dt="2022-05-29T09:44:11.011" v="27"/>
          <ac:spMkLst>
            <pc:docMk/>
            <pc:sldMk cId="672262687" sldId="329"/>
            <ac:spMk id="103" creationId="{B3BB9CA8-6FD2-A229-777F-FA34B2ECE8F8}"/>
          </ac:spMkLst>
        </pc:spChg>
        <pc:spChg chg="del">
          <ac:chgData name="Krystofer Charles Loh" userId="S::krystofer.loh@mandai.com::cb3f3d2d-8cbf-4e43-829a-69191a2e8a2c" providerId="AD" clId="Web-{EE34D239-C5ED-63B2-9AAF-130791BA3F7E}" dt="2022-05-29T09:44:14.698" v="28"/>
          <ac:spMkLst>
            <pc:docMk/>
            <pc:sldMk cId="672262687" sldId="329"/>
            <ac:spMk id="104" creationId="{2706EE69-0F89-5EAF-D43B-28C09E56482F}"/>
          </ac:spMkLst>
        </pc:spChg>
        <pc:spChg chg="del">
          <ac:chgData name="Krystofer Charles Loh" userId="S::krystofer.loh@mandai.com::cb3f3d2d-8cbf-4e43-829a-69191a2e8a2c" providerId="AD" clId="Web-{EE34D239-C5ED-63B2-9AAF-130791BA3F7E}" dt="2022-05-29T09:44:06.527" v="26"/>
          <ac:spMkLst>
            <pc:docMk/>
            <pc:sldMk cId="672262687" sldId="329"/>
            <ac:spMk id="105" creationId="{A8258D1A-D650-EB36-5A14-D81CE277649C}"/>
          </ac:spMkLst>
        </pc:spChg>
        <pc:grpChg chg="add del">
          <ac:chgData name="Krystofer Charles Loh" userId="S::krystofer.loh@mandai.com::cb3f3d2d-8cbf-4e43-829a-69191a2e8a2c" providerId="AD" clId="Web-{EE34D239-C5ED-63B2-9AAF-130791BA3F7E}" dt="2022-05-29T09:43:52.073" v="23"/>
          <ac:grpSpMkLst>
            <pc:docMk/>
            <pc:sldMk cId="672262687" sldId="329"/>
            <ac:grpSpMk id="3" creationId="{DBB10354-E214-C474-3F34-8B936717FE98}"/>
          </ac:grpSpMkLst>
        </pc:grpChg>
        <pc:cxnChg chg="mod">
          <ac:chgData name="Krystofer Charles Loh" userId="S::krystofer.loh@mandai.com::cb3f3d2d-8cbf-4e43-829a-69191a2e8a2c" providerId="AD" clId="Web-{EE34D239-C5ED-63B2-9AAF-130791BA3F7E}" dt="2022-05-29T09:43:52.073" v="23"/>
          <ac:cxnSpMkLst>
            <pc:docMk/>
            <pc:sldMk cId="672262687" sldId="329"/>
            <ac:cxnSpMk id="16" creationId="{CE3320AA-6664-4F2A-9FDD-EAE15EBD5CE8}"/>
          </ac:cxnSpMkLst>
        </pc:cxnChg>
        <pc:cxnChg chg="del mod">
          <ac:chgData name="Krystofer Charles Loh" userId="S::krystofer.loh@mandai.com::cb3f3d2d-8cbf-4e43-829a-69191a2e8a2c" providerId="AD" clId="Web-{EE34D239-C5ED-63B2-9AAF-130791BA3F7E}" dt="2022-05-29T09:44:02.933" v="25"/>
          <ac:cxnSpMkLst>
            <pc:docMk/>
            <pc:sldMk cId="672262687" sldId="329"/>
            <ac:cxnSpMk id="99" creationId="{E464C476-D2B3-B75B-DC94-F0750F97710F}"/>
          </ac:cxnSpMkLst>
        </pc:cxnChg>
        <pc:cxnChg chg="del">
          <ac:chgData name="Krystofer Charles Loh" userId="S::krystofer.loh@mandai.com::cb3f3d2d-8cbf-4e43-829a-69191a2e8a2c" providerId="AD" clId="Web-{EE34D239-C5ED-63B2-9AAF-130791BA3F7E}" dt="2022-05-29T09:44:00.183" v="24"/>
          <ac:cxnSpMkLst>
            <pc:docMk/>
            <pc:sldMk cId="672262687" sldId="329"/>
            <ac:cxnSpMk id="100" creationId="{2EF4F8B5-25E4-A34B-4B14-5233350E5276}"/>
          </ac:cxnSpMkLst>
        </pc:cxnChg>
        <pc:cxnChg chg="del">
          <ac:chgData name="Krystofer Charles Loh" userId="S::krystofer.loh@mandai.com::cb3f3d2d-8cbf-4e43-829a-69191a2e8a2c" providerId="AD" clId="Web-{EE34D239-C5ED-63B2-9AAF-130791BA3F7E}" dt="2022-05-29T09:43:47.386" v="21"/>
          <ac:cxnSpMkLst>
            <pc:docMk/>
            <pc:sldMk cId="672262687" sldId="329"/>
            <ac:cxnSpMk id="101" creationId="{802D83C9-68CC-BF67-6555-6730C815FD59}"/>
          </ac:cxnSpMkLst>
        </pc:cxnChg>
      </pc:sldChg>
    </pc:docChg>
  </pc:docChgLst>
  <pc:docChgLst>
    <pc:chgData name="Daniel Anthony" userId="S::daniel.anthony@wrs.com.sg::3357544f-eb0b-4131-be28-8c76a425c917" providerId="AD" clId="Web-{F2C29080-0CE2-4E59-AEDD-62597CC50119}"/>
    <pc:docChg chg="addSld modSld">
      <pc:chgData name="Daniel Anthony" userId="S::daniel.anthony@wrs.com.sg::3357544f-eb0b-4131-be28-8c76a425c917" providerId="AD" clId="Web-{F2C29080-0CE2-4E59-AEDD-62597CC50119}" dt="2021-07-11T10:03:43.558" v="602" actId="1076"/>
      <pc:docMkLst>
        <pc:docMk/>
      </pc:docMkLst>
      <pc:sldChg chg="delSp">
        <pc:chgData name="Daniel Anthony" userId="S::daniel.anthony@wrs.com.sg::3357544f-eb0b-4131-be28-8c76a425c917" providerId="AD" clId="Web-{F2C29080-0CE2-4E59-AEDD-62597CC50119}" dt="2021-07-11T09:40:12.281" v="339"/>
        <pc:sldMkLst>
          <pc:docMk/>
          <pc:sldMk cId="2757108774" sldId="310"/>
        </pc:sldMkLst>
        <pc:spChg chg="topLvl">
          <ac:chgData name="Daniel Anthony" userId="S::daniel.anthony@wrs.com.sg::3357544f-eb0b-4131-be28-8c76a425c917" providerId="AD" clId="Web-{F2C29080-0CE2-4E59-AEDD-62597CC50119}" dt="2021-07-11T09:40:12.281" v="339"/>
          <ac:spMkLst>
            <pc:docMk/>
            <pc:sldMk cId="2757108774" sldId="310"/>
            <ac:spMk id="22" creationId="{31D3FF64-F43A-46A7-B10C-0EF240F7F3CF}"/>
          </ac:spMkLst>
        </pc:spChg>
        <pc:spChg chg="topLvl">
          <ac:chgData name="Daniel Anthony" userId="S::daniel.anthony@wrs.com.sg::3357544f-eb0b-4131-be28-8c76a425c917" providerId="AD" clId="Web-{F2C29080-0CE2-4E59-AEDD-62597CC50119}" dt="2021-07-11T09:40:12.281" v="339"/>
          <ac:spMkLst>
            <pc:docMk/>
            <pc:sldMk cId="2757108774" sldId="310"/>
            <ac:spMk id="25" creationId="{4411CDA3-E0A2-402A-AFDF-5EACA5B64052}"/>
          </ac:spMkLst>
        </pc:spChg>
        <pc:spChg chg="topLvl">
          <ac:chgData name="Daniel Anthony" userId="S::daniel.anthony@wrs.com.sg::3357544f-eb0b-4131-be28-8c76a425c917" providerId="AD" clId="Web-{F2C29080-0CE2-4E59-AEDD-62597CC50119}" dt="2021-07-11T09:40:12.281" v="339"/>
          <ac:spMkLst>
            <pc:docMk/>
            <pc:sldMk cId="2757108774" sldId="310"/>
            <ac:spMk id="26" creationId="{0F269554-C1A5-4AE8-A334-26C3942FEA60}"/>
          </ac:spMkLst>
        </pc:spChg>
        <pc:spChg chg="topLvl">
          <ac:chgData name="Daniel Anthony" userId="S::daniel.anthony@wrs.com.sg::3357544f-eb0b-4131-be28-8c76a425c917" providerId="AD" clId="Web-{F2C29080-0CE2-4E59-AEDD-62597CC50119}" dt="2021-07-11T09:40:12.281" v="339"/>
          <ac:spMkLst>
            <pc:docMk/>
            <pc:sldMk cId="2757108774" sldId="310"/>
            <ac:spMk id="28" creationId="{2AF39734-D0C8-4980-BC69-8ABC014AC70D}"/>
          </ac:spMkLst>
        </pc:spChg>
        <pc:spChg chg="topLvl">
          <ac:chgData name="Daniel Anthony" userId="S::daniel.anthony@wrs.com.sg::3357544f-eb0b-4131-be28-8c76a425c917" providerId="AD" clId="Web-{F2C29080-0CE2-4E59-AEDD-62597CC50119}" dt="2021-07-11T09:40:12.281" v="339"/>
          <ac:spMkLst>
            <pc:docMk/>
            <pc:sldMk cId="2757108774" sldId="310"/>
            <ac:spMk id="32" creationId="{7718E460-7529-4F69-8A94-153E661C4039}"/>
          </ac:spMkLst>
        </pc:spChg>
        <pc:spChg chg="topLvl">
          <ac:chgData name="Daniel Anthony" userId="S::daniel.anthony@wrs.com.sg::3357544f-eb0b-4131-be28-8c76a425c917" providerId="AD" clId="Web-{F2C29080-0CE2-4E59-AEDD-62597CC50119}" dt="2021-07-11T09:40:12.281" v="339"/>
          <ac:spMkLst>
            <pc:docMk/>
            <pc:sldMk cId="2757108774" sldId="310"/>
            <ac:spMk id="33" creationId="{CF5A0B0A-F17B-4314-A91C-914236B28492}"/>
          </ac:spMkLst>
        </pc:spChg>
        <pc:grpChg chg="topLvl">
          <ac:chgData name="Daniel Anthony" userId="S::daniel.anthony@wrs.com.sg::3357544f-eb0b-4131-be28-8c76a425c917" providerId="AD" clId="Web-{F2C29080-0CE2-4E59-AEDD-62597CC50119}" dt="2021-07-11T09:40:12.281" v="339"/>
          <ac:grpSpMkLst>
            <pc:docMk/>
            <pc:sldMk cId="2757108774" sldId="310"/>
            <ac:grpSpMk id="31" creationId="{334F8A05-B83F-4A4F-98EC-5E9A0A0FAE0D}"/>
          </ac:grpSpMkLst>
        </pc:grpChg>
        <pc:grpChg chg="del">
          <ac:chgData name="Daniel Anthony" userId="S::daniel.anthony@wrs.com.sg::3357544f-eb0b-4131-be28-8c76a425c917" providerId="AD" clId="Web-{F2C29080-0CE2-4E59-AEDD-62597CC50119}" dt="2021-07-11T09:40:12.281" v="339"/>
          <ac:grpSpMkLst>
            <pc:docMk/>
            <pc:sldMk cId="2757108774" sldId="310"/>
            <ac:grpSpMk id="34" creationId="{18E62A39-2446-4670-A30D-D2A8A4533B7A}"/>
          </ac:grpSpMkLst>
        </pc:grpChg>
      </pc:sldChg>
      <pc:sldChg chg="addSp modSp">
        <pc:chgData name="Daniel Anthony" userId="S::daniel.anthony@wrs.com.sg::3357544f-eb0b-4131-be28-8c76a425c917" providerId="AD" clId="Web-{F2C29080-0CE2-4E59-AEDD-62597CC50119}" dt="2021-07-11T10:03:43.558" v="602" actId="1076"/>
        <pc:sldMkLst>
          <pc:docMk/>
          <pc:sldMk cId="1793394607" sldId="311"/>
        </pc:sldMkLst>
        <pc:spChg chg="add mod">
          <ac:chgData name="Daniel Anthony" userId="S::daniel.anthony@wrs.com.sg::3357544f-eb0b-4131-be28-8c76a425c917" providerId="AD" clId="Web-{F2C29080-0CE2-4E59-AEDD-62597CC50119}" dt="2021-07-11T10:03:38.949" v="590" actId="1076"/>
          <ac:spMkLst>
            <pc:docMk/>
            <pc:sldMk cId="1793394607" sldId="311"/>
            <ac:spMk id="2" creationId="{06A8A684-CA1B-487B-A5EB-943BAA8B44A3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10:03:38.965" v="591" actId="1076"/>
          <ac:spMkLst>
            <pc:docMk/>
            <pc:sldMk cId="1793394607" sldId="311"/>
            <ac:spMk id="3" creationId="{8788CE2F-28D5-417D-864A-8E7FCBD64FD1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10:03:38.980" v="592" actId="1076"/>
          <ac:spMkLst>
            <pc:docMk/>
            <pc:sldMk cId="1793394607" sldId="311"/>
            <ac:spMk id="4" creationId="{11F2F97A-8ACB-4546-BB85-90D7B9D254F6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699" v="576" actId="1076"/>
          <ac:spMkLst>
            <pc:docMk/>
            <pc:sldMk cId="1793394607" sldId="311"/>
            <ac:spMk id="5" creationId="{5E5F2F5B-0F81-4C22-9D85-56E4542B910E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668" v="574" actId="1076"/>
          <ac:spMkLst>
            <pc:docMk/>
            <pc:sldMk cId="1793394607" sldId="311"/>
            <ac:spMk id="6" creationId="{37B84106-D308-47EA-8F20-E70AF9FEE7A2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683" v="575" actId="1076"/>
          <ac:spMkLst>
            <pc:docMk/>
            <pc:sldMk cId="1793394607" sldId="311"/>
            <ac:spMk id="7" creationId="{B1F41749-8071-49E7-B1A3-2F4539D0D946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30:07.789" v="244"/>
          <ac:spMkLst>
            <pc:docMk/>
            <pc:sldMk cId="1793394607" sldId="311"/>
            <ac:spMk id="8" creationId="{727AE63E-FAD7-4CB4-952F-34255CC04098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32:07.509" v="271" actId="1076"/>
          <ac:spMkLst>
            <pc:docMk/>
            <pc:sldMk cId="1793394607" sldId="311"/>
            <ac:spMk id="9" creationId="{F7FA58BB-C926-4858-9685-5C6549B966B4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871" v="586" actId="1076"/>
          <ac:spMkLst>
            <pc:docMk/>
            <pc:sldMk cId="1793394607" sldId="311"/>
            <ac:spMk id="10" creationId="{32BE0D26-3E98-4541-B974-E05B1CFBED13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855" v="585" actId="1076"/>
          <ac:spMkLst>
            <pc:docMk/>
            <pc:sldMk cId="1793394607" sldId="311"/>
            <ac:spMk id="11" creationId="{D5D9D80F-1CFD-4D76-B3E9-9B8BF143B531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10:03:39.058" v="596" actId="1076"/>
          <ac:spMkLst>
            <pc:docMk/>
            <pc:sldMk cId="1793394607" sldId="311"/>
            <ac:spMk id="13" creationId="{70BBD57D-DE35-4BE4-87FF-6AEB603BB07E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887" v="587" actId="1076"/>
          <ac:spMkLst>
            <pc:docMk/>
            <pc:sldMk cId="1793394607" sldId="311"/>
            <ac:spMk id="14" creationId="{8A12553B-77EB-4262-B8C0-4094EF6BB034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10:03:39.121" v="599" actId="1076"/>
          <ac:spMkLst>
            <pc:docMk/>
            <pc:sldMk cId="1793394607" sldId="311"/>
            <ac:spMk id="17" creationId="{0E72F883-9C90-4A03-84B3-54BB18D92761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918" v="588" actId="1076"/>
          <ac:spMkLst>
            <pc:docMk/>
            <pc:sldMk cId="1793394607" sldId="311"/>
            <ac:spMk id="18" creationId="{4571A12D-A470-46D4-B285-B4B54762FDCF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933" v="589" actId="1076"/>
          <ac:spMkLst>
            <pc:docMk/>
            <pc:sldMk cId="1793394607" sldId="311"/>
            <ac:spMk id="35" creationId="{747FECE4-0965-4E0B-861E-06BF794F43C5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715" v="577" actId="1076"/>
          <ac:spMkLst>
            <pc:docMk/>
            <pc:sldMk cId="1793394607" sldId="311"/>
            <ac:spMk id="41" creationId="{BFD91CD1-3D22-451E-956B-1D348C18903B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10:03:39.152" v="601" actId="1076"/>
          <ac:spMkLst>
            <pc:docMk/>
            <pc:sldMk cId="1793394607" sldId="311"/>
            <ac:spMk id="42" creationId="{78225644-3186-445C-BCCA-AACCEFE8F42A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730" v="578" actId="1076"/>
          <ac:spMkLst>
            <pc:docMk/>
            <pc:sldMk cId="1793394607" sldId="311"/>
            <ac:spMk id="43" creationId="{2B3CDEFB-9D5D-4A72-86ED-E61785D5D1B8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10:03:39.136" v="600" actId="1076"/>
          <ac:spMkLst>
            <pc:docMk/>
            <pc:sldMk cId="1793394607" sldId="311"/>
            <ac:spMk id="44" creationId="{1D1C0FB1-7DAB-4C37-B48D-6CD6F9674548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746" v="579" actId="1076"/>
          <ac:spMkLst>
            <pc:docMk/>
            <pc:sldMk cId="1793394607" sldId="311"/>
            <ac:spMk id="50" creationId="{43203671-6A22-4A76-B7DD-11063DA8A564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761" v="580" actId="1076"/>
          <ac:spMkLst>
            <pc:docMk/>
            <pc:sldMk cId="1793394607" sldId="311"/>
            <ac:spMk id="51" creationId="{FFE675AD-53E7-4013-88A6-75B5D187EE8B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777" v="581" actId="1076"/>
          <ac:spMkLst>
            <pc:docMk/>
            <pc:sldMk cId="1793394607" sldId="311"/>
            <ac:spMk id="52" creationId="{C6FAA639-9E3C-4A09-9C84-0891B973D5C1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793" v="582" actId="1076"/>
          <ac:spMkLst>
            <pc:docMk/>
            <pc:sldMk cId="1793394607" sldId="311"/>
            <ac:spMk id="53" creationId="{657A8DF1-C153-424A-B39D-706EE0E05AA5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808" v="583" actId="1076"/>
          <ac:spMkLst>
            <pc:docMk/>
            <pc:sldMk cId="1793394607" sldId="311"/>
            <ac:spMk id="54" creationId="{A34D5332-E8A3-4E59-9DF7-0DEADE6EF54A}"/>
          </ac:spMkLst>
        </pc:spChg>
        <pc:spChg chg="mod">
          <ac:chgData name="Daniel Anthony" userId="S::daniel.anthony@wrs.com.sg::3357544f-eb0b-4131-be28-8c76a425c917" providerId="AD" clId="Web-{F2C29080-0CE2-4E59-AEDD-62597CC50119}" dt="2021-07-11T10:03:38.824" v="584" actId="1076"/>
          <ac:spMkLst>
            <pc:docMk/>
            <pc:sldMk cId="1793394607" sldId="311"/>
            <ac:spMk id="64" creationId="{9D562390-1CDA-40CB-9E8D-E203C5A342F1}"/>
          </ac:spMkLst>
        </pc:spChg>
        <pc:grpChg chg="add mod">
          <ac:chgData name="Daniel Anthony" userId="S::daniel.anthony@wrs.com.sg::3357544f-eb0b-4131-be28-8c76a425c917" providerId="AD" clId="Web-{F2C29080-0CE2-4E59-AEDD-62597CC50119}" dt="2021-07-11T10:03:39.012" v="593" actId="1076"/>
          <ac:grpSpMkLst>
            <pc:docMk/>
            <pc:sldMk cId="1793394607" sldId="311"/>
            <ac:grpSpMk id="12" creationId="{FFF0DBB8-5434-4502-9C9B-7CE0D45C1631}"/>
          </ac:grpSpMkLst>
        </pc:grpChg>
        <pc:grpChg chg="add mod">
          <ac:chgData name="Daniel Anthony" userId="S::daniel.anthony@wrs.com.sg::3357544f-eb0b-4131-be28-8c76a425c917" providerId="AD" clId="Web-{F2C29080-0CE2-4E59-AEDD-62597CC50119}" dt="2021-07-11T10:03:39.090" v="597" actId="1076"/>
          <ac:grpSpMkLst>
            <pc:docMk/>
            <pc:sldMk cId="1793394607" sldId="311"/>
            <ac:grpSpMk id="15" creationId="{6CB3772D-BBBF-4E62-A1DD-B6A5B1D8D214}"/>
          </ac:grpSpMkLst>
        </pc:grpChg>
        <pc:grpChg chg="mod">
          <ac:chgData name="Daniel Anthony" userId="S::daniel.anthony@wrs.com.sg::3357544f-eb0b-4131-be28-8c76a425c917" providerId="AD" clId="Web-{F2C29080-0CE2-4E59-AEDD-62597CC50119}" dt="2021-07-11T10:03:43.558" v="602" actId="1076"/>
          <ac:grpSpMkLst>
            <pc:docMk/>
            <pc:sldMk cId="1793394607" sldId="311"/>
            <ac:grpSpMk id="24" creationId="{F22A4306-0462-4ABF-BF73-92C2CE6B289B}"/>
          </ac:grpSpMkLst>
        </pc:grpChg>
        <pc:grpChg chg="add mod">
          <ac:chgData name="Daniel Anthony" userId="S::daniel.anthony@wrs.com.sg::3357544f-eb0b-4131-be28-8c76a425c917" providerId="AD" clId="Web-{F2C29080-0CE2-4E59-AEDD-62597CC50119}" dt="2021-07-11T10:03:39.027" v="594" actId="1076"/>
          <ac:grpSpMkLst>
            <pc:docMk/>
            <pc:sldMk cId="1793394607" sldId="311"/>
            <ac:grpSpMk id="28" creationId="{8687FE4F-5A0A-4769-918A-224CC76C423A}"/>
          </ac:grpSpMkLst>
        </pc:grpChg>
        <pc:grpChg chg="add mod">
          <ac:chgData name="Daniel Anthony" userId="S::daniel.anthony@wrs.com.sg::3357544f-eb0b-4131-be28-8c76a425c917" providerId="AD" clId="Web-{F2C29080-0CE2-4E59-AEDD-62597CC50119}" dt="2021-07-11T10:03:39.043" v="595" actId="1076"/>
          <ac:grpSpMkLst>
            <pc:docMk/>
            <pc:sldMk cId="1793394607" sldId="311"/>
            <ac:grpSpMk id="31" creationId="{D34F28C6-7420-4D2F-A577-B70B66050866}"/>
          </ac:grpSpMkLst>
        </pc:grpChg>
        <pc:cxnChg chg="add mod">
          <ac:chgData name="Daniel Anthony" userId="S::daniel.anthony@wrs.com.sg::3357544f-eb0b-4131-be28-8c76a425c917" providerId="AD" clId="Web-{F2C29080-0CE2-4E59-AEDD-62597CC50119}" dt="2021-07-11T10:03:39.105" v="598" actId="1076"/>
          <ac:cxnSpMkLst>
            <pc:docMk/>
            <pc:sldMk cId="1793394607" sldId="311"/>
            <ac:cxnSpMk id="16" creationId="{A0CCDE1E-996A-45B2-9D24-20D0D6D360CB}"/>
          </ac:cxnSpMkLst>
        </pc:cxnChg>
      </pc:sldChg>
      <pc:sldChg chg="addSp delSp modSp add replId">
        <pc:chgData name="Daniel Anthony" userId="S::daniel.anthony@wrs.com.sg::3357544f-eb0b-4131-be28-8c76a425c917" providerId="AD" clId="Web-{F2C29080-0CE2-4E59-AEDD-62597CC50119}" dt="2021-07-11T10:02:38.308" v="572" actId="1076"/>
        <pc:sldMkLst>
          <pc:docMk/>
          <pc:sldMk cId="2328733197" sldId="312"/>
        </pc:sldMkLst>
        <pc:spChg chg="mod">
          <ac:chgData name="Daniel Anthony" userId="S::daniel.anthony@wrs.com.sg::3357544f-eb0b-4131-be28-8c76a425c917" providerId="AD" clId="Web-{F2C29080-0CE2-4E59-AEDD-62597CC50119}" dt="2021-07-11T09:57:03.696" v="478"/>
          <ac:spMkLst>
            <pc:docMk/>
            <pc:sldMk cId="2328733197" sldId="312"/>
            <ac:spMk id="2" creationId="{B616180E-6459-489B-8FA1-B58E140BFC47}"/>
          </ac:spMkLst>
        </pc:spChg>
        <pc:spChg chg="mod topLvl">
          <ac:chgData name="Daniel Anthony" userId="S::daniel.anthony@wrs.com.sg::3357544f-eb0b-4131-be28-8c76a425c917" providerId="AD" clId="Web-{F2C29080-0CE2-4E59-AEDD-62597CC50119}" dt="2021-07-11T09:57:24.321" v="504" actId="20577"/>
          <ac:spMkLst>
            <pc:docMk/>
            <pc:sldMk cId="2328733197" sldId="312"/>
            <ac:spMk id="3" creationId="{CA9A0B48-C30E-4C3E-890E-047F008F0E9B}"/>
          </ac:spMkLst>
        </pc:spChg>
        <pc:spChg chg="del">
          <ac:chgData name="Daniel Anthony" userId="S::daniel.anthony@wrs.com.sg::3357544f-eb0b-4131-be28-8c76a425c917" providerId="AD" clId="Web-{F2C29080-0CE2-4E59-AEDD-62597CC50119}" dt="2021-07-11T08:53:21.598" v="24"/>
          <ac:spMkLst>
            <pc:docMk/>
            <pc:sldMk cId="2328733197" sldId="312"/>
            <ac:spMk id="4" creationId="{CDDCAC97-8388-4477-A1A8-0C7262E11327}"/>
          </ac:spMkLst>
        </pc:spChg>
        <pc:spChg chg="del">
          <ac:chgData name="Daniel Anthony" userId="S::daniel.anthony@wrs.com.sg::3357544f-eb0b-4131-be28-8c76a425c917" providerId="AD" clId="Web-{F2C29080-0CE2-4E59-AEDD-62597CC50119}" dt="2021-07-11T08:53:19.723" v="23"/>
          <ac:spMkLst>
            <pc:docMk/>
            <pc:sldMk cId="2328733197" sldId="312"/>
            <ac:spMk id="5" creationId="{B92ECDC7-7201-4BE3-9DC6-83376EE3EFE7}"/>
          </ac:spMkLst>
        </pc:spChg>
        <pc:spChg chg="del">
          <ac:chgData name="Daniel Anthony" userId="S::daniel.anthony@wrs.com.sg::3357544f-eb0b-4131-be28-8c76a425c917" providerId="AD" clId="Web-{F2C29080-0CE2-4E59-AEDD-62597CC50119}" dt="2021-07-11T08:53:26.754" v="28"/>
          <ac:spMkLst>
            <pc:docMk/>
            <pc:sldMk cId="2328733197" sldId="312"/>
            <ac:spMk id="6" creationId="{384308DA-C2FE-491E-A7B2-2ACC607F35F7}"/>
          </ac:spMkLst>
        </pc:spChg>
        <pc:spChg chg="mod topLvl">
          <ac:chgData name="Daniel Anthony" userId="S::daniel.anthony@wrs.com.sg::3357544f-eb0b-4131-be28-8c76a425c917" providerId="AD" clId="Web-{F2C29080-0CE2-4E59-AEDD-62597CC50119}" dt="2021-07-11T09:57:18.227" v="498" actId="20577"/>
          <ac:spMkLst>
            <pc:docMk/>
            <pc:sldMk cId="2328733197" sldId="312"/>
            <ac:spMk id="7" creationId="{A296A3DC-9E29-4289-86C2-5138DFB6BEDB}"/>
          </ac:spMkLst>
        </pc:spChg>
        <pc:spChg chg="add mod topLvl">
          <ac:chgData name="Daniel Anthony" userId="S::daniel.anthony@wrs.com.sg::3357544f-eb0b-4131-be28-8c76a425c917" providerId="AD" clId="Web-{F2C29080-0CE2-4E59-AEDD-62597CC50119}" dt="2021-07-11T09:57:03.774" v="483"/>
          <ac:spMkLst>
            <pc:docMk/>
            <pc:sldMk cId="2328733197" sldId="312"/>
            <ac:spMk id="13" creationId="{9055DC96-FEB5-4855-8095-ED44A2AE68BA}"/>
          </ac:spMkLst>
        </pc:spChg>
        <pc:spChg chg="add mod topLvl">
          <ac:chgData name="Daniel Anthony" userId="S::daniel.anthony@wrs.com.sg::3357544f-eb0b-4131-be28-8c76a425c917" providerId="AD" clId="Web-{F2C29080-0CE2-4E59-AEDD-62597CC50119}" dt="2021-07-11T09:58:11.275" v="529" actId="20577"/>
          <ac:spMkLst>
            <pc:docMk/>
            <pc:sldMk cId="2328733197" sldId="312"/>
            <ac:spMk id="14" creationId="{4B59D940-B02A-4796-8A87-F13F2113CF0F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8:43.666" v="546" actId="1076"/>
          <ac:spMkLst>
            <pc:docMk/>
            <pc:sldMk cId="2328733197" sldId="312"/>
            <ac:spMk id="17" creationId="{F038FEAC-4CA1-4604-9B92-918105B2D653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7:03.774" v="484"/>
          <ac:spMkLst>
            <pc:docMk/>
            <pc:sldMk cId="2328733197" sldId="312"/>
            <ac:spMk id="19" creationId="{CF4D9F08-E4F2-430C-AB97-3272AECA9AB4}"/>
          </ac:spMkLst>
        </pc:spChg>
        <pc:spChg chg="add mod ord">
          <ac:chgData name="Daniel Anthony" userId="S::daniel.anthony@wrs.com.sg::3357544f-eb0b-4131-be28-8c76a425c917" providerId="AD" clId="Web-{F2C29080-0CE2-4E59-AEDD-62597CC50119}" dt="2021-07-11T09:57:03.790" v="485"/>
          <ac:spMkLst>
            <pc:docMk/>
            <pc:sldMk cId="2328733197" sldId="312"/>
            <ac:spMk id="20" creationId="{83F6439E-504D-4B06-B5EE-4AC54D35628B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8:18.118" v="535" actId="20577"/>
          <ac:spMkLst>
            <pc:docMk/>
            <pc:sldMk cId="2328733197" sldId="312"/>
            <ac:spMk id="21" creationId="{AC163607-687E-4339-80E3-C047333474E6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7:57.243" v="523" actId="20577"/>
          <ac:spMkLst>
            <pc:docMk/>
            <pc:sldMk cId="2328733197" sldId="312"/>
            <ac:spMk id="22" creationId="{1B07EC78-05C5-4ECD-9C03-DFF2FD287941}"/>
          </ac:spMkLst>
        </pc:spChg>
        <pc:spChg chg="mod ord">
          <ac:chgData name="Daniel Anthony" userId="S::daniel.anthony@wrs.com.sg::3357544f-eb0b-4131-be28-8c76a425c917" providerId="AD" clId="Web-{F2C29080-0CE2-4E59-AEDD-62597CC50119}" dt="2021-07-11T09:46:40.753" v="363"/>
          <ac:spMkLst>
            <pc:docMk/>
            <pc:sldMk cId="2328733197" sldId="312"/>
            <ac:spMk id="39" creationId="{00000000-0000-0000-0000-000000000000}"/>
          </ac:spMkLst>
        </pc:spChg>
        <pc:spChg chg="mod ord topLvl">
          <ac:chgData name="Daniel Anthony" userId="S::daniel.anthony@wrs.com.sg::3357544f-eb0b-4131-be28-8c76a425c917" providerId="AD" clId="Web-{F2C29080-0CE2-4E59-AEDD-62597CC50119}" dt="2021-07-11T09:57:03.680" v="477"/>
          <ac:spMkLst>
            <pc:docMk/>
            <pc:sldMk cId="2328733197" sldId="312"/>
            <ac:spMk id="44" creationId="{375A56C6-A235-43A7-8AA4-7CF2E0C912C5}"/>
          </ac:spMkLst>
        </pc:spChg>
        <pc:spChg chg="mod modVis">
          <ac:chgData name="Daniel Anthony" userId="S::daniel.anthony@wrs.com.sg::3357544f-eb0b-4131-be28-8c76a425c917" providerId="AD" clId="Web-{F2C29080-0CE2-4E59-AEDD-62597CC50119}" dt="2021-07-11T09:57:03.805" v="486"/>
          <ac:spMkLst>
            <pc:docMk/>
            <pc:sldMk cId="2328733197" sldId="312"/>
            <ac:spMk id="50" creationId="{15BA86CA-FAC9-4C92-ACEC-2100EC6BA849}"/>
          </ac:spMkLst>
        </pc:spChg>
        <pc:spChg chg="mod modVis">
          <ac:chgData name="Daniel Anthony" userId="S::daniel.anthony@wrs.com.sg::3357544f-eb0b-4131-be28-8c76a425c917" providerId="AD" clId="Web-{F2C29080-0CE2-4E59-AEDD-62597CC50119}" dt="2021-07-11T09:57:03.837" v="487"/>
          <ac:spMkLst>
            <pc:docMk/>
            <pc:sldMk cId="2328733197" sldId="312"/>
            <ac:spMk id="51" creationId="{67260570-3064-4553-BC14-D5AE4966C074}"/>
          </ac:spMkLst>
        </pc:spChg>
        <pc:spChg chg="mod">
          <ac:chgData name="Daniel Anthony" userId="S::daniel.anthony@wrs.com.sg::3357544f-eb0b-4131-be28-8c76a425c917" providerId="AD" clId="Web-{F2C29080-0CE2-4E59-AEDD-62597CC50119}" dt="2021-07-11T09:57:03.743" v="481"/>
          <ac:spMkLst>
            <pc:docMk/>
            <pc:sldMk cId="2328733197" sldId="312"/>
            <ac:spMk id="54" creationId="{515CB153-D59D-49D1-97A9-BD7E0C013DC5}"/>
          </ac:spMkLst>
        </pc:spChg>
        <pc:spChg chg="mod">
          <ac:chgData name="Daniel Anthony" userId="S::daniel.anthony@wrs.com.sg::3357544f-eb0b-4131-be28-8c76a425c917" providerId="AD" clId="Web-{F2C29080-0CE2-4E59-AEDD-62597CC50119}" dt="2021-07-11T09:57:03.759" v="482"/>
          <ac:spMkLst>
            <pc:docMk/>
            <pc:sldMk cId="2328733197" sldId="312"/>
            <ac:spMk id="55" creationId="{586C8901-7312-4FB5-A4A1-6BDB15162E53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7:03.837" v="488"/>
          <ac:spMkLst>
            <pc:docMk/>
            <pc:sldMk cId="2328733197" sldId="312"/>
            <ac:spMk id="68" creationId="{65B4CEB1-F77A-46CE-944D-E0F329B02060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10:02:38.308" v="572" actId="1076"/>
          <ac:spMkLst>
            <pc:docMk/>
            <pc:sldMk cId="2328733197" sldId="312"/>
            <ac:spMk id="69" creationId="{19CF77C9-F539-4A09-AD99-F1A9BCBB2405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8:24.322" v="540" actId="20577"/>
          <ac:spMkLst>
            <pc:docMk/>
            <pc:sldMk cId="2328733197" sldId="312"/>
            <ac:spMk id="72" creationId="{022FBC15-4F9C-45DD-946C-DB5671517AF2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7:03.868" v="490"/>
          <ac:spMkLst>
            <pc:docMk/>
            <pc:sldMk cId="2328733197" sldId="312"/>
            <ac:spMk id="73" creationId="{659FD80A-F069-4939-88F4-E3B6FF9C1819}"/>
          </ac:spMkLst>
        </pc:spChg>
        <pc:spChg chg="add mod">
          <ac:chgData name="Daniel Anthony" userId="S::daniel.anthony@wrs.com.sg::3357544f-eb0b-4131-be28-8c76a425c917" providerId="AD" clId="Web-{F2C29080-0CE2-4E59-AEDD-62597CC50119}" dt="2021-07-11T09:59:49.557" v="561"/>
          <ac:spMkLst>
            <pc:docMk/>
            <pc:sldMk cId="2328733197" sldId="312"/>
            <ac:spMk id="74" creationId="{6692B4AF-756A-4B18-86B3-72B85F3566A3}"/>
          </ac:spMkLst>
        </pc:spChg>
        <pc:spChg chg="mod ord">
          <ac:chgData name="Daniel Anthony" userId="S::daniel.anthony@wrs.com.sg::3357544f-eb0b-4131-be28-8c76a425c917" providerId="AD" clId="Web-{F2C29080-0CE2-4E59-AEDD-62597CC50119}" dt="2021-07-11T09:46:36.737" v="362"/>
          <ac:spMkLst>
            <pc:docMk/>
            <pc:sldMk cId="2328733197" sldId="312"/>
            <ac:spMk id="18434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33.239" v="32"/>
          <ac:spMkLst>
            <pc:docMk/>
            <pc:sldMk cId="2328733197" sldId="312"/>
            <ac:spMk id="18436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24.098" v="26"/>
          <ac:spMkLst>
            <pc:docMk/>
            <pc:sldMk cId="2328733197" sldId="312"/>
            <ac:spMk id="18437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22.864" v="25"/>
          <ac:spMkLst>
            <pc:docMk/>
            <pc:sldMk cId="2328733197" sldId="312"/>
            <ac:spMk id="18438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25.051" v="27"/>
          <ac:spMkLst>
            <pc:docMk/>
            <pc:sldMk cId="2328733197" sldId="312"/>
            <ac:spMk id="18439" creationId="{00000000-0000-0000-0000-000000000000}"/>
          </ac:spMkLst>
        </pc:spChg>
        <pc:spChg chg="mod ord topLvl modVis">
          <ac:chgData name="Daniel Anthony" userId="S::daniel.anthony@wrs.com.sg::3357544f-eb0b-4131-be28-8c76a425c917" providerId="AD" clId="Web-{F2C29080-0CE2-4E59-AEDD-62597CC50119}" dt="2021-07-11T09:57:03.712" v="479"/>
          <ac:spMkLst>
            <pc:docMk/>
            <pc:sldMk cId="2328733197" sldId="312"/>
            <ac:spMk id="18440" creationId="{00000000-0000-0000-0000-000000000000}"/>
          </ac:spMkLst>
        </pc:spChg>
        <pc:spChg chg="del mod topLvl">
          <ac:chgData name="Daniel Anthony" userId="S::daniel.anthony@wrs.com.sg::3357544f-eb0b-4131-be28-8c76a425c917" providerId="AD" clId="Web-{F2C29080-0CE2-4E59-AEDD-62597CC50119}" dt="2021-07-11T08:53:17.363" v="22"/>
          <ac:spMkLst>
            <pc:docMk/>
            <pc:sldMk cId="2328733197" sldId="312"/>
            <ac:spMk id="18441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15"/>
          <ac:spMkLst>
            <pc:docMk/>
            <pc:sldMk cId="2328733197" sldId="312"/>
            <ac:spMk id="18442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14"/>
          <ac:spMkLst>
            <pc:docMk/>
            <pc:sldMk cId="2328733197" sldId="312"/>
            <ac:spMk id="18443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13"/>
          <ac:spMkLst>
            <pc:docMk/>
            <pc:sldMk cId="2328733197" sldId="312"/>
            <ac:spMk id="18444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12"/>
          <ac:spMkLst>
            <pc:docMk/>
            <pc:sldMk cId="2328733197" sldId="312"/>
            <ac:spMk id="18445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8.848" v="16"/>
          <ac:spMkLst>
            <pc:docMk/>
            <pc:sldMk cId="2328733197" sldId="312"/>
            <ac:spMk id="18446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04.113" v="18"/>
          <ac:spMkLst>
            <pc:docMk/>
            <pc:sldMk cId="2328733197" sldId="312"/>
            <ac:spMk id="18447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04.738" v="19"/>
          <ac:spMkLst>
            <pc:docMk/>
            <pc:sldMk cId="2328733197" sldId="312"/>
            <ac:spMk id="18448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11"/>
          <ac:spMkLst>
            <pc:docMk/>
            <pc:sldMk cId="2328733197" sldId="312"/>
            <ac:spMk id="18449" creationId="{00000000-0000-0000-0000-000000000000}"/>
          </ac:spMkLst>
        </pc:spChg>
        <pc:spChg chg="mod ord topLvl">
          <ac:chgData name="Daniel Anthony" userId="S::daniel.anthony@wrs.com.sg::3357544f-eb0b-4131-be28-8c76a425c917" providerId="AD" clId="Web-{F2C29080-0CE2-4E59-AEDD-62597CC50119}" dt="2021-07-11T09:59:54.072" v="562"/>
          <ac:spMkLst>
            <pc:docMk/>
            <pc:sldMk cId="2328733197" sldId="312"/>
            <ac:spMk id="18450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30.395" v="30"/>
          <ac:spMkLst>
            <pc:docMk/>
            <pc:sldMk cId="2328733197" sldId="312"/>
            <ac:spMk id="18451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32.004" v="31"/>
          <ac:spMkLst>
            <pc:docMk/>
            <pc:sldMk cId="2328733197" sldId="312"/>
            <ac:spMk id="18452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37.473" v="35"/>
          <ac:spMkLst>
            <pc:docMk/>
            <pc:sldMk cId="2328733197" sldId="312"/>
            <ac:spMk id="18453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29.176" v="29"/>
          <ac:spMkLst>
            <pc:docMk/>
            <pc:sldMk cId="2328733197" sldId="312"/>
            <ac:spMk id="18454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35.489" v="34"/>
          <ac:spMkLst>
            <pc:docMk/>
            <pc:sldMk cId="2328733197" sldId="312"/>
            <ac:spMk id="18455" creationId="{00000000-0000-0000-0000-000000000000}"/>
          </ac:spMkLst>
        </pc:spChg>
        <pc:spChg chg="del mod topLvl">
          <ac:chgData name="Daniel Anthony" userId="S::daniel.anthony@wrs.com.sg::3357544f-eb0b-4131-be28-8c76a425c917" providerId="AD" clId="Web-{F2C29080-0CE2-4E59-AEDD-62597CC50119}" dt="2021-07-11T09:02:47.196" v="84"/>
          <ac:spMkLst>
            <pc:docMk/>
            <pc:sldMk cId="2328733197" sldId="312"/>
            <ac:spMk id="18456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34.410" v="33"/>
          <ac:spMkLst>
            <pc:docMk/>
            <pc:sldMk cId="2328733197" sldId="312"/>
            <ac:spMk id="18457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39.067" v="36"/>
          <ac:spMkLst>
            <pc:docMk/>
            <pc:sldMk cId="2328733197" sldId="312"/>
            <ac:spMk id="18458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10"/>
          <ac:spMkLst>
            <pc:docMk/>
            <pc:sldMk cId="2328733197" sldId="312"/>
            <ac:spMk id="18459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9"/>
          <ac:spMkLst>
            <pc:docMk/>
            <pc:sldMk cId="2328733197" sldId="312"/>
            <ac:spMk id="18460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20" v="8"/>
          <ac:spMkLst>
            <pc:docMk/>
            <pc:sldMk cId="2328733197" sldId="312"/>
            <ac:spMk id="18461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04" v="7"/>
          <ac:spMkLst>
            <pc:docMk/>
            <pc:sldMk cId="2328733197" sldId="312"/>
            <ac:spMk id="18462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04" v="6"/>
          <ac:spMkLst>
            <pc:docMk/>
            <pc:sldMk cId="2328733197" sldId="312"/>
            <ac:spMk id="18463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02.442" v="17"/>
          <ac:spMkLst>
            <pc:docMk/>
            <pc:sldMk cId="2328733197" sldId="312"/>
            <ac:spMk id="18464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3:05.473" v="20"/>
          <ac:spMkLst>
            <pc:docMk/>
            <pc:sldMk cId="2328733197" sldId="312"/>
            <ac:spMk id="18465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04" v="5"/>
          <ac:spMkLst>
            <pc:docMk/>
            <pc:sldMk cId="2328733197" sldId="312"/>
            <ac:spMk id="18466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04" v="4"/>
          <ac:spMkLst>
            <pc:docMk/>
            <pc:sldMk cId="2328733197" sldId="312"/>
            <ac:spMk id="18467" creationId="{00000000-0000-0000-0000-000000000000}"/>
          </ac:spMkLst>
        </pc:spChg>
        <pc:spChg chg="mod ord topLvl">
          <ac:chgData name="Daniel Anthony" userId="S::daniel.anthony@wrs.com.sg::3357544f-eb0b-4131-be28-8c76a425c917" providerId="AD" clId="Web-{F2C29080-0CE2-4E59-AEDD-62597CC50119}" dt="2021-07-11T09:58:59.369" v="547" actId="1076"/>
          <ac:spMkLst>
            <pc:docMk/>
            <pc:sldMk cId="2328733197" sldId="312"/>
            <ac:spMk id="18468" creationId="{00000000-0000-0000-0000-000000000000}"/>
          </ac:spMkLst>
        </pc:spChg>
        <pc:spChg chg="del topLvl">
          <ac:chgData name="Daniel Anthony" userId="S::daniel.anthony@wrs.com.sg::3357544f-eb0b-4131-be28-8c76a425c917" providerId="AD" clId="Web-{F2C29080-0CE2-4E59-AEDD-62597CC50119}" dt="2021-07-11T08:52:55.504" v="3"/>
          <ac:spMkLst>
            <pc:docMk/>
            <pc:sldMk cId="2328733197" sldId="312"/>
            <ac:spMk id="18469" creationId="{00000000-0000-0000-0000-000000000000}"/>
          </ac:spMkLst>
        </pc:spChg>
        <pc:spChg chg="mod ord topLvl">
          <ac:chgData name="Daniel Anthony" userId="S::daniel.anthony@wrs.com.sg::3357544f-eb0b-4131-be28-8c76a425c917" providerId="AD" clId="Web-{F2C29080-0CE2-4E59-AEDD-62597CC50119}" dt="2021-07-11T09:57:32.446" v="512" actId="20577"/>
          <ac:spMkLst>
            <pc:docMk/>
            <pc:sldMk cId="2328733197" sldId="312"/>
            <ac:spMk id="18470" creationId="{00000000-0000-0000-0000-000000000000}"/>
          </ac:spMkLst>
        </pc:spChg>
        <pc:grpChg chg="del">
          <ac:chgData name="Daniel Anthony" userId="S::daniel.anthony@wrs.com.sg::3357544f-eb0b-4131-be28-8c76a425c917" providerId="AD" clId="Web-{F2C29080-0CE2-4E59-AEDD-62597CC50119}" dt="2021-07-11T08:52:47.096" v="2"/>
          <ac:grpSpMkLst>
            <pc:docMk/>
            <pc:sldMk cId="2328733197" sldId="312"/>
            <ac:grpSpMk id="8" creationId="{BAED5ECD-FF21-4AD4-908B-BFFF49036C04}"/>
          </ac:grpSpMkLst>
        </pc:grpChg>
        <pc:grpChg chg="add mod topLvl">
          <ac:chgData name="Daniel Anthony" userId="S::daniel.anthony@wrs.com.sg::3357544f-eb0b-4131-be28-8c76a425c917" providerId="AD" clId="Web-{F2C29080-0CE2-4E59-AEDD-62597CC50119}" dt="2021-07-11T09:51:32.974" v="431" actId="1076"/>
          <ac:grpSpMkLst>
            <pc:docMk/>
            <pc:sldMk cId="2328733197" sldId="312"/>
            <ac:grpSpMk id="9" creationId="{4067539A-0EF1-4D95-9382-7BD900372BAD}"/>
          </ac:grpSpMkLst>
        </pc:grpChg>
        <pc:grpChg chg="add mod ord topLvl">
          <ac:chgData name="Daniel Anthony" userId="S::daniel.anthony@wrs.com.sg::3357544f-eb0b-4131-be28-8c76a425c917" providerId="AD" clId="Web-{F2C29080-0CE2-4E59-AEDD-62597CC50119}" dt="2021-07-11T09:47:43.456" v="377"/>
          <ac:grpSpMkLst>
            <pc:docMk/>
            <pc:sldMk cId="2328733197" sldId="312"/>
            <ac:grpSpMk id="10" creationId="{29796BC6-6C35-4B18-A4B2-5A0AABDC1D17}"/>
          </ac:grpSpMkLst>
        </pc:grpChg>
        <pc:grpChg chg="add del mod">
          <ac:chgData name="Daniel Anthony" userId="S::daniel.anthony@wrs.com.sg::3357544f-eb0b-4131-be28-8c76a425c917" providerId="AD" clId="Web-{F2C29080-0CE2-4E59-AEDD-62597CC50119}" dt="2021-07-11T09:44:19.502" v="348"/>
          <ac:grpSpMkLst>
            <pc:docMk/>
            <pc:sldMk cId="2328733197" sldId="312"/>
            <ac:grpSpMk id="11" creationId="{6698C3EB-6469-4C00-8416-C5C20F02CCAF}"/>
          </ac:grpSpMkLst>
        </pc:grpChg>
        <pc:grpChg chg="add del mod">
          <ac:chgData name="Daniel Anthony" userId="S::daniel.anthony@wrs.com.sg::3357544f-eb0b-4131-be28-8c76a425c917" providerId="AD" clId="Web-{F2C29080-0CE2-4E59-AEDD-62597CC50119}" dt="2021-07-11T09:44:19.517" v="349"/>
          <ac:grpSpMkLst>
            <pc:docMk/>
            <pc:sldMk cId="2328733197" sldId="312"/>
            <ac:grpSpMk id="15" creationId="{7A30A341-21D5-4C06-9986-9A7EC5F26352}"/>
          </ac:grpSpMkLst>
        </pc:grpChg>
        <pc:grpChg chg="add del mod">
          <ac:chgData name="Daniel Anthony" userId="S::daniel.anthony@wrs.com.sg::3357544f-eb0b-4131-be28-8c76a425c917" providerId="AD" clId="Web-{F2C29080-0CE2-4E59-AEDD-62597CC50119}" dt="2021-07-11T09:44:19.424" v="347"/>
          <ac:grpSpMkLst>
            <pc:docMk/>
            <pc:sldMk cId="2328733197" sldId="312"/>
            <ac:grpSpMk id="18" creationId="{25492E19-36B5-4098-AB7D-D23916F90533}"/>
          </ac:grpSpMkLst>
        </pc:grpChg>
        <pc:grpChg chg="add mod topLvl">
          <ac:chgData name="Daniel Anthony" userId="S::daniel.anthony@wrs.com.sg::3357544f-eb0b-4131-be28-8c76a425c917" providerId="AD" clId="Web-{F2C29080-0CE2-4E59-AEDD-62597CC50119}" dt="2021-07-11T09:44:19.502" v="348"/>
          <ac:grpSpMkLst>
            <pc:docMk/>
            <pc:sldMk cId="2328733197" sldId="312"/>
            <ac:grpSpMk id="53" creationId="{168F8DA1-E186-4135-B9DB-3030699976BA}"/>
          </ac:grpSpMkLst>
        </pc:grpChg>
        <pc:grpChg chg="del">
          <ac:chgData name="Daniel Anthony" userId="S::daniel.anthony@wrs.com.sg::3357544f-eb0b-4131-be28-8c76a425c917" providerId="AD" clId="Web-{F2C29080-0CE2-4E59-AEDD-62597CC50119}" dt="2021-07-11T08:52:47.034" v="1"/>
          <ac:grpSpMkLst>
            <pc:docMk/>
            <pc:sldMk cId="2328733197" sldId="312"/>
            <ac:grpSpMk id="18435" creationId="{00000000-0000-0000-0000-000000000000}"/>
          </ac:grpSpMkLst>
        </pc:grpChg>
        <pc:cxnChg chg="add del mod">
          <ac:chgData name="Daniel Anthony" userId="S::daniel.anthony@wrs.com.sg::3357544f-eb0b-4131-be28-8c76a425c917" providerId="AD" clId="Web-{F2C29080-0CE2-4E59-AEDD-62597CC50119}" dt="2021-07-11T09:06:32.369" v="106"/>
          <ac:cxnSpMkLst>
            <pc:docMk/>
            <pc:sldMk cId="2328733197" sldId="312"/>
            <ac:cxnSpMk id="12" creationId="{8E4EBC27-B4AA-42F8-A456-50A7EC8256DB}"/>
          </ac:cxnSpMkLst>
        </pc:cxnChg>
        <pc:cxnChg chg="add mod">
          <ac:chgData name="Daniel Anthony" userId="S::daniel.anthony@wrs.com.sg::3357544f-eb0b-4131-be28-8c76a425c917" providerId="AD" clId="Web-{F2C29080-0CE2-4E59-AEDD-62597CC50119}" dt="2021-07-11T09:10:53.701" v="150"/>
          <ac:cxnSpMkLst>
            <pc:docMk/>
            <pc:sldMk cId="2328733197" sldId="312"/>
            <ac:cxnSpMk id="16" creationId="{B38012C1-322D-45FE-B6C1-974E6F740C33}"/>
          </ac:cxnSpMkLst>
        </pc:cxnChg>
      </pc:sldChg>
    </pc:docChg>
  </pc:docChgLst>
  <pc:docChgLst>
    <pc:chgData name="Krystofer Charles Loh" userId="S::krystofer.loh@mandai.com::cb3f3d2d-8cbf-4e43-829a-69191a2e8a2c" providerId="AD" clId="Web-{14563CFB-9B20-8F26-F755-D352CE27924C}"/>
    <pc:docChg chg="addSld modSld sldOrd">
      <pc:chgData name="Krystofer Charles Loh" userId="S::krystofer.loh@mandai.com::cb3f3d2d-8cbf-4e43-829a-69191a2e8a2c" providerId="AD" clId="Web-{14563CFB-9B20-8F26-F755-D352CE27924C}" dt="2022-05-16T10:58:40.812" v="7" actId="1076"/>
      <pc:docMkLst>
        <pc:docMk/>
      </pc:docMkLst>
      <pc:sldChg chg="modSp">
        <pc:chgData name="Krystofer Charles Loh" userId="S::krystofer.loh@mandai.com::cb3f3d2d-8cbf-4e43-829a-69191a2e8a2c" providerId="AD" clId="Web-{14563CFB-9B20-8F26-F755-D352CE27924C}" dt="2022-05-16T10:55:14.683" v="1" actId="1076"/>
        <pc:sldMkLst>
          <pc:docMk/>
          <pc:sldMk cId="3311885182" sldId="315"/>
        </pc:sldMkLst>
        <pc:grpChg chg="mod">
          <ac:chgData name="Krystofer Charles Loh" userId="S::krystofer.loh@mandai.com::cb3f3d2d-8cbf-4e43-829a-69191a2e8a2c" providerId="AD" clId="Web-{14563CFB-9B20-8F26-F755-D352CE27924C}" dt="2022-05-16T10:55:14.683" v="1" actId="1076"/>
          <ac:grpSpMkLst>
            <pc:docMk/>
            <pc:sldMk cId="3311885182" sldId="315"/>
            <ac:grpSpMk id="2" creationId="{203252CF-4CCA-48AB-B760-7FCB0376CF74}"/>
          </ac:grpSpMkLst>
        </pc:grpChg>
      </pc:sldChg>
      <pc:sldChg chg="addSp modSp new ord">
        <pc:chgData name="Krystofer Charles Loh" userId="S::krystofer.loh@mandai.com::cb3f3d2d-8cbf-4e43-829a-69191a2e8a2c" providerId="AD" clId="Web-{14563CFB-9B20-8F26-F755-D352CE27924C}" dt="2022-05-16T10:58:40.812" v="7" actId="1076"/>
        <pc:sldMkLst>
          <pc:docMk/>
          <pc:sldMk cId="35520578" sldId="322"/>
        </pc:sldMkLst>
        <pc:picChg chg="add mod">
          <ac:chgData name="Krystofer Charles Loh" userId="S::krystofer.loh@mandai.com::cb3f3d2d-8cbf-4e43-829a-69191a2e8a2c" providerId="AD" clId="Web-{14563CFB-9B20-8F26-F755-D352CE27924C}" dt="2022-05-16T10:58:40.812" v="7" actId="1076"/>
          <ac:picMkLst>
            <pc:docMk/>
            <pc:sldMk cId="35520578" sldId="322"/>
            <ac:picMk id="3" creationId="{A940D6C6-7378-6E52-044E-FE04C7E1DA28}"/>
          </ac:picMkLst>
        </pc:picChg>
      </pc:sldChg>
    </pc:docChg>
  </pc:docChgLst>
  <pc:docChgLst>
    <pc:chgData name="Dajun Wang" userId="S::dajun.wang@mandai.com::d56a9b75-b0bf-48fc-9a12-9ac8a2e5d4bb" providerId="AD" clId="Web-{B62F20C0-9F87-D257-7DC9-74BD62B04457}"/>
    <pc:docChg chg="modSld">
      <pc:chgData name="Dajun Wang" userId="S::dajun.wang@mandai.com::d56a9b75-b0bf-48fc-9a12-9ac8a2e5d4bb" providerId="AD" clId="Web-{B62F20C0-9F87-D257-7DC9-74BD62B04457}" dt="2022-02-28T09:14:16.246" v="226"/>
      <pc:docMkLst>
        <pc:docMk/>
      </pc:docMkLst>
      <pc:sldChg chg="modNotes">
        <pc:chgData name="Dajun Wang" userId="S::dajun.wang@mandai.com::d56a9b75-b0bf-48fc-9a12-9ac8a2e5d4bb" providerId="AD" clId="Web-{B62F20C0-9F87-D257-7DC9-74BD62B04457}" dt="2022-02-28T08:39:12.827" v="103"/>
        <pc:sldMkLst>
          <pc:docMk/>
          <pc:sldMk cId="2237264122" sldId="316"/>
        </pc:sldMkLst>
      </pc:sldChg>
      <pc:sldChg chg="modNotes">
        <pc:chgData name="Dajun Wang" userId="S::dajun.wang@mandai.com::d56a9b75-b0bf-48fc-9a12-9ac8a2e5d4bb" providerId="AD" clId="Web-{B62F20C0-9F87-D257-7DC9-74BD62B04457}" dt="2022-02-28T09:14:16.246" v="226"/>
        <pc:sldMkLst>
          <pc:docMk/>
          <pc:sldMk cId="4027512871" sldId="318"/>
        </pc:sldMkLst>
      </pc:sldChg>
      <pc:sldChg chg="modNotes">
        <pc:chgData name="Dajun Wang" userId="S::dajun.wang@mandai.com::d56a9b75-b0bf-48fc-9a12-9ac8a2e5d4bb" providerId="AD" clId="Web-{B62F20C0-9F87-D257-7DC9-74BD62B04457}" dt="2022-02-28T08:39:35.531" v="112"/>
        <pc:sldMkLst>
          <pc:docMk/>
          <pc:sldMk cId="574151561" sldId="319"/>
        </pc:sldMkLst>
      </pc:sldChg>
    </pc:docChg>
  </pc:docChgLst>
  <pc:docChgLst>
    <pc:chgData name="Daniel Anthony" userId="S::daniel.anthony@mandai.com::3357544f-eb0b-4131-be28-8c76a425c917" providerId="AD" clId="Web-{8017797A-84C3-EE31-E7F1-100880B49C6D}"/>
    <pc:docChg chg="delSld">
      <pc:chgData name="Daniel Anthony" userId="S::daniel.anthony@mandai.com::3357544f-eb0b-4131-be28-8c76a425c917" providerId="AD" clId="Web-{8017797A-84C3-EE31-E7F1-100880B49C6D}" dt="2022-02-27T11:56:39.708" v="44"/>
      <pc:docMkLst>
        <pc:docMk/>
      </pc:docMkLst>
      <pc:sldChg chg="del">
        <pc:chgData name="Daniel Anthony" userId="S::daniel.anthony@mandai.com::3357544f-eb0b-4131-be28-8c76a425c917" providerId="AD" clId="Web-{8017797A-84C3-EE31-E7F1-100880B49C6D}" dt="2022-02-27T11:52:26.147" v="0"/>
        <pc:sldMkLst>
          <pc:docMk/>
          <pc:sldMk cId="2065004879" sldId="265"/>
        </pc:sldMkLst>
      </pc:sldChg>
      <pc:sldChg chg="del">
        <pc:chgData name="Daniel Anthony" userId="S::daniel.anthony@mandai.com::3357544f-eb0b-4131-be28-8c76a425c917" providerId="AD" clId="Web-{8017797A-84C3-EE31-E7F1-100880B49C6D}" dt="2022-02-27T11:52:27.929" v="1"/>
        <pc:sldMkLst>
          <pc:docMk/>
          <pc:sldMk cId="3507251302" sldId="266"/>
        </pc:sldMkLst>
      </pc:sldChg>
      <pc:sldChg chg="del">
        <pc:chgData name="Daniel Anthony" userId="S::daniel.anthony@mandai.com::3357544f-eb0b-4131-be28-8c76a425c917" providerId="AD" clId="Web-{8017797A-84C3-EE31-E7F1-100880B49C6D}" dt="2022-02-27T11:52:39.491" v="4"/>
        <pc:sldMkLst>
          <pc:docMk/>
          <pc:sldMk cId="1362690072" sldId="267"/>
        </pc:sldMkLst>
      </pc:sldChg>
      <pc:sldChg chg="del">
        <pc:chgData name="Daniel Anthony" userId="S::daniel.anthony@mandai.com::3357544f-eb0b-4131-be28-8c76a425c917" providerId="AD" clId="Web-{8017797A-84C3-EE31-E7F1-100880B49C6D}" dt="2022-02-27T11:52:29.976" v="2"/>
        <pc:sldMkLst>
          <pc:docMk/>
          <pc:sldMk cId="3098224068" sldId="268"/>
        </pc:sldMkLst>
      </pc:sldChg>
      <pc:sldChg chg="del">
        <pc:chgData name="Daniel Anthony" userId="S::daniel.anthony@mandai.com::3357544f-eb0b-4131-be28-8c76a425c917" providerId="AD" clId="Web-{8017797A-84C3-EE31-E7F1-100880B49C6D}" dt="2022-02-27T11:52:34.882" v="3"/>
        <pc:sldMkLst>
          <pc:docMk/>
          <pc:sldMk cId="471090516" sldId="269"/>
        </pc:sldMkLst>
      </pc:sldChg>
      <pc:sldChg chg="del">
        <pc:chgData name="Daniel Anthony" userId="S::daniel.anthony@mandai.com::3357544f-eb0b-4131-be28-8c76a425c917" providerId="AD" clId="Web-{8017797A-84C3-EE31-E7F1-100880B49C6D}" dt="2022-02-27T11:52:44.647" v="5"/>
        <pc:sldMkLst>
          <pc:docMk/>
          <pc:sldMk cId="100758423" sldId="271"/>
        </pc:sldMkLst>
      </pc:sldChg>
      <pc:sldChg chg="del">
        <pc:chgData name="Daniel Anthony" userId="S::daniel.anthony@mandai.com::3357544f-eb0b-4131-be28-8c76a425c917" providerId="AD" clId="Web-{8017797A-84C3-EE31-E7F1-100880B49C6D}" dt="2022-02-27T11:52:46.678" v="6"/>
        <pc:sldMkLst>
          <pc:docMk/>
          <pc:sldMk cId="851418827" sldId="272"/>
        </pc:sldMkLst>
      </pc:sldChg>
      <pc:sldChg chg="del">
        <pc:chgData name="Daniel Anthony" userId="S::daniel.anthony@mandai.com::3357544f-eb0b-4131-be28-8c76a425c917" providerId="AD" clId="Web-{8017797A-84C3-EE31-E7F1-100880B49C6D}" dt="2022-02-27T11:52:50.194" v="7"/>
        <pc:sldMkLst>
          <pc:docMk/>
          <pc:sldMk cId="1525765593" sldId="273"/>
        </pc:sldMkLst>
      </pc:sldChg>
      <pc:sldChg chg="del">
        <pc:chgData name="Daniel Anthony" userId="S::daniel.anthony@mandai.com::3357544f-eb0b-4131-be28-8c76a425c917" providerId="AD" clId="Web-{8017797A-84C3-EE31-E7F1-100880B49C6D}" dt="2022-02-27T11:52:51.319" v="8"/>
        <pc:sldMkLst>
          <pc:docMk/>
          <pc:sldMk cId="1801621596" sldId="274"/>
        </pc:sldMkLst>
      </pc:sldChg>
      <pc:sldChg chg="del">
        <pc:chgData name="Daniel Anthony" userId="S::daniel.anthony@mandai.com::3357544f-eb0b-4131-be28-8c76a425c917" providerId="AD" clId="Web-{8017797A-84C3-EE31-E7F1-100880B49C6D}" dt="2022-02-27T11:52:54.553" v="9"/>
        <pc:sldMkLst>
          <pc:docMk/>
          <pc:sldMk cId="2018800669" sldId="275"/>
        </pc:sldMkLst>
      </pc:sldChg>
      <pc:sldChg chg="del">
        <pc:chgData name="Daniel Anthony" userId="S::daniel.anthony@mandai.com::3357544f-eb0b-4131-be28-8c76a425c917" providerId="AD" clId="Web-{8017797A-84C3-EE31-E7F1-100880B49C6D}" dt="2022-02-27T11:55:05.646" v="36"/>
        <pc:sldMkLst>
          <pc:docMk/>
          <pc:sldMk cId="4092751637" sldId="276"/>
        </pc:sldMkLst>
      </pc:sldChg>
      <pc:sldChg chg="del">
        <pc:chgData name="Daniel Anthony" userId="S::daniel.anthony@mandai.com::3357544f-eb0b-4131-be28-8c76a425c917" providerId="AD" clId="Web-{8017797A-84C3-EE31-E7F1-100880B49C6D}" dt="2022-02-27T11:55:03.662" v="35"/>
        <pc:sldMkLst>
          <pc:docMk/>
          <pc:sldMk cId="3048728374" sldId="277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7.427" v="33"/>
        <pc:sldMkLst>
          <pc:docMk/>
          <pc:sldMk cId="2026606562" sldId="278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7.005" v="32"/>
        <pc:sldMkLst>
          <pc:docMk/>
          <pc:sldMk cId="2509278170" sldId="281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6.568" v="31"/>
        <pc:sldMkLst>
          <pc:docMk/>
          <pc:sldMk cId="569513648" sldId="282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6.037" v="30"/>
        <pc:sldMkLst>
          <pc:docMk/>
          <pc:sldMk cId="1505126872" sldId="283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5.474" v="29"/>
        <pc:sldMkLst>
          <pc:docMk/>
          <pc:sldMk cId="2583393319" sldId="284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4.912" v="28"/>
        <pc:sldMkLst>
          <pc:docMk/>
          <pc:sldMk cId="3671626028" sldId="285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2.740" v="27"/>
        <pc:sldMkLst>
          <pc:docMk/>
          <pc:sldMk cId="4031502708" sldId="286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1.927" v="25"/>
        <pc:sldMkLst>
          <pc:docMk/>
          <pc:sldMk cId="138453153" sldId="288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1.506" v="24"/>
        <pc:sldMkLst>
          <pc:docMk/>
          <pc:sldMk cId="3372280529" sldId="289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1.099" v="23"/>
        <pc:sldMkLst>
          <pc:docMk/>
          <pc:sldMk cId="1128861602" sldId="290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0.490" v="22"/>
        <pc:sldMkLst>
          <pc:docMk/>
          <pc:sldMk cId="590492785" sldId="291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9.787" v="21"/>
        <pc:sldMkLst>
          <pc:docMk/>
          <pc:sldMk cId="448451431" sldId="292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8.615" v="20"/>
        <pc:sldMkLst>
          <pc:docMk/>
          <pc:sldMk cId="3916317173" sldId="293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7.068" v="18"/>
        <pc:sldMkLst>
          <pc:docMk/>
          <pc:sldMk cId="1354810485" sldId="294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6.084" v="17"/>
        <pc:sldMkLst>
          <pc:docMk/>
          <pc:sldMk cId="4074473107" sldId="295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5.365" v="16"/>
        <pc:sldMkLst>
          <pc:docMk/>
          <pc:sldMk cId="1997053405" sldId="296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4.693" v="15"/>
        <pc:sldMkLst>
          <pc:docMk/>
          <pc:sldMk cId="3370242298" sldId="297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4.287" v="14"/>
        <pc:sldMkLst>
          <pc:docMk/>
          <pc:sldMk cId="3042916142" sldId="298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3.787" v="13"/>
        <pc:sldMkLst>
          <pc:docMk/>
          <pc:sldMk cId="363115923" sldId="299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3.021" v="12"/>
        <pc:sldMkLst>
          <pc:docMk/>
          <pc:sldMk cId="4054523742" sldId="300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2.162" v="11"/>
        <pc:sldMkLst>
          <pc:docMk/>
          <pc:sldMk cId="2884069159" sldId="301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1.115" v="10"/>
        <pc:sldMkLst>
          <pc:docMk/>
          <pc:sldMk cId="1756938491" sldId="302"/>
        </pc:sldMkLst>
      </pc:sldChg>
      <pc:sldChg chg="del">
        <pc:chgData name="Daniel Anthony" userId="S::daniel.anthony@mandai.com::3357544f-eb0b-4131-be28-8c76a425c917" providerId="AD" clId="Web-{8017797A-84C3-EE31-E7F1-100880B49C6D}" dt="2022-02-27T11:54:48.068" v="19"/>
        <pc:sldMkLst>
          <pc:docMk/>
          <pc:sldMk cId="302649570" sldId="303"/>
        </pc:sldMkLst>
      </pc:sldChg>
      <pc:sldChg chg="del">
        <pc:chgData name="Daniel Anthony" userId="S::daniel.anthony@mandai.com::3357544f-eb0b-4131-be28-8c76a425c917" providerId="AD" clId="Web-{8017797A-84C3-EE31-E7F1-100880B49C6D}" dt="2022-02-27T11:54:52.365" v="26"/>
        <pc:sldMkLst>
          <pc:docMk/>
          <pc:sldMk cId="3391897919" sldId="304"/>
        </pc:sldMkLst>
      </pc:sldChg>
      <pc:sldChg chg="del">
        <pc:chgData name="Daniel Anthony" userId="S::daniel.anthony@mandai.com::3357544f-eb0b-4131-be28-8c76a425c917" providerId="AD" clId="Web-{8017797A-84C3-EE31-E7F1-100880B49C6D}" dt="2022-02-27T11:55:19.115" v="38"/>
        <pc:sldMkLst>
          <pc:docMk/>
          <pc:sldMk cId="3722874611" sldId="305"/>
        </pc:sldMkLst>
      </pc:sldChg>
      <pc:sldChg chg="del">
        <pc:chgData name="Daniel Anthony" userId="S::daniel.anthony@mandai.com::3357544f-eb0b-4131-be28-8c76a425c917" providerId="AD" clId="Web-{8017797A-84C3-EE31-E7F1-100880B49C6D}" dt="2022-02-27T11:55:11.068" v="37"/>
        <pc:sldMkLst>
          <pc:docMk/>
          <pc:sldMk cId="4083739320" sldId="306"/>
        </pc:sldMkLst>
      </pc:sldChg>
      <pc:sldChg chg="del">
        <pc:chgData name="Daniel Anthony" userId="S::daniel.anthony@mandai.com::3357544f-eb0b-4131-be28-8c76a425c917" providerId="AD" clId="Web-{8017797A-84C3-EE31-E7F1-100880B49C6D}" dt="2022-02-27T11:56:18.677" v="42"/>
        <pc:sldMkLst>
          <pc:docMk/>
          <pc:sldMk cId="1461469964" sldId="307"/>
        </pc:sldMkLst>
      </pc:sldChg>
      <pc:sldChg chg="del">
        <pc:chgData name="Daniel Anthony" userId="S::daniel.anthony@mandai.com::3357544f-eb0b-4131-be28-8c76a425c917" providerId="AD" clId="Web-{8017797A-84C3-EE31-E7F1-100880B49C6D}" dt="2022-02-27T11:55:33.099" v="40"/>
        <pc:sldMkLst>
          <pc:docMk/>
          <pc:sldMk cId="1535188643" sldId="308"/>
        </pc:sldMkLst>
      </pc:sldChg>
      <pc:sldChg chg="del">
        <pc:chgData name="Daniel Anthony" userId="S::daniel.anthony@mandai.com::3357544f-eb0b-4131-be28-8c76a425c917" providerId="AD" clId="Web-{8017797A-84C3-EE31-E7F1-100880B49C6D}" dt="2022-02-27T11:56:29.317" v="43"/>
        <pc:sldMkLst>
          <pc:docMk/>
          <pc:sldMk cId="1309155245" sldId="309"/>
        </pc:sldMkLst>
      </pc:sldChg>
      <pc:sldChg chg="del">
        <pc:chgData name="Daniel Anthony" userId="S::daniel.anthony@mandai.com::3357544f-eb0b-4131-be28-8c76a425c917" providerId="AD" clId="Web-{8017797A-84C3-EE31-E7F1-100880B49C6D}" dt="2022-02-27T11:56:39.708" v="44"/>
        <pc:sldMkLst>
          <pc:docMk/>
          <pc:sldMk cId="2757108774" sldId="310"/>
        </pc:sldMkLst>
      </pc:sldChg>
      <pc:sldChg chg="del">
        <pc:chgData name="Daniel Anthony" userId="S::daniel.anthony@mandai.com::3357544f-eb0b-4131-be28-8c76a425c917" providerId="AD" clId="Web-{8017797A-84C3-EE31-E7F1-100880B49C6D}" dt="2022-02-27T11:55:26.099" v="39"/>
        <pc:sldMkLst>
          <pc:docMk/>
          <pc:sldMk cId="1793394607" sldId="311"/>
        </pc:sldMkLst>
      </pc:sldChg>
      <pc:sldChg chg="del">
        <pc:chgData name="Daniel Anthony" userId="S::daniel.anthony@mandai.com::3357544f-eb0b-4131-be28-8c76a425c917" providerId="AD" clId="Web-{8017797A-84C3-EE31-E7F1-100880B49C6D}" dt="2022-02-27T11:55:47.036" v="41"/>
        <pc:sldMkLst>
          <pc:docMk/>
          <pc:sldMk cId="2328733197" sldId="312"/>
        </pc:sldMkLst>
      </pc:sldChg>
      <pc:sldChg chg="del">
        <pc:chgData name="Daniel Anthony" userId="S::daniel.anthony@mandai.com::3357544f-eb0b-4131-be28-8c76a425c917" providerId="AD" clId="Web-{8017797A-84C3-EE31-E7F1-100880B49C6D}" dt="2022-02-27T11:55:01.412" v="34"/>
        <pc:sldMkLst>
          <pc:docMk/>
          <pc:sldMk cId="1169043827" sldId="313"/>
        </pc:sldMkLst>
      </pc:sldChg>
    </pc:docChg>
  </pc:docChgLst>
  <pc:docChgLst>
    <pc:chgData name="Najilah Anifah" userId="S::najilah.anifah@mandai.com::6f627829-8435-48e3-b00f-1f0b6f7115da" providerId="AD" clId="Web-{CE18C70C-9311-6E0A-6FBE-265CEC0FCD4D}"/>
    <pc:docChg chg="modSld">
      <pc:chgData name="Najilah Anifah" userId="S::najilah.anifah@mandai.com::6f627829-8435-48e3-b00f-1f0b6f7115da" providerId="AD" clId="Web-{CE18C70C-9311-6E0A-6FBE-265CEC0FCD4D}" dt="2022-03-10T09:26:19.527" v="2"/>
      <pc:docMkLst>
        <pc:docMk/>
      </pc:docMkLst>
      <pc:sldChg chg="modSp">
        <pc:chgData name="Najilah Anifah" userId="S::najilah.anifah@mandai.com::6f627829-8435-48e3-b00f-1f0b6f7115da" providerId="AD" clId="Web-{CE18C70C-9311-6E0A-6FBE-265CEC0FCD4D}" dt="2022-03-10T09:25:48.855" v="1" actId="1076"/>
        <pc:sldMkLst>
          <pc:docMk/>
          <pc:sldMk cId="1896200576" sldId="314"/>
        </pc:sldMkLst>
        <pc:grpChg chg="mod">
          <ac:chgData name="Najilah Anifah" userId="S::najilah.anifah@mandai.com::6f627829-8435-48e3-b00f-1f0b6f7115da" providerId="AD" clId="Web-{CE18C70C-9311-6E0A-6FBE-265CEC0FCD4D}" dt="2022-03-10T09:25:48.855" v="1" actId="1076"/>
          <ac:grpSpMkLst>
            <pc:docMk/>
            <pc:sldMk cId="1896200576" sldId="314"/>
            <ac:grpSpMk id="3" creationId="{28F8C03A-3401-4F98-8969-1800567EC970}"/>
          </ac:grpSpMkLst>
        </pc:grpChg>
      </pc:sldChg>
      <pc:sldChg chg="addSp">
        <pc:chgData name="Najilah Anifah" userId="S::najilah.anifah@mandai.com::6f627829-8435-48e3-b00f-1f0b6f7115da" providerId="AD" clId="Web-{CE18C70C-9311-6E0A-6FBE-265CEC0FCD4D}" dt="2022-03-10T09:26:19.527" v="2"/>
        <pc:sldMkLst>
          <pc:docMk/>
          <pc:sldMk cId="3311885182" sldId="315"/>
        </pc:sldMkLst>
        <pc:cxnChg chg="add">
          <ac:chgData name="Najilah Anifah" userId="S::najilah.anifah@mandai.com::6f627829-8435-48e3-b00f-1f0b6f7115da" providerId="AD" clId="Web-{CE18C70C-9311-6E0A-6FBE-265CEC0FCD4D}" dt="2022-03-10T09:26:19.527" v="2"/>
          <ac:cxnSpMkLst>
            <pc:docMk/>
            <pc:sldMk cId="3311885182" sldId="315"/>
            <ac:cxnSpMk id="3" creationId="{B2D1C3B2-00AF-4BA8-B80B-B797C80FBB0B}"/>
          </ac:cxnSpMkLst>
        </pc:cxnChg>
      </pc:sldChg>
    </pc:docChg>
  </pc:docChgLst>
  <pc:docChgLst>
    <pc:chgData name="Daniel Anthony" userId="S::daniel.anthony@wrs.com.sg::3357544f-eb0b-4131-be28-8c76a425c917" providerId="AD" clId="Web-{A446C555-3BCA-16F5-353E-C22DE6BC0EAC}"/>
    <pc:docChg chg="modSld">
      <pc:chgData name="Daniel Anthony" userId="S::daniel.anthony@wrs.com.sg::3357544f-eb0b-4131-be28-8c76a425c917" providerId="AD" clId="Web-{A446C555-3BCA-16F5-353E-C22DE6BC0EAC}" dt="2021-07-16T09:18:39.485" v="13" actId="14100"/>
      <pc:docMkLst>
        <pc:docMk/>
      </pc:docMkLst>
      <pc:sldChg chg="addSp modSp">
        <pc:chgData name="Daniel Anthony" userId="S::daniel.anthony@wrs.com.sg::3357544f-eb0b-4131-be28-8c76a425c917" providerId="AD" clId="Web-{A446C555-3BCA-16F5-353E-C22DE6BC0EAC}" dt="2021-07-16T09:18:39.485" v="13" actId="14100"/>
        <pc:sldMkLst>
          <pc:docMk/>
          <pc:sldMk cId="1309155245" sldId="309"/>
        </pc:sldMkLst>
        <pc:spChg chg="add mod">
          <ac:chgData name="Daniel Anthony" userId="S::daniel.anthony@wrs.com.sg::3357544f-eb0b-4131-be28-8c76a425c917" providerId="AD" clId="Web-{A446C555-3BCA-16F5-353E-C22DE6BC0EAC}" dt="2021-07-16T09:18:39.485" v="13" actId="14100"/>
          <ac:spMkLst>
            <pc:docMk/>
            <pc:sldMk cId="1309155245" sldId="309"/>
            <ac:spMk id="4" creationId="{E837310E-11BD-4EE6-A7F0-A2D97EDFFBAD}"/>
          </ac:spMkLst>
        </pc:spChg>
      </pc:sldChg>
    </pc:docChg>
  </pc:docChgLst>
  <pc:docChgLst>
    <pc:chgData name="Daniel Anthony" userId="S::daniel.anthony@wrs.com.sg::3357544f-eb0b-4131-be28-8c76a425c917" providerId="AD" clId="Web-{4F3CD9F6-6217-C25D-872F-EC7554979A17}"/>
    <pc:docChg chg="addSld delSld modSld">
      <pc:chgData name="Daniel Anthony" userId="S::daniel.anthony@wrs.com.sg::3357544f-eb0b-4131-be28-8c76a425c917" providerId="AD" clId="Web-{4F3CD9F6-6217-C25D-872F-EC7554979A17}" dt="2021-06-24T11:47:47.770" v="508" actId="1076"/>
      <pc:docMkLst>
        <pc:docMk/>
      </pc:docMkLst>
      <pc:sldChg chg="addSp modSp add del">
        <pc:chgData name="Daniel Anthony" userId="S::daniel.anthony@wrs.com.sg::3357544f-eb0b-4131-be28-8c76a425c917" providerId="AD" clId="Web-{4F3CD9F6-6217-C25D-872F-EC7554979A17}" dt="2021-06-24T11:06:53.777" v="309" actId="20577"/>
        <pc:sldMkLst>
          <pc:docMk/>
          <pc:sldMk cId="2018800669" sldId="275"/>
        </pc:sldMkLst>
        <pc:spChg chg="add mod">
          <ac:chgData name="Daniel Anthony" userId="S::daniel.anthony@wrs.com.sg::3357544f-eb0b-4131-be28-8c76a425c917" providerId="AD" clId="Web-{4F3CD9F6-6217-C25D-872F-EC7554979A17}" dt="2021-06-24T11:05:51.793" v="288" actId="14100"/>
          <ac:spMkLst>
            <pc:docMk/>
            <pc:sldMk cId="2018800669" sldId="275"/>
            <ac:spMk id="2" creationId="{C800BF99-BF3B-4F07-84A3-F3CC7DA06547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06:53.777" v="309" actId="20577"/>
          <ac:spMkLst>
            <pc:docMk/>
            <pc:sldMk cId="2018800669" sldId="275"/>
            <ac:spMk id="3" creationId="{80814828-E516-4D3A-8A81-972C0A0A5A23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1:04:42.090" v="281" actId="1076"/>
          <ac:spMkLst>
            <pc:docMk/>
            <pc:sldMk cId="2018800669" sldId="275"/>
            <ac:spMk id="18462" creationId="{00000000-0000-0000-0000-000000000000}"/>
          </ac:spMkLst>
        </pc:spChg>
        <pc:grpChg chg="mod">
          <ac:chgData name="Daniel Anthony" userId="S::daniel.anthony@wrs.com.sg::3357544f-eb0b-4131-be28-8c76a425c917" providerId="AD" clId="Web-{4F3CD9F6-6217-C25D-872F-EC7554979A17}" dt="2021-06-24T11:04:22.543" v="279" actId="1076"/>
          <ac:grpSpMkLst>
            <pc:docMk/>
            <pc:sldMk cId="2018800669" sldId="275"/>
            <ac:grpSpMk id="80" creationId="{68E5C6FC-3937-400D-A761-B367E36EE6E2}"/>
          </ac:grpSpMkLst>
        </pc:grpChg>
        <pc:grpChg chg="mod">
          <ac:chgData name="Daniel Anthony" userId="S::daniel.anthony@wrs.com.sg::3357544f-eb0b-4131-be28-8c76a425c917" providerId="AD" clId="Web-{4F3CD9F6-6217-C25D-872F-EC7554979A17}" dt="2021-06-24T11:04:32.168" v="280" actId="688"/>
          <ac:grpSpMkLst>
            <pc:docMk/>
            <pc:sldMk cId="2018800669" sldId="275"/>
            <ac:grpSpMk id="83" creationId="{BD5D23E0-5F14-4B65-BB49-550CDEBECDDA}"/>
          </ac:grpSpMkLst>
        </pc:grpChg>
      </pc:sldChg>
      <pc:sldChg chg="addSp delSp modSp add replId">
        <pc:chgData name="Daniel Anthony" userId="S::daniel.anthony@wrs.com.sg::3357544f-eb0b-4131-be28-8c76a425c917" providerId="AD" clId="Web-{4F3CD9F6-6217-C25D-872F-EC7554979A17}" dt="2021-06-24T11:23:50.600" v="329" actId="1076"/>
        <pc:sldMkLst>
          <pc:docMk/>
          <pc:sldMk cId="3722874611" sldId="305"/>
        </pc:sldMkLst>
        <pc:spChg chg="add mod">
          <ac:chgData name="Daniel Anthony" userId="S::daniel.anthony@wrs.com.sg::3357544f-eb0b-4131-be28-8c76a425c917" providerId="AD" clId="Web-{4F3CD9F6-6217-C25D-872F-EC7554979A17}" dt="2021-06-24T11:23:02.710" v="313" actId="20577"/>
          <ac:spMkLst>
            <pc:docMk/>
            <pc:sldMk cId="3722874611" sldId="305"/>
            <ac:spMk id="2" creationId="{864FAB55-7257-4614-AA9B-45F5C3936B76}"/>
          </ac:spMkLst>
        </pc:spChg>
        <pc:spChg chg="add del mod">
          <ac:chgData name="Daniel Anthony" userId="S::daniel.anthony@wrs.com.sg::3357544f-eb0b-4131-be28-8c76a425c917" providerId="AD" clId="Web-{4F3CD9F6-6217-C25D-872F-EC7554979A17}" dt="2021-06-24T10:12:24.960" v="49"/>
          <ac:spMkLst>
            <pc:docMk/>
            <pc:sldMk cId="3722874611" sldId="305"/>
            <ac:spMk id="3" creationId="{FCBCC895-A8B8-46EE-83D8-A534C16CB31F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23:09.397" v="316" actId="20577"/>
          <ac:spMkLst>
            <pc:docMk/>
            <pc:sldMk cId="3722874611" sldId="305"/>
            <ac:spMk id="4" creationId="{740495D6-8B76-4B4F-A74C-BD086D9C519A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23:50.600" v="329" actId="1076"/>
          <ac:spMkLst>
            <pc:docMk/>
            <pc:sldMk cId="3722874611" sldId="305"/>
            <ac:spMk id="5" creationId="{DDD3F873-E431-4CCD-8E02-3F37D658BE2C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23:03.898" v="314" actId="20577"/>
          <ac:spMkLst>
            <pc:docMk/>
            <pc:sldMk cId="3722874611" sldId="305"/>
            <ac:spMk id="86" creationId="{A107D6EE-5C6A-4300-88AA-B313789D385A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23:07.163" v="315" actId="20577"/>
          <ac:spMkLst>
            <pc:docMk/>
            <pc:sldMk cId="3722874611" sldId="305"/>
            <ac:spMk id="87" creationId="{660B32B1-B0F9-4EFB-AE9B-3A31FF8F4B28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13:49.194" v="71" actId="1076"/>
          <ac:spMkLst>
            <pc:docMk/>
            <pc:sldMk cId="3722874611" sldId="305"/>
            <ac:spMk id="18450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12:07.320" v="43" actId="1076"/>
          <ac:spMkLst>
            <pc:docMk/>
            <pc:sldMk cId="3722874611" sldId="305"/>
            <ac:spMk id="18451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12:16.960" v="45" actId="1076"/>
          <ac:spMkLst>
            <pc:docMk/>
            <pc:sldMk cId="3722874611" sldId="305"/>
            <ac:spMk id="18452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12:55.960" v="54" actId="1076"/>
          <ac:spMkLst>
            <pc:docMk/>
            <pc:sldMk cId="3722874611" sldId="305"/>
            <ac:spMk id="18453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13:44.319" v="70" actId="1076"/>
          <ac:spMkLst>
            <pc:docMk/>
            <pc:sldMk cId="3722874611" sldId="305"/>
            <ac:spMk id="18470" creationId="{00000000-0000-0000-0000-000000000000}"/>
          </ac:spMkLst>
        </pc:spChg>
        <pc:grpChg chg="del">
          <ac:chgData name="Daniel Anthony" userId="S::daniel.anthony@wrs.com.sg::3357544f-eb0b-4131-be28-8c76a425c917" providerId="AD" clId="Web-{4F3CD9F6-6217-C25D-872F-EC7554979A17}" dt="2021-06-24T10:09:31.821" v="3"/>
          <ac:grpSpMkLst>
            <pc:docMk/>
            <pc:sldMk cId="3722874611" sldId="305"/>
            <ac:grpSpMk id="53" creationId="{25DE2940-63A6-4E54-B0EB-6512522F3969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37.383" v="6"/>
          <ac:grpSpMkLst>
            <pc:docMk/>
            <pc:sldMk cId="3722874611" sldId="305"/>
            <ac:grpSpMk id="56" creationId="{C993C652-BA85-4143-B9B9-CC825CD6DCB1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34.149" v="4"/>
          <ac:grpSpMkLst>
            <pc:docMk/>
            <pc:sldMk cId="3722874611" sldId="305"/>
            <ac:grpSpMk id="59" creationId="{39ADF390-2C9D-42DA-A75E-BA56EFC69D4F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35.383" v="5"/>
          <ac:grpSpMkLst>
            <pc:docMk/>
            <pc:sldMk cId="3722874611" sldId="305"/>
            <ac:grpSpMk id="62" creationId="{56B3BCBC-E754-4395-BDCA-23D56E6D4D6C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42.305" v="8"/>
          <ac:grpSpMkLst>
            <pc:docMk/>
            <pc:sldMk cId="3722874611" sldId="305"/>
            <ac:grpSpMk id="65" creationId="{7C90F5A7-D8D2-46CA-BF02-0D0536EC6BCD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39.867" v="7"/>
          <ac:grpSpMkLst>
            <pc:docMk/>
            <pc:sldMk cId="3722874611" sldId="305"/>
            <ac:grpSpMk id="68" creationId="{E302E7EF-09DD-4458-A1AD-BC54F0F1190F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44.821" v="10"/>
          <ac:grpSpMkLst>
            <pc:docMk/>
            <pc:sldMk cId="3722874611" sldId="305"/>
            <ac:grpSpMk id="71" creationId="{E965C717-510D-4047-A650-644F2A1C67EE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42.789" v="9"/>
          <ac:grpSpMkLst>
            <pc:docMk/>
            <pc:sldMk cId="3722874611" sldId="305"/>
            <ac:grpSpMk id="74" creationId="{38D53868-658B-4D34-A128-F7BA84FB1E57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48.289" v="12"/>
          <ac:grpSpMkLst>
            <pc:docMk/>
            <pc:sldMk cId="3722874611" sldId="305"/>
            <ac:grpSpMk id="77" creationId="{ABF19DF7-3D4D-4A4C-94A5-97AF9BA8B3C4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46.680" v="11"/>
          <ac:grpSpMkLst>
            <pc:docMk/>
            <pc:sldMk cId="3722874611" sldId="305"/>
            <ac:grpSpMk id="80" creationId="{68E5C6FC-3937-400D-A761-B367E36EE6E2}"/>
          </ac:grpSpMkLst>
        </pc:grpChg>
        <pc:grpChg chg="del">
          <ac:chgData name="Daniel Anthony" userId="S::daniel.anthony@wrs.com.sg::3357544f-eb0b-4131-be28-8c76a425c917" providerId="AD" clId="Web-{4F3CD9F6-6217-C25D-872F-EC7554979A17}" dt="2021-06-24T10:09:49.836" v="13"/>
          <ac:grpSpMkLst>
            <pc:docMk/>
            <pc:sldMk cId="3722874611" sldId="305"/>
            <ac:grpSpMk id="83" creationId="{BD5D23E0-5F14-4B65-BB49-550CDEBECDDA}"/>
          </ac:grpSpMkLst>
        </pc:grpChg>
      </pc:sldChg>
      <pc:sldChg chg="addSp delSp modSp add replId">
        <pc:chgData name="Daniel Anthony" userId="S::daniel.anthony@wrs.com.sg::3357544f-eb0b-4131-be28-8c76a425c917" providerId="AD" clId="Web-{4F3CD9F6-6217-C25D-872F-EC7554979A17}" dt="2021-06-24T11:47:47.770" v="508" actId="1076"/>
        <pc:sldMkLst>
          <pc:docMk/>
          <pc:sldMk cId="4083739320" sldId="306"/>
        </pc:sldMkLst>
        <pc:spChg chg="del mod">
          <ac:chgData name="Daniel Anthony" userId="S::daniel.anthony@wrs.com.sg::3357544f-eb0b-4131-be28-8c76a425c917" providerId="AD" clId="Web-{4F3CD9F6-6217-C25D-872F-EC7554979A17}" dt="2021-06-24T10:29:47.903" v="107"/>
          <ac:spMkLst>
            <pc:docMk/>
            <pc:sldMk cId="4083739320" sldId="306"/>
            <ac:spMk id="2" creationId="{864FAB55-7257-4614-AA9B-45F5C3936B76}"/>
          </ac:spMkLst>
        </pc:spChg>
        <pc:spChg chg="add del mod">
          <ac:chgData name="Daniel Anthony" userId="S::daniel.anthony@wrs.com.sg::3357544f-eb0b-4131-be28-8c76a425c917" providerId="AD" clId="Web-{4F3CD9F6-6217-C25D-872F-EC7554979A17}" dt="2021-06-24T10:31:14.387" v="113"/>
          <ac:spMkLst>
            <pc:docMk/>
            <pc:sldMk cId="4083739320" sldId="306"/>
            <ac:spMk id="3" creationId="{462E0809-B40A-460D-A8F9-FE2775A7167B}"/>
          </ac:spMkLst>
        </pc:spChg>
        <pc:spChg chg="del mod">
          <ac:chgData name="Daniel Anthony" userId="S::daniel.anthony@wrs.com.sg::3357544f-eb0b-4131-be28-8c76a425c917" providerId="AD" clId="Web-{4F3CD9F6-6217-C25D-872F-EC7554979A17}" dt="2021-06-24T10:29:47.903" v="104"/>
          <ac:spMkLst>
            <pc:docMk/>
            <pc:sldMk cId="4083739320" sldId="306"/>
            <ac:spMk id="4" creationId="{740495D6-8B76-4B4F-A74C-BD086D9C519A}"/>
          </ac:spMkLst>
        </pc:spChg>
        <pc:spChg chg="del mod">
          <ac:chgData name="Daniel Anthony" userId="S::daniel.anthony@wrs.com.sg::3357544f-eb0b-4131-be28-8c76a425c917" providerId="AD" clId="Web-{4F3CD9F6-6217-C25D-872F-EC7554979A17}" dt="2021-06-24T10:29:49.841" v="108"/>
          <ac:spMkLst>
            <pc:docMk/>
            <pc:sldMk cId="4083739320" sldId="306"/>
            <ac:spMk id="5" creationId="{DDD3F873-E431-4CCD-8E02-3F37D658BE2C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41:03.587" v="153"/>
          <ac:spMkLst>
            <pc:docMk/>
            <pc:sldMk cId="4083739320" sldId="306"/>
            <ac:spMk id="6" creationId="{3C92CC66-1D26-4D32-B772-C2605F887AA7}"/>
          </ac:spMkLst>
        </pc:spChg>
        <pc:spChg chg="add mod ord">
          <ac:chgData name="Daniel Anthony" userId="S::daniel.anthony@wrs.com.sg::3357544f-eb0b-4131-be28-8c76a425c917" providerId="AD" clId="Web-{4F3CD9F6-6217-C25D-872F-EC7554979A17}" dt="2021-06-24T10:53:09.732" v="228"/>
          <ac:spMkLst>
            <pc:docMk/>
            <pc:sldMk cId="4083739320" sldId="306"/>
            <ac:spMk id="7" creationId="{C2C78452-36C4-480C-A5DC-C31ED224E9D0}"/>
          </ac:spMkLst>
        </pc:spChg>
        <pc:spChg chg="add mod ord">
          <ac:chgData name="Daniel Anthony" userId="S::daniel.anthony@wrs.com.sg::3357544f-eb0b-4131-be28-8c76a425c917" providerId="AD" clId="Web-{4F3CD9F6-6217-C25D-872F-EC7554979A17}" dt="2021-06-24T10:53:04.216" v="227" actId="688"/>
          <ac:spMkLst>
            <pc:docMk/>
            <pc:sldMk cId="4083739320" sldId="306"/>
            <ac:spMk id="8" creationId="{D5342135-D1B6-4040-A71D-8E0D52C7F05A}"/>
          </ac:spMkLst>
        </pc:spChg>
        <pc:spChg chg="add mod ord">
          <ac:chgData name="Daniel Anthony" userId="S::daniel.anthony@wrs.com.sg::3357544f-eb0b-4131-be28-8c76a425c917" providerId="AD" clId="Web-{4F3CD9F6-6217-C25D-872F-EC7554979A17}" dt="2021-06-24T10:45:59.305" v="188"/>
          <ac:spMkLst>
            <pc:docMk/>
            <pc:sldMk cId="4083739320" sldId="306"/>
            <ac:spMk id="9" creationId="{C3202760-4040-4D4E-83C5-B728784BDB30}"/>
          </ac:spMkLst>
        </pc:spChg>
        <pc:spChg chg="add mod ord">
          <ac:chgData name="Daniel Anthony" userId="S::daniel.anthony@wrs.com.sg::3357544f-eb0b-4131-be28-8c76a425c917" providerId="AD" clId="Web-{4F3CD9F6-6217-C25D-872F-EC7554979A17}" dt="2021-06-24T10:43:36.915" v="171"/>
          <ac:spMkLst>
            <pc:docMk/>
            <pc:sldMk cId="4083739320" sldId="306"/>
            <ac:spMk id="10" creationId="{5633A193-14BC-4239-B1CC-F69501ADF4CE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6:35.333" v="504" actId="1076"/>
          <ac:spMkLst>
            <pc:docMk/>
            <pc:sldMk cId="4083739320" sldId="306"/>
            <ac:spMk id="11" creationId="{635E5D27-2502-4F8A-9DE3-3B9A4F2D3FFD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5:59.036" v="497" actId="1076"/>
          <ac:spMkLst>
            <pc:docMk/>
            <pc:sldMk cId="4083739320" sldId="306"/>
            <ac:spMk id="12" creationId="{0AA8A9B2-77AC-4845-A4F6-136ECBE7145D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6:10.130" v="500" actId="1076"/>
          <ac:spMkLst>
            <pc:docMk/>
            <pc:sldMk cId="4083739320" sldId="306"/>
            <ac:spMk id="13" creationId="{BC27BEDE-0C9F-41AA-BAAB-EBB6A676DF85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6:20.090" v="244" actId="14100"/>
          <ac:spMkLst>
            <pc:docMk/>
            <pc:sldMk cId="4083739320" sldId="306"/>
            <ac:spMk id="14" creationId="{CA2E9030-B629-4FA6-A74D-32829D835EDD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7:19.918" v="254" actId="14100"/>
          <ac:spMkLst>
            <pc:docMk/>
            <pc:sldMk cId="4083739320" sldId="306"/>
            <ac:spMk id="15" creationId="{E0A7F704-280A-4226-B211-AE91D73AB1F9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2:02.553" v="483" actId="20577"/>
          <ac:spMkLst>
            <pc:docMk/>
            <pc:sldMk cId="4083739320" sldId="306"/>
            <ac:spMk id="17" creationId="{509C4A91-8C56-4AC1-8B3A-9A63ED8D7931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38:15.445" v="467" actId="1076"/>
          <ac:spMkLst>
            <pc:docMk/>
            <pc:sldMk cId="4083739320" sldId="306"/>
            <ac:spMk id="20" creationId="{824B6900-14BD-4088-9C7F-2833C7802BC1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1:38:51.758" v="470" actId="1076"/>
          <ac:spMkLst>
            <pc:docMk/>
            <pc:sldMk cId="4083739320" sldId="306"/>
            <ac:spMk id="39" creationId="{00000000-0000-0000-0000-000000000000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47:00.070" v="195" actId="14100"/>
          <ac:spMkLst>
            <pc:docMk/>
            <pc:sldMk cId="4083739320" sldId="306"/>
            <ac:spMk id="50" creationId="{12390955-618F-4DEB-AF7D-AD049EE9A041}"/>
          </ac:spMkLst>
        </pc:spChg>
        <pc:spChg chg="add del">
          <ac:chgData name="Daniel Anthony" userId="S::daniel.anthony@wrs.com.sg::3357544f-eb0b-4131-be28-8c76a425c917" providerId="AD" clId="Web-{4F3CD9F6-6217-C25D-872F-EC7554979A17}" dt="2021-06-24T10:45:24.148" v="180"/>
          <ac:spMkLst>
            <pc:docMk/>
            <pc:sldMk cId="4083739320" sldId="306"/>
            <ac:spMk id="53" creationId="{70866108-AFAB-45A6-9E6C-5070D8C1EFB9}"/>
          </ac:spMkLst>
        </pc:spChg>
        <pc:spChg chg="add del">
          <ac:chgData name="Daniel Anthony" userId="S::daniel.anthony@wrs.com.sg::3357544f-eb0b-4131-be28-8c76a425c917" providerId="AD" clId="Web-{4F3CD9F6-6217-C25D-872F-EC7554979A17}" dt="2021-06-24T10:45:30.164" v="182"/>
          <ac:spMkLst>
            <pc:docMk/>
            <pc:sldMk cId="4083739320" sldId="306"/>
            <ac:spMk id="54" creationId="{9E18218E-21E4-4ECC-BFF1-BE1B93DB3FE4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46:21.054" v="191" actId="14100"/>
          <ac:spMkLst>
            <pc:docMk/>
            <pc:sldMk cId="4083739320" sldId="306"/>
            <ac:spMk id="55" creationId="{22D1BD6F-A972-4F2E-8870-82B64D216780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46:36.101" v="194" actId="14100"/>
          <ac:spMkLst>
            <pc:docMk/>
            <pc:sldMk cId="4083739320" sldId="306"/>
            <ac:spMk id="56" creationId="{BD163629-4862-4141-BBC6-19CBE60D3ADA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6:13.302" v="501" actId="1076"/>
          <ac:spMkLst>
            <pc:docMk/>
            <pc:sldMk cId="4083739320" sldId="306"/>
            <ac:spMk id="57" creationId="{6121C494-9CFC-477E-B890-B24BA54DEF9A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6:01.568" v="498" actId="1076"/>
          <ac:spMkLst>
            <pc:docMk/>
            <pc:sldMk cId="4083739320" sldId="306"/>
            <ac:spMk id="59" creationId="{F7D8B927-B2F8-4ACD-92F7-2B7BA3550AAB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6:07.693" v="499" actId="1076"/>
          <ac:spMkLst>
            <pc:docMk/>
            <pc:sldMk cId="4083739320" sldId="306"/>
            <ac:spMk id="60" creationId="{7C25D931-76A0-4076-9E39-8F7B741204CA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5:56.161" v="496" actId="1076"/>
          <ac:spMkLst>
            <pc:docMk/>
            <pc:sldMk cId="4083739320" sldId="306"/>
            <ac:spMk id="61" creationId="{11983493-CEFD-4FD9-8C49-C1A49B9743EB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2:15.748" v="223" actId="1076"/>
          <ac:spMkLst>
            <pc:docMk/>
            <pc:sldMk cId="4083739320" sldId="306"/>
            <ac:spMk id="62" creationId="{A6B1A628-737E-4A74-B019-DD2AF7C7BAD0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6:26.465" v="246" actId="1076"/>
          <ac:spMkLst>
            <pc:docMk/>
            <pc:sldMk cId="4083739320" sldId="306"/>
            <ac:spMk id="65" creationId="{2F4E6E37-3060-4853-8A73-7A438DB94BCA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6:32.747" v="248" actId="1076"/>
          <ac:spMkLst>
            <pc:docMk/>
            <pc:sldMk cId="4083739320" sldId="306"/>
            <ac:spMk id="66" creationId="{D8344EAB-00B1-44D8-AFD1-AA9C6715CC6D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7:33.027" v="257" actId="1076"/>
          <ac:spMkLst>
            <pc:docMk/>
            <pc:sldMk cId="4083739320" sldId="306"/>
            <ac:spMk id="68" creationId="{98AA1446-7D4C-422B-BB44-0C1A550509A7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9:25.433" v="265" actId="14100"/>
          <ac:spMkLst>
            <pc:docMk/>
            <pc:sldMk cId="4083739320" sldId="306"/>
            <ac:spMk id="69" creationId="{04DF242F-FF51-4364-82AC-3D630A91CF6C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0:59:37.246" v="268" actId="688"/>
          <ac:spMkLst>
            <pc:docMk/>
            <pc:sldMk cId="4083739320" sldId="306"/>
            <ac:spMk id="70" creationId="{BA142313-E3C8-4610-900F-BF9444B008F2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00:04.964" v="270" actId="1076"/>
          <ac:spMkLst>
            <pc:docMk/>
            <pc:sldMk cId="4083739320" sldId="306"/>
            <ac:spMk id="71" creationId="{4C809C0F-909B-4A07-B1D0-D0BEFAB85A70}"/>
          </ac:spMkLst>
        </pc:spChg>
        <pc:spChg chg="add mod">
          <ac:chgData name="Daniel Anthony" userId="S::daniel.anthony@wrs.com.sg::3357544f-eb0b-4131-be28-8c76a425c917" providerId="AD" clId="Web-{4F3CD9F6-6217-C25D-872F-EC7554979A17}" dt="2021-06-24T11:46:32.224" v="503" actId="1076"/>
          <ac:spMkLst>
            <pc:docMk/>
            <pc:sldMk cId="4083739320" sldId="306"/>
            <ac:spMk id="73" creationId="{D78855B3-F3B6-404B-BD76-BA4349C455F8}"/>
          </ac:spMkLst>
        </pc:spChg>
        <pc:spChg chg="add mod topLvl">
          <ac:chgData name="Daniel Anthony" userId="S::daniel.anthony@wrs.com.sg::3357544f-eb0b-4131-be28-8c76a425c917" providerId="AD" clId="Web-{4F3CD9F6-6217-C25D-872F-EC7554979A17}" dt="2021-06-24T11:42:37.131" v="490" actId="1076"/>
          <ac:spMkLst>
            <pc:docMk/>
            <pc:sldMk cId="4083739320" sldId="306"/>
            <ac:spMk id="75" creationId="{05E88BE6-6338-457C-9CB0-116A3F0F28D0}"/>
          </ac:spMkLst>
        </pc:spChg>
        <pc:spChg chg="add mod topLvl">
          <ac:chgData name="Daniel Anthony" userId="S::daniel.anthony@wrs.com.sg::3357544f-eb0b-4131-be28-8c76a425c917" providerId="AD" clId="Web-{4F3CD9F6-6217-C25D-872F-EC7554979A17}" dt="2021-06-24T11:42:32.538" v="489" actId="1076"/>
          <ac:spMkLst>
            <pc:docMk/>
            <pc:sldMk cId="4083739320" sldId="306"/>
            <ac:spMk id="76" creationId="{AB0025A8-43A3-455A-8FCC-A45247BDEFEA}"/>
          </ac:spMkLst>
        </pc:spChg>
        <pc:spChg chg="add mod topLvl">
          <ac:chgData name="Daniel Anthony" userId="S::daniel.anthony@wrs.com.sg::3357544f-eb0b-4131-be28-8c76a425c917" providerId="AD" clId="Web-{4F3CD9F6-6217-C25D-872F-EC7554979A17}" dt="2021-06-24T11:42:27.819" v="488" actId="1076"/>
          <ac:spMkLst>
            <pc:docMk/>
            <pc:sldMk cId="4083739320" sldId="306"/>
            <ac:spMk id="77" creationId="{14FB51D3-C435-4A50-849C-CF1E9AB35CAC}"/>
          </ac:spMkLst>
        </pc:spChg>
        <pc:spChg chg="add mod topLvl">
          <ac:chgData name="Daniel Anthony" userId="S::daniel.anthony@wrs.com.sg::3357544f-eb0b-4131-be28-8c76a425c917" providerId="AD" clId="Web-{4F3CD9F6-6217-C25D-872F-EC7554979A17}" dt="2021-06-24T11:42:44.928" v="491" actId="1076"/>
          <ac:spMkLst>
            <pc:docMk/>
            <pc:sldMk cId="4083739320" sldId="306"/>
            <ac:spMk id="78" creationId="{AE31ABE6-EA59-4EF2-8FDA-E07ECF8F0EC7}"/>
          </ac:spMkLst>
        </pc:spChg>
        <pc:spChg chg="add mod topLvl">
          <ac:chgData name="Daniel Anthony" userId="S::daniel.anthony@wrs.com.sg::3357544f-eb0b-4131-be28-8c76a425c917" providerId="AD" clId="Web-{4F3CD9F6-6217-C25D-872F-EC7554979A17}" dt="2021-06-24T11:42:22.928" v="487" actId="1076"/>
          <ac:spMkLst>
            <pc:docMk/>
            <pc:sldMk cId="4083739320" sldId="306"/>
            <ac:spMk id="79" creationId="{C4625B24-BD94-4674-9C1D-1CAB3DF80E63}"/>
          </ac:spMkLst>
        </pc:spChg>
        <pc:spChg chg="add mod topLvl">
          <ac:chgData name="Daniel Anthony" userId="S::daniel.anthony@wrs.com.sg::3357544f-eb0b-4131-be28-8c76a425c917" providerId="AD" clId="Web-{4F3CD9F6-6217-C25D-872F-EC7554979A17}" dt="2021-06-24T11:42:16.397" v="485" actId="1076"/>
          <ac:spMkLst>
            <pc:docMk/>
            <pc:sldMk cId="4083739320" sldId="306"/>
            <ac:spMk id="80" creationId="{C21F0C42-DA33-49CD-9F8A-A10FC68B8ECC}"/>
          </ac:spMkLst>
        </pc:spChg>
        <pc:spChg chg="add mod topLvl">
          <ac:chgData name="Daniel Anthony" userId="S::daniel.anthony@wrs.com.sg::3357544f-eb0b-4131-be28-8c76a425c917" providerId="AD" clId="Web-{4F3CD9F6-6217-C25D-872F-EC7554979A17}" dt="2021-06-24T11:42:11.178" v="484" actId="1076"/>
          <ac:spMkLst>
            <pc:docMk/>
            <pc:sldMk cId="4083739320" sldId="306"/>
            <ac:spMk id="81" creationId="{BFAE600D-BD88-4D89-8A44-5012CE9310B8}"/>
          </ac:spMkLst>
        </pc:spChg>
        <pc:spChg chg="del mod">
          <ac:chgData name="Daniel Anthony" userId="S::daniel.anthony@wrs.com.sg::3357544f-eb0b-4131-be28-8c76a425c917" providerId="AD" clId="Web-{4F3CD9F6-6217-C25D-872F-EC7554979A17}" dt="2021-06-24T10:29:47.903" v="106"/>
          <ac:spMkLst>
            <pc:docMk/>
            <pc:sldMk cId="4083739320" sldId="306"/>
            <ac:spMk id="86" creationId="{A107D6EE-5C6A-4300-88AA-B313789D385A}"/>
          </ac:spMkLst>
        </pc:spChg>
        <pc:spChg chg="del mod">
          <ac:chgData name="Daniel Anthony" userId="S::daniel.anthony@wrs.com.sg::3357544f-eb0b-4131-be28-8c76a425c917" providerId="AD" clId="Web-{4F3CD9F6-6217-C25D-872F-EC7554979A17}" dt="2021-06-24T10:29:47.903" v="105"/>
          <ac:spMkLst>
            <pc:docMk/>
            <pc:sldMk cId="4083739320" sldId="306"/>
            <ac:spMk id="87" creationId="{660B32B1-B0F9-4EFB-AE9B-3A31FF8F4B28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30:23.981" v="109" actId="1076"/>
          <ac:spMkLst>
            <pc:docMk/>
            <pc:sldMk cId="4083739320" sldId="306"/>
            <ac:spMk id="18451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30:26.887" v="110" actId="1076"/>
          <ac:spMkLst>
            <pc:docMk/>
            <pc:sldMk cId="4083739320" sldId="306"/>
            <ac:spMk id="18452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32:33.731" v="124" actId="688"/>
          <ac:spMkLst>
            <pc:docMk/>
            <pc:sldMk cId="4083739320" sldId="306"/>
            <ac:spMk id="18462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1:47:47.770" v="508" actId="1076"/>
          <ac:spMkLst>
            <pc:docMk/>
            <pc:sldMk cId="4083739320" sldId="306"/>
            <ac:spMk id="18463" creationId="{00000000-0000-0000-0000-000000000000}"/>
          </ac:spMkLst>
        </pc:spChg>
        <pc:spChg chg="mod">
          <ac:chgData name="Daniel Anthony" userId="S::daniel.anthony@wrs.com.sg::3357544f-eb0b-4131-be28-8c76a425c917" providerId="AD" clId="Web-{4F3CD9F6-6217-C25D-872F-EC7554979A17}" dt="2021-06-24T10:47:48.773" v="201" actId="14100"/>
          <ac:spMkLst>
            <pc:docMk/>
            <pc:sldMk cId="4083739320" sldId="306"/>
            <ac:spMk id="18470" creationId="{00000000-0000-0000-0000-000000000000}"/>
          </ac:spMkLst>
        </pc:spChg>
        <pc:grpChg chg="add del mod">
          <ac:chgData name="Daniel Anthony" userId="S::daniel.anthony@wrs.com.sg::3357544f-eb0b-4131-be28-8c76a425c917" providerId="AD" clId="Web-{4F3CD9F6-6217-C25D-872F-EC7554979A17}" dt="2021-06-24T11:36:40.227" v="457"/>
          <ac:grpSpMkLst>
            <pc:docMk/>
            <pc:sldMk cId="4083739320" sldId="306"/>
            <ac:grpSpMk id="18" creationId="{DD43703E-5CED-4CF2-9AC7-061A0E354977}"/>
          </ac:grpSpMkLst>
        </pc:grpChg>
        <pc:grpChg chg="add del mod">
          <ac:chgData name="Daniel Anthony" userId="S::daniel.anthony@wrs.com.sg::3357544f-eb0b-4131-be28-8c76a425c917" providerId="AD" clId="Web-{4F3CD9F6-6217-C25D-872F-EC7554979A17}" dt="2021-06-24T11:41:35.944" v="474"/>
          <ac:grpSpMkLst>
            <pc:docMk/>
            <pc:sldMk cId="4083739320" sldId="306"/>
            <ac:grpSpMk id="19" creationId="{8E5927A6-70C9-40BB-BEE7-0B45CE15C1E8}"/>
          </ac:grpSpMkLst>
        </pc:grpChg>
        <pc:grpChg chg="mod">
          <ac:chgData name="Daniel Anthony" userId="S::daniel.anthony@wrs.com.sg::3357544f-eb0b-4131-be28-8c76a425c917" providerId="AD" clId="Web-{4F3CD9F6-6217-C25D-872F-EC7554979A17}" dt="2021-06-24T11:47:30.067" v="507" actId="1076"/>
          <ac:grpSpMkLst>
            <pc:docMk/>
            <pc:sldMk cId="4083739320" sldId="306"/>
            <ac:grpSpMk id="18435" creationId="{00000000-0000-0000-0000-000000000000}"/>
          </ac:grpSpMkLst>
        </pc:grpChg>
        <pc:cxnChg chg="add mod">
          <ac:chgData name="Daniel Anthony" userId="S::daniel.anthony@wrs.com.sg::3357544f-eb0b-4131-be28-8c76a425c917" providerId="AD" clId="Web-{4F3CD9F6-6217-C25D-872F-EC7554979A17}" dt="2021-06-24T11:01:01.761" v="276" actId="1076"/>
          <ac:cxnSpMkLst>
            <pc:docMk/>
            <pc:sldMk cId="4083739320" sldId="306"/>
            <ac:cxnSpMk id="16" creationId="{CE3320AA-6664-4F2A-9FDD-EAE15EBD5CE8}"/>
          </ac:cxnSpMkLst>
        </pc:cxnChg>
        <pc:cxnChg chg="add mod">
          <ac:chgData name="Daniel Anthony" userId="S::daniel.anthony@wrs.com.sg::3357544f-eb0b-4131-be28-8c76a425c917" providerId="AD" clId="Web-{4F3CD9F6-6217-C25D-872F-EC7554979A17}" dt="2021-06-24T11:46:49.552" v="505"/>
          <ac:cxnSpMkLst>
            <pc:docMk/>
            <pc:sldMk cId="4083739320" sldId="306"/>
            <ac:cxnSpMk id="21" creationId="{E504E25D-3A96-4D6B-9732-8BFD2217EF6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3C7128F-C51B-4F4A-8DD5-F9CE21685941}" type="datetimeFigureOut">
              <a:rPr lang="en-US"/>
              <a:pPr>
                <a:defRPr/>
              </a:pPr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D5D5975-87CC-4BCB-826E-377EA6C7D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16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5D5975-87CC-4BCB-826E-377EA6C7D399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SCENT TESTING POINTS (TOTAL: 8)</a:t>
            </a:r>
          </a:p>
          <a:p>
            <a:r>
              <a:rPr lang="en-US" dirty="0">
                <a:cs typeface="Calibri"/>
              </a:rPr>
              <a:t>A: Big boulder at the left of exhibit (view from tram route)</a:t>
            </a:r>
          </a:p>
          <a:p>
            <a:r>
              <a:rPr lang="en-US" dirty="0">
                <a:cs typeface="Calibri"/>
              </a:rPr>
              <a:t>B: Palm tree + tree </a:t>
            </a:r>
          </a:p>
          <a:p>
            <a:r>
              <a:rPr lang="en-US" dirty="0">
                <a:cs typeface="Calibri"/>
              </a:rPr>
              <a:t>C: Stacked boulders</a:t>
            </a:r>
          </a:p>
          <a:p>
            <a:r>
              <a:rPr lang="en-US" dirty="0">
                <a:cs typeface="Calibri"/>
              </a:rPr>
              <a:t>D: Boulder with hooked on top</a:t>
            </a:r>
          </a:p>
          <a:p>
            <a:r>
              <a:rPr lang="en-US" dirty="0">
                <a:cs typeface="Calibri"/>
              </a:rPr>
              <a:t>E: Boulder in water cascade (point 1</a:t>
            </a:r>
            <a:r>
              <a:rPr lang="en-GB" dirty="0">
                <a:cs typeface="Calibri"/>
              </a:rPr>
              <a:t>:</a:t>
            </a:r>
            <a:r>
              <a:rPr lang="zh-CN" altLang="en-US" dirty="0">
                <a:cs typeface="Calibri"/>
              </a:rPr>
              <a:t> </a:t>
            </a:r>
            <a:r>
              <a:rPr lang="en-GB" altLang="zh-CN" dirty="0">
                <a:cs typeface="Calibri"/>
              </a:rPr>
              <a:t>boulder</a:t>
            </a:r>
            <a:r>
              <a:rPr lang="zh-CN" altLang="en-US" dirty="0">
                <a:cs typeface="Calibri"/>
              </a:rPr>
              <a:t> </a:t>
            </a:r>
            <a:r>
              <a:rPr lang="en-GB" altLang="zh-CN" dirty="0">
                <a:cs typeface="Calibri"/>
              </a:rPr>
              <a:t>in</a:t>
            </a:r>
            <a:r>
              <a:rPr lang="zh-CN" altLang="en-US" dirty="0">
                <a:cs typeface="Calibri"/>
              </a:rPr>
              <a:t> </a:t>
            </a:r>
            <a:r>
              <a:rPr lang="en-GB" altLang="zh-CN" dirty="0">
                <a:cs typeface="Calibri"/>
              </a:rPr>
              <a:t>the</a:t>
            </a:r>
            <a:r>
              <a:rPr lang="zh-CN" altLang="en-US" dirty="0">
                <a:cs typeface="Calibri"/>
              </a:rPr>
              <a:t> </a:t>
            </a:r>
            <a:r>
              <a:rPr lang="en-GB" altLang="zh-CN" dirty="0">
                <a:cs typeface="Calibri"/>
              </a:rPr>
              <a:t>middle</a:t>
            </a:r>
            <a:r>
              <a:rPr lang="zh-CN" altLang="en-US" dirty="0">
                <a:cs typeface="Calibri"/>
              </a:rPr>
              <a:t> </a:t>
            </a:r>
            <a:r>
              <a:rPr lang="en-GB" altLang="zh-CN" dirty="0">
                <a:cs typeface="Calibri"/>
              </a:rPr>
              <a:t>of</a:t>
            </a:r>
            <a:r>
              <a:rPr lang="zh-CN" altLang="en-US" dirty="0">
                <a:cs typeface="Calibri"/>
              </a:rPr>
              <a:t> </a:t>
            </a:r>
            <a:r>
              <a:rPr lang="en-GB" altLang="zh-CN" dirty="0">
                <a:cs typeface="Calibri"/>
              </a:rPr>
              <a:t>water;</a:t>
            </a:r>
            <a:r>
              <a:rPr lang="zh-CN" altLang="en-US" dirty="0">
                <a:cs typeface="Calibri"/>
              </a:rPr>
              <a:t> </a:t>
            </a:r>
            <a:r>
              <a:rPr lang="en-GB" altLang="zh-CN" dirty="0">
                <a:cs typeface="Calibri"/>
              </a:rPr>
              <a:t>point</a:t>
            </a:r>
            <a:r>
              <a:rPr lang="zh-CN" altLang="en-US" dirty="0">
                <a:cs typeface="Calibri"/>
              </a:rPr>
              <a:t> </a:t>
            </a:r>
            <a:r>
              <a:rPr lang="en-GB" altLang="zh-CN" dirty="0">
                <a:cs typeface="Calibri"/>
              </a:rPr>
              <a:t>2:</a:t>
            </a:r>
            <a:r>
              <a:rPr lang="zh-CN" altLang="en-US" dirty="0">
                <a:cs typeface="Calibri"/>
              </a:rPr>
              <a:t> </a:t>
            </a:r>
            <a:r>
              <a:rPr lang="en-GB" altLang="zh-CN" dirty="0">
                <a:cs typeface="Calibri"/>
              </a:rPr>
              <a:t>stacked boulders in water cascade)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F: </a:t>
            </a:r>
            <a:r>
              <a:rPr lang="en-US" altLang="zh-CN" dirty="0">
                <a:cs typeface="Calibri"/>
              </a:rPr>
              <a:t>Leaf litter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G</a:t>
            </a:r>
            <a:r>
              <a:rPr lang="en-GB" dirty="0">
                <a:cs typeface="Calibri"/>
              </a:rPr>
              <a:t>:</a:t>
            </a:r>
            <a:r>
              <a:rPr lang="zh-CN" altLang="en-US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Boulder beside 2 stems tree</a:t>
            </a:r>
          </a:p>
          <a:p>
            <a:r>
              <a:rPr lang="en-US" dirty="0">
                <a:cs typeface="Calibri"/>
              </a:rPr>
              <a:t>H: Single tree at the right corner of exhibit (view from tram route)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5D5975-87CC-4BCB-826E-377EA6C7D399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51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SCENT TESTING POINTS (TOTAL: 8)</a:t>
            </a:r>
          </a:p>
          <a:p>
            <a:r>
              <a:rPr lang="en-US" dirty="0">
                <a:cs typeface="Calibri"/>
              </a:rPr>
              <a:t>A: Big boulder at the left of exhibit (view from tram route)</a:t>
            </a:r>
          </a:p>
          <a:p>
            <a:r>
              <a:rPr lang="en-US" dirty="0">
                <a:cs typeface="Calibri"/>
              </a:rPr>
              <a:t>B: Palm tree + tree </a:t>
            </a:r>
          </a:p>
          <a:p>
            <a:r>
              <a:rPr lang="en-US" dirty="0">
                <a:cs typeface="Calibri"/>
              </a:rPr>
              <a:t>C: Stacked boulders</a:t>
            </a:r>
          </a:p>
          <a:p>
            <a:r>
              <a:rPr lang="en-US" dirty="0">
                <a:cs typeface="Calibri"/>
              </a:rPr>
              <a:t>D: Boulder with hooked on top</a:t>
            </a:r>
          </a:p>
          <a:p>
            <a:r>
              <a:rPr lang="en-US" dirty="0">
                <a:cs typeface="Calibri"/>
              </a:rPr>
              <a:t>E: Boulder in water cascade (point 1</a:t>
            </a:r>
            <a:r>
              <a:rPr lang="en-GB" dirty="0">
                <a:cs typeface="Calibri"/>
              </a:rPr>
              <a:t>:</a:t>
            </a:r>
            <a:r>
              <a:rPr lang="zh-CN" altLang="en-US" dirty="0">
                <a:cs typeface="Calibri"/>
              </a:rPr>
              <a:t> </a:t>
            </a:r>
            <a:r>
              <a:rPr lang="en-GB" altLang="zh-CN" dirty="0">
                <a:cs typeface="Calibri"/>
              </a:rPr>
              <a:t>boulder</a:t>
            </a:r>
            <a:r>
              <a:rPr lang="zh-CN" altLang="en-US" dirty="0">
                <a:cs typeface="Calibri"/>
              </a:rPr>
              <a:t> </a:t>
            </a:r>
            <a:r>
              <a:rPr lang="en-GB" altLang="zh-CN" dirty="0">
                <a:cs typeface="Calibri"/>
              </a:rPr>
              <a:t>in</a:t>
            </a:r>
            <a:r>
              <a:rPr lang="zh-CN" altLang="en-US" dirty="0">
                <a:cs typeface="Calibri"/>
              </a:rPr>
              <a:t> </a:t>
            </a:r>
            <a:r>
              <a:rPr lang="en-GB" altLang="zh-CN" dirty="0">
                <a:cs typeface="Calibri"/>
              </a:rPr>
              <a:t>the</a:t>
            </a:r>
            <a:r>
              <a:rPr lang="zh-CN" altLang="en-US" dirty="0">
                <a:cs typeface="Calibri"/>
              </a:rPr>
              <a:t> </a:t>
            </a:r>
            <a:r>
              <a:rPr lang="en-GB" altLang="zh-CN" dirty="0">
                <a:cs typeface="Calibri"/>
              </a:rPr>
              <a:t>middle</a:t>
            </a:r>
            <a:r>
              <a:rPr lang="zh-CN" altLang="en-US" dirty="0">
                <a:cs typeface="Calibri"/>
              </a:rPr>
              <a:t> </a:t>
            </a:r>
            <a:r>
              <a:rPr lang="en-GB" altLang="zh-CN" dirty="0">
                <a:cs typeface="Calibri"/>
              </a:rPr>
              <a:t>of</a:t>
            </a:r>
            <a:r>
              <a:rPr lang="zh-CN" altLang="en-US" dirty="0">
                <a:cs typeface="Calibri"/>
              </a:rPr>
              <a:t> </a:t>
            </a:r>
            <a:r>
              <a:rPr lang="en-GB" altLang="zh-CN" dirty="0">
                <a:cs typeface="Calibri"/>
              </a:rPr>
              <a:t>water;</a:t>
            </a:r>
            <a:r>
              <a:rPr lang="zh-CN" altLang="en-US" dirty="0">
                <a:cs typeface="Calibri"/>
              </a:rPr>
              <a:t> </a:t>
            </a:r>
            <a:r>
              <a:rPr lang="en-GB" altLang="zh-CN" dirty="0">
                <a:cs typeface="Calibri"/>
              </a:rPr>
              <a:t>point</a:t>
            </a:r>
            <a:r>
              <a:rPr lang="zh-CN" altLang="en-US" dirty="0">
                <a:cs typeface="Calibri"/>
              </a:rPr>
              <a:t> </a:t>
            </a:r>
            <a:r>
              <a:rPr lang="en-GB" altLang="zh-CN" dirty="0">
                <a:cs typeface="Calibri"/>
              </a:rPr>
              <a:t>2:</a:t>
            </a:r>
            <a:r>
              <a:rPr lang="zh-CN" altLang="en-US" dirty="0">
                <a:cs typeface="Calibri"/>
              </a:rPr>
              <a:t> </a:t>
            </a:r>
            <a:r>
              <a:rPr lang="en-GB" altLang="zh-CN" dirty="0">
                <a:cs typeface="Calibri"/>
              </a:rPr>
              <a:t>stacked boulders in water cascade)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F: </a:t>
            </a:r>
            <a:r>
              <a:rPr lang="en-US" altLang="zh-CN" dirty="0">
                <a:cs typeface="Calibri"/>
              </a:rPr>
              <a:t>Leaf litter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G</a:t>
            </a:r>
            <a:r>
              <a:rPr lang="en-GB" dirty="0">
                <a:cs typeface="Calibri"/>
              </a:rPr>
              <a:t>:</a:t>
            </a:r>
            <a:r>
              <a:rPr lang="zh-CN" altLang="en-US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Boulder beside 2 stems tree</a:t>
            </a:r>
          </a:p>
          <a:p>
            <a:r>
              <a:rPr lang="en-US" dirty="0">
                <a:cs typeface="Calibri"/>
              </a:rPr>
              <a:t>H: Single tree at the right corner of exhibit (view from tram route)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5D5975-87CC-4BCB-826E-377EA6C7D399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0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Reference photo of red dhole exhibit area (View from tram route)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5D5975-87CC-4BCB-826E-377EA6C7D39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3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SCENT TESTING POINT (TOTAL: 8)</a:t>
            </a:r>
          </a:p>
          <a:p>
            <a:r>
              <a:rPr lang="en-GB" dirty="0"/>
              <a:t>A: Small log beside palm tree</a:t>
            </a:r>
          </a:p>
          <a:p>
            <a:r>
              <a:rPr lang="en-GB" dirty="0"/>
              <a:t>B: 2 stems tree with wrapping</a:t>
            </a:r>
          </a:p>
          <a:p>
            <a:r>
              <a:rPr lang="en-GB" dirty="0"/>
              <a:t>C: Horizontal logs (L shaped)</a:t>
            </a:r>
          </a:p>
          <a:p>
            <a:r>
              <a:rPr lang="en-GB" dirty="0"/>
              <a:t>D: Bunch of trees with a lot leaves</a:t>
            </a:r>
          </a:p>
          <a:p>
            <a:r>
              <a:rPr lang="en-GB" dirty="0"/>
              <a:t>E: End of horizontal log across water cascade (near glass)</a:t>
            </a:r>
          </a:p>
          <a:p>
            <a:r>
              <a:rPr lang="en-GB" dirty="0"/>
              <a:t>F: Log in pool</a:t>
            </a:r>
          </a:p>
          <a:p>
            <a:r>
              <a:rPr lang="en-GB" dirty="0"/>
              <a:t>G: Stacked boulders</a:t>
            </a:r>
          </a:p>
          <a:p>
            <a:r>
              <a:rPr lang="en-GB" dirty="0"/>
              <a:t>H: Boulder in front of water cascade (near glass)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5D5975-87CC-4BCB-826E-377EA6C7D39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6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SCENT TESTING POINT (TOTAL: 8)</a:t>
            </a:r>
          </a:p>
          <a:p>
            <a:r>
              <a:rPr lang="en-GB" dirty="0"/>
              <a:t>A: Small log beside palm tree</a:t>
            </a:r>
          </a:p>
          <a:p>
            <a:r>
              <a:rPr lang="en-GB" dirty="0"/>
              <a:t>B: 2 stems tree with wrapping</a:t>
            </a:r>
          </a:p>
          <a:p>
            <a:r>
              <a:rPr lang="en-GB" dirty="0"/>
              <a:t>C: Horizontal logs (L shaped)</a:t>
            </a:r>
          </a:p>
          <a:p>
            <a:r>
              <a:rPr lang="en-GB" dirty="0"/>
              <a:t>D: Bunch of trees with a lot leaves</a:t>
            </a:r>
          </a:p>
          <a:p>
            <a:r>
              <a:rPr lang="en-GB" dirty="0"/>
              <a:t>E: End of horizontal log across water cascade (near glass)</a:t>
            </a:r>
          </a:p>
          <a:p>
            <a:r>
              <a:rPr lang="en-GB" dirty="0"/>
              <a:t>F: Log in pool</a:t>
            </a:r>
          </a:p>
          <a:p>
            <a:r>
              <a:rPr lang="en-GB" dirty="0"/>
              <a:t>G: Stacked boulders</a:t>
            </a:r>
          </a:p>
          <a:p>
            <a:r>
              <a:rPr lang="en-GB" dirty="0"/>
              <a:t>H: Boulder in front of water cascade (near glass)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5D5975-87CC-4BCB-826E-377EA6C7D39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08920"/>
            <a:ext cx="5004048" cy="1470025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65104"/>
            <a:ext cx="5004048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F56A03-E61F-4B4C-B54B-3BAE248BE03A}" type="datetime1">
              <a:rPr lang="en-SG"/>
              <a:pPr>
                <a:defRPr/>
              </a:pPr>
              <a:t>30/10/2022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8A9E7-173F-4619-814E-161D2D6C507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noFill/>
          <a:ln w="38100"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350BF-F8C3-4326-812F-A739C479A4D4}" type="datetime1">
              <a:rPr lang="en-SG"/>
              <a:pPr>
                <a:defRPr/>
              </a:pPr>
              <a:t>30/10/2022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C19A5-9F57-48C2-A876-0BC1E76B056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260350"/>
            <a:ext cx="8229600" cy="1143000"/>
          </a:xfrm>
          <a:noFill/>
          <a:ln w="38100"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E72AC-EFF4-4BAC-AD50-1939A6ED74D0}" type="datetime1">
              <a:rPr lang="en-SG"/>
              <a:pPr>
                <a:defRPr/>
              </a:pPr>
              <a:t>30/10/2022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7A3CE-D576-4915-9FEC-E777147B926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866F2-FDB0-4F3F-85DA-9F7DF5691934}" type="datetime1">
              <a:rPr lang="en-SG"/>
              <a:pPr>
                <a:defRPr/>
              </a:pPr>
              <a:t>30/10/2022</a:t>
            </a:fld>
            <a:endParaRPr lang="en-SG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C9216-CDD5-4EC1-98D9-3C7EE37243A1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noFill/>
          <a:ln w="38100">
            <a:noFill/>
          </a:ln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0ED4B-3DE2-47C7-B69D-87C856250385}" type="datetime1">
              <a:rPr lang="en-SG"/>
              <a:pPr>
                <a:defRPr/>
              </a:pPr>
              <a:t>30/10/2022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EF3D9-7AF4-4763-8603-875CBD20741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  <a:ln w="38100">
            <a:noFill/>
          </a:ln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8CB02-9593-4C6C-8D71-1FD15EACB8F3}" type="datetime1">
              <a:rPr lang="en-SG"/>
              <a:pPr>
                <a:defRPr/>
              </a:pPr>
              <a:t>30/10/2022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C702D-B12F-42BD-A228-61D0B14EF87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FC9BB-86CC-4167-89E5-E2A6622D383F}" type="datetime1">
              <a:rPr lang="en-SG"/>
              <a:pPr>
                <a:defRPr/>
              </a:pPr>
              <a:t>30/10/2022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A8B35-AE07-4F3D-ACA4-AC4AAF7A5ED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noFill/>
          <a:ln w="38100">
            <a:noFill/>
          </a:ln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29B72-D8DF-4121-B29D-EFC77B8236F2}" type="datetime1">
              <a:rPr lang="en-SG"/>
              <a:pPr>
                <a:defRPr/>
              </a:pPr>
              <a:t>30/10/2022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88099-11BF-410E-B388-1D614A10AC8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2896"/>
            <a:ext cx="5004048" cy="1470025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49080"/>
            <a:ext cx="5004048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7E2D40-4018-464D-A9F2-7D961A1DC3D5}" type="datetime1">
              <a:rPr lang="en-SG"/>
              <a:pPr>
                <a:defRPr/>
              </a:pPr>
              <a:t>30/10/2022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553C-76DC-470E-9284-667831F022B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96" y="2463031"/>
            <a:ext cx="5046960" cy="1470025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8" y="4077072"/>
            <a:ext cx="5004048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3CBEFE-53C4-42DD-B136-53F06D812124}" type="datetime1">
              <a:rPr lang="en-SG"/>
              <a:pPr>
                <a:defRPr/>
              </a:pPr>
              <a:t>30/10/2022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10D60-52D3-4801-AAA6-43C2D2338BA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74999"/>
            <a:ext cx="5076056" cy="1470025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644" y="3789040"/>
            <a:ext cx="5092700" cy="11521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</a:t>
            </a:r>
          </a:p>
          <a:p>
            <a:r>
              <a:rPr lang="en-US"/>
              <a:t>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9874C3-5D07-47AC-A2C2-F5E639BBAF6A}" type="datetime1">
              <a:rPr lang="en-SG"/>
              <a:pPr>
                <a:defRPr/>
              </a:pPr>
              <a:t>30/10/2022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AE9E3-FBF9-49CC-AF6D-101F0D4C6E1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256" y="2132856"/>
            <a:ext cx="5094312" cy="1470025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89040"/>
            <a:ext cx="5076056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</a:t>
            </a:r>
          </a:p>
          <a:p>
            <a:r>
              <a:rPr lang="en-US"/>
              <a:t>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02B581-944A-4C0C-AB7A-63DECA01CEAA}" type="datetime1">
              <a:rPr lang="en-SG"/>
              <a:pPr>
                <a:defRPr/>
              </a:pPr>
              <a:t>30/10/2022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D5325-C0C9-4636-92AA-95124EC06D2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04864"/>
            <a:ext cx="4932040" cy="1470025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396" y="3789040"/>
            <a:ext cx="4948436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9A9C61-0DCB-43C2-8EEF-801C329FC4C6}" type="datetime1">
              <a:rPr lang="en-SG"/>
              <a:pPr>
                <a:defRPr/>
              </a:pPr>
              <a:t>30/10/2022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0425" y="63817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63938" y="6381750"/>
            <a:ext cx="2133600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696EAD35-BCBB-45BF-A02E-42D9A00049B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noFill/>
          <a:ln w="38100"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1D82D-9C09-4F3C-9F78-543350F55783}" type="datetime1">
              <a:rPr lang="en-SG"/>
              <a:pPr>
                <a:defRPr/>
              </a:pPr>
              <a:t>30/10/2022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1042B-BC88-4427-8E25-F555DDC8C1C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  <a:ln w="38100">
            <a:noFill/>
          </a:ln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F4F94-FF95-4A11-B6C6-0D2864AD7084}" type="datetime1">
              <a:rPr lang="en-SG"/>
              <a:pPr>
                <a:defRPr/>
              </a:pPr>
              <a:t>30/10/2022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ABA5A-23B8-4846-9523-8F5BA3CFA32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noFill/>
          <a:ln w="38100"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4EBFF-F712-45F8-92B7-CA90CAEE6AC4}" type="datetime1">
              <a:rPr lang="en-SG"/>
              <a:pPr>
                <a:defRPr/>
              </a:pPr>
              <a:t>30/10/2022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C3E7F-1EBC-4C35-8181-21E27913A30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113" y="260350"/>
            <a:ext cx="82296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69A074-6311-46C2-A852-725544D3F986}" type="datetime1">
              <a:rPr lang="en-SG"/>
              <a:pPr>
                <a:defRPr/>
              </a:pPr>
              <a:t>30/10/2022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5963" y="6381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2500" y="6381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9C4863-C16E-404A-9BC2-DFEF4343DD5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64" r:id="rId7"/>
    <p:sldLayoutId id="2147483663" r:id="rId8"/>
    <p:sldLayoutId id="2147483662" r:id="rId9"/>
    <p:sldLayoutId id="2147483661" r:id="rId10"/>
    <p:sldLayoutId id="2147483660" r:id="rId11"/>
    <p:sldLayoutId id="2147483659" r:id="rId12"/>
    <p:sldLayoutId id="2147483658" r:id="rId13"/>
    <p:sldLayoutId id="2147483657" r:id="rId14"/>
    <p:sldLayoutId id="2147483656" r:id="rId15"/>
    <p:sldLayoutId id="2147483655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7160C2-75B9-42FC-89A7-3FB3C2E9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C9216-CDD5-4EC1-98D9-3C7EE37243A1}" type="slidenum">
              <a:rPr lang="en-SG"/>
              <a:pPr>
                <a:defRPr/>
              </a:pPr>
              <a:t>1</a:t>
            </a:fld>
            <a:endParaRPr lang="en-S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E676BC-BEE0-742B-24CA-68ED804B15A7}"/>
              </a:ext>
            </a:extLst>
          </p:cNvPr>
          <p:cNvGrpSpPr/>
          <p:nvPr/>
        </p:nvGrpSpPr>
        <p:grpSpPr>
          <a:xfrm>
            <a:off x="177800" y="450996"/>
            <a:ext cx="8763000" cy="3976389"/>
            <a:chOff x="215900" y="539470"/>
            <a:chExt cx="8763000" cy="39763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B419890-140A-0200-E28A-CA9B5E9479E2}"/>
                </a:ext>
              </a:extLst>
            </p:cNvPr>
            <p:cNvGrpSpPr/>
            <p:nvPr/>
          </p:nvGrpSpPr>
          <p:grpSpPr>
            <a:xfrm rot="10800000">
              <a:off x="215900" y="539470"/>
              <a:ext cx="8763000" cy="3976389"/>
              <a:chOff x="215900" y="634356"/>
              <a:chExt cx="8763000" cy="3976389"/>
            </a:xfrm>
          </p:grpSpPr>
          <p:pic>
            <p:nvPicPr>
              <p:cNvPr id="3" name="Picture 3" descr="Diagram&#10;&#10;Description automatically generated">
                <a:extLst>
                  <a:ext uri="{FF2B5EF4-FFF2-40B4-BE49-F238E27FC236}">
                    <a16:creationId xmlns:a16="http://schemas.microsoft.com/office/drawing/2014/main" id="{4FB05782-79DD-409D-8458-0BB5E59BE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900" y="634356"/>
                <a:ext cx="8763000" cy="3976389"/>
              </a:xfrm>
              <a:prstGeom prst="rect">
                <a:avLst/>
              </a:prstGeom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3FCBC5A-009A-4611-BE5A-E69493243E9A}"/>
                  </a:ext>
                </a:extLst>
              </p:cNvPr>
              <p:cNvSpPr/>
              <p:nvPr/>
            </p:nvSpPr>
            <p:spPr>
              <a:xfrm>
                <a:off x="5509693" y="2487375"/>
                <a:ext cx="658719" cy="6587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A5CCB04-7964-4501-B4BE-0184EA33006E}"/>
                  </a:ext>
                </a:extLst>
              </p:cNvPr>
              <p:cNvSpPr/>
              <p:nvPr/>
            </p:nvSpPr>
            <p:spPr>
              <a:xfrm>
                <a:off x="6106592" y="2246075"/>
                <a:ext cx="658719" cy="6587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284DBBE-8AD2-4E36-B8CD-B343D4F10956}"/>
                  </a:ext>
                </a:extLst>
              </p:cNvPr>
              <p:cNvSpPr/>
              <p:nvPr/>
            </p:nvSpPr>
            <p:spPr>
              <a:xfrm>
                <a:off x="5916092" y="2576275"/>
                <a:ext cx="506319" cy="4682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Delay 11">
                <a:extLst>
                  <a:ext uri="{FF2B5EF4-FFF2-40B4-BE49-F238E27FC236}">
                    <a16:creationId xmlns:a16="http://schemas.microsoft.com/office/drawing/2014/main" id="{8B71EC28-9E29-4611-B43A-B71451250DD4}"/>
                  </a:ext>
                </a:extLst>
              </p:cNvPr>
              <p:cNvSpPr/>
              <p:nvPr/>
            </p:nvSpPr>
            <p:spPr>
              <a:xfrm rot="14220000">
                <a:off x="4621367" y="2687149"/>
                <a:ext cx="240738" cy="621669"/>
              </a:xfrm>
              <a:prstGeom prst="flowChartDelay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6">
                <a:extLst>
                  <a:ext uri="{FF2B5EF4-FFF2-40B4-BE49-F238E27FC236}">
                    <a16:creationId xmlns:a16="http://schemas.microsoft.com/office/drawing/2014/main" id="{4E787515-9D80-4208-9A67-CAE67662E206}"/>
                  </a:ext>
                </a:extLst>
              </p:cNvPr>
              <p:cNvSpPr/>
              <p:nvPr/>
            </p:nvSpPr>
            <p:spPr>
              <a:xfrm rot="19380000">
                <a:off x="4575375" y="3050616"/>
                <a:ext cx="315116" cy="395875"/>
              </a:xfrm>
              <a:custGeom>
                <a:avLst/>
                <a:gdLst>
                  <a:gd name="connsiteX0" fmla="*/ 0 w 315116"/>
                  <a:gd name="connsiteY0" fmla="*/ 0 h 395875"/>
                  <a:gd name="connsiteX1" fmla="*/ 315116 w 315116"/>
                  <a:gd name="connsiteY1" fmla="*/ 0 h 395875"/>
                  <a:gd name="connsiteX2" fmla="*/ 315116 w 315116"/>
                  <a:gd name="connsiteY2" fmla="*/ 395875 h 395875"/>
                  <a:gd name="connsiteX3" fmla="*/ 0 w 315116"/>
                  <a:gd name="connsiteY3" fmla="*/ 395875 h 395875"/>
                  <a:gd name="connsiteX4" fmla="*/ 0 w 315116"/>
                  <a:gd name="connsiteY4" fmla="*/ 0 h 395875"/>
                  <a:gd name="connsiteX0" fmla="*/ 0 w 315116"/>
                  <a:gd name="connsiteY0" fmla="*/ 0 h 395875"/>
                  <a:gd name="connsiteX1" fmla="*/ 315116 w 315116"/>
                  <a:gd name="connsiteY1" fmla="*/ 0 h 395875"/>
                  <a:gd name="connsiteX2" fmla="*/ 315116 w 315116"/>
                  <a:gd name="connsiteY2" fmla="*/ 395875 h 395875"/>
                  <a:gd name="connsiteX3" fmla="*/ 0 w 315116"/>
                  <a:gd name="connsiteY3" fmla="*/ 395875 h 395875"/>
                  <a:gd name="connsiteX4" fmla="*/ 0 w 315116"/>
                  <a:gd name="connsiteY4" fmla="*/ 0 h 39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116" h="395875" fill="none" extrusionOk="0">
                    <a:moveTo>
                      <a:pt x="0" y="0"/>
                    </a:moveTo>
                    <a:cubicBezTo>
                      <a:pt x="156600" y="-10665"/>
                      <a:pt x="242549" y="5569"/>
                      <a:pt x="315116" y="0"/>
                    </a:cubicBezTo>
                    <a:cubicBezTo>
                      <a:pt x="338286" y="155211"/>
                      <a:pt x="295247" y="201775"/>
                      <a:pt x="315116" y="395875"/>
                    </a:cubicBezTo>
                    <a:cubicBezTo>
                      <a:pt x="169215" y="411788"/>
                      <a:pt x="131221" y="358030"/>
                      <a:pt x="0" y="395875"/>
                    </a:cubicBezTo>
                    <a:cubicBezTo>
                      <a:pt x="-31395" y="294990"/>
                      <a:pt x="7763" y="104920"/>
                      <a:pt x="0" y="0"/>
                    </a:cubicBezTo>
                    <a:close/>
                  </a:path>
                  <a:path w="315116" h="395875" stroke="0" extrusionOk="0">
                    <a:moveTo>
                      <a:pt x="0" y="0"/>
                    </a:moveTo>
                    <a:cubicBezTo>
                      <a:pt x="64082" y="-45258"/>
                      <a:pt x="195146" y="48514"/>
                      <a:pt x="315116" y="0"/>
                    </a:cubicBezTo>
                    <a:cubicBezTo>
                      <a:pt x="336854" y="194787"/>
                      <a:pt x="271874" y="223458"/>
                      <a:pt x="315116" y="395875"/>
                    </a:cubicBezTo>
                    <a:cubicBezTo>
                      <a:pt x="205155" y="445828"/>
                      <a:pt x="159890" y="375795"/>
                      <a:pt x="0" y="395875"/>
                    </a:cubicBezTo>
                    <a:cubicBezTo>
                      <a:pt x="2498" y="257883"/>
                      <a:pt x="7379" y="97693"/>
                      <a:pt x="0" y="0"/>
                    </a:cubicBezTo>
                    <a:close/>
                  </a:path>
                  <a:path w="315116" h="395875" fill="none" stroke="0" extrusionOk="0">
                    <a:moveTo>
                      <a:pt x="0" y="0"/>
                    </a:moveTo>
                    <a:cubicBezTo>
                      <a:pt x="140042" y="-8995"/>
                      <a:pt x="249657" y="5137"/>
                      <a:pt x="315116" y="0"/>
                    </a:cubicBezTo>
                    <a:cubicBezTo>
                      <a:pt x="344989" y="152901"/>
                      <a:pt x="306973" y="231975"/>
                      <a:pt x="315116" y="395875"/>
                    </a:cubicBezTo>
                    <a:cubicBezTo>
                      <a:pt x="153257" y="413965"/>
                      <a:pt x="140280" y="369319"/>
                      <a:pt x="0" y="395875"/>
                    </a:cubicBezTo>
                    <a:cubicBezTo>
                      <a:pt x="-9703" y="299586"/>
                      <a:pt x="15591" y="73866"/>
                      <a:pt x="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  <a:extLst>
                  <a:ext uri="{C807C97D-BFC1-408E-A445-0C87EB9F89A2}">
                    <ask:lineSketchStyleProps xmlns:ask="http://schemas.microsoft.com/office/drawing/2018/sketchyshapes" sd="1451187210">
                      <a:custGeom>
                        <a:avLst/>
                        <a:gdLst>
                          <a:gd name="connsiteX0" fmla="*/ 0 w 315116"/>
                          <a:gd name="connsiteY0" fmla="*/ 0 h 395875"/>
                          <a:gd name="connsiteX1" fmla="*/ 315116 w 315116"/>
                          <a:gd name="connsiteY1" fmla="*/ 0 h 395875"/>
                          <a:gd name="connsiteX2" fmla="*/ 315116 w 315116"/>
                          <a:gd name="connsiteY2" fmla="*/ 395875 h 395875"/>
                          <a:gd name="connsiteX3" fmla="*/ 0 w 315116"/>
                          <a:gd name="connsiteY3" fmla="*/ 395875 h 395875"/>
                          <a:gd name="connsiteX4" fmla="*/ 0 w 315116"/>
                          <a:gd name="connsiteY4" fmla="*/ 0 h 3958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5116" h="395875" fill="none" extrusionOk="0">
                            <a:moveTo>
                              <a:pt x="0" y="0"/>
                            </a:moveTo>
                            <a:cubicBezTo>
                              <a:pt x="154322" y="-11540"/>
                              <a:pt x="245718" y="8540"/>
                              <a:pt x="315116" y="0"/>
                            </a:cubicBezTo>
                            <a:cubicBezTo>
                              <a:pt x="349241" y="153195"/>
                              <a:pt x="299342" y="212524"/>
                              <a:pt x="315116" y="395875"/>
                            </a:cubicBezTo>
                            <a:cubicBezTo>
                              <a:pt x="161506" y="418770"/>
                              <a:pt x="133381" y="372777"/>
                              <a:pt x="0" y="395875"/>
                            </a:cubicBezTo>
                            <a:cubicBezTo>
                              <a:pt x="-27081" y="291582"/>
                              <a:pt x="16329" y="87465"/>
                              <a:pt x="0" y="0"/>
                            </a:cubicBezTo>
                            <a:close/>
                          </a:path>
                          <a:path w="315116" h="395875" stroke="0" extrusionOk="0">
                            <a:moveTo>
                              <a:pt x="0" y="0"/>
                            </a:moveTo>
                            <a:cubicBezTo>
                              <a:pt x="82042" y="-36737"/>
                              <a:pt x="206088" y="31000"/>
                              <a:pt x="315116" y="0"/>
                            </a:cubicBezTo>
                            <a:cubicBezTo>
                              <a:pt x="339399" y="194321"/>
                              <a:pt x="271769" y="240099"/>
                              <a:pt x="315116" y="395875"/>
                            </a:cubicBezTo>
                            <a:cubicBezTo>
                              <a:pt x="193313" y="429949"/>
                              <a:pt x="155542" y="359471"/>
                              <a:pt x="0" y="395875"/>
                            </a:cubicBezTo>
                            <a:cubicBezTo>
                              <a:pt x="-2478" y="258549"/>
                              <a:pt x="20198" y="10304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536EE679-4629-4FFB-A285-CD08BB5D824E}"/>
                  </a:ext>
                </a:extLst>
              </p:cNvPr>
              <p:cNvSpPr/>
              <p:nvPr/>
            </p:nvSpPr>
            <p:spPr>
              <a:xfrm rot="19380000">
                <a:off x="4892875" y="2974415"/>
                <a:ext cx="315116" cy="395875"/>
              </a:xfrm>
              <a:custGeom>
                <a:avLst/>
                <a:gdLst>
                  <a:gd name="connsiteX0" fmla="*/ 0 w 315116"/>
                  <a:gd name="connsiteY0" fmla="*/ 0 h 395875"/>
                  <a:gd name="connsiteX1" fmla="*/ 315116 w 315116"/>
                  <a:gd name="connsiteY1" fmla="*/ 0 h 395875"/>
                  <a:gd name="connsiteX2" fmla="*/ 315116 w 315116"/>
                  <a:gd name="connsiteY2" fmla="*/ 395875 h 395875"/>
                  <a:gd name="connsiteX3" fmla="*/ 0 w 315116"/>
                  <a:gd name="connsiteY3" fmla="*/ 395875 h 395875"/>
                  <a:gd name="connsiteX4" fmla="*/ 0 w 315116"/>
                  <a:gd name="connsiteY4" fmla="*/ 0 h 395875"/>
                  <a:gd name="connsiteX0" fmla="*/ 0 w 315116"/>
                  <a:gd name="connsiteY0" fmla="*/ 0 h 395875"/>
                  <a:gd name="connsiteX1" fmla="*/ 315116 w 315116"/>
                  <a:gd name="connsiteY1" fmla="*/ 0 h 395875"/>
                  <a:gd name="connsiteX2" fmla="*/ 315116 w 315116"/>
                  <a:gd name="connsiteY2" fmla="*/ 395875 h 395875"/>
                  <a:gd name="connsiteX3" fmla="*/ 0 w 315116"/>
                  <a:gd name="connsiteY3" fmla="*/ 395875 h 395875"/>
                  <a:gd name="connsiteX4" fmla="*/ 0 w 315116"/>
                  <a:gd name="connsiteY4" fmla="*/ 0 h 39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116" h="395875" fill="none" extrusionOk="0">
                    <a:moveTo>
                      <a:pt x="0" y="0"/>
                    </a:moveTo>
                    <a:cubicBezTo>
                      <a:pt x="156600" y="-10665"/>
                      <a:pt x="242549" y="5569"/>
                      <a:pt x="315116" y="0"/>
                    </a:cubicBezTo>
                    <a:cubicBezTo>
                      <a:pt x="338286" y="155211"/>
                      <a:pt x="295247" y="201775"/>
                      <a:pt x="315116" y="395875"/>
                    </a:cubicBezTo>
                    <a:cubicBezTo>
                      <a:pt x="169215" y="411788"/>
                      <a:pt x="131221" y="358030"/>
                      <a:pt x="0" y="395875"/>
                    </a:cubicBezTo>
                    <a:cubicBezTo>
                      <a:pt x="-31395" y="294990"/>
                      <a:pt x="7763" y="104920"/>
                      <a:pt x="0" y="0"/>
                    </a:cubicBezTo>
                    <a:close/>
                  </a:path>
                  <a:path w="315116" h="395875" stroke="0" extrusionOk="0">
                    <a:moveTo>
                      <a:pt x="0" y="0"/>
                    </a:moveTo>
                    <a:cubicBezTo>
                      <a:pt x="64082" y="-45258"/>
                      <a:pt x="195146" y="48514"/>
                      <a:pt x="315116" y="0"/>
                    </a:cubicBezTo>
                    <a:cubicBezTo>
                      <a:pt x="336854" y="194787"/>
                      <a:pt x="271874" y="223458"/>
                      <a:pt x="315116" y="395875"/>
                    </a:cubicBezTo>
                    <a:cubicBezTo>
                      <a:pt x="205155" y="445828"/>
                      <a:pt x="159890" y="375795"/>
                      <a:pt x="0" y="395875"/>
                    </a:cubicBezTo>
                    <a:cubicBezTo>
                      <a:pt x="2498" y="257883"/>
                      <a:pt x="7379" y="97693"/>
                      <a:pt x="0" y="0"/>
                    </a:cubicBezTo>
                    <a:close/>
                  </a:path>
                  <a:path w="315116" h="395875" fill="none" stroke="0" extrusionOk="0">
                    <a:moveTo>
                      <a:pt x="0" y="0"/>
                    </a:moveTo>
                    <a:cubicBezTo>
                      <a:pt x="140042" y="-8995"/>
                      <a:pt x="249657" y="5137"/>
                      <a:pt x="315116" y="0"/>
                    </a:cubicBezTo>
                    <a:cubicBezTo>
                      <a:pt x="344989" y="152901"/>
                      <a:pt x="306973" y="231975"/>
                      <a:pt x="315116" y="395875"/>
                    </a:cubicBezTo>
                    <a:cubicBezTo>
                      <a:pt x="153257" y="413965"/>
                      <a:pt x="140280" y="369319"/>
                      <a:pt x="0" y="395875"/>
                    </a:cubicBezTo>
                    <a:cubicBezTo>
                      <a:pt x="-9703" y="299586"/>
                      <a:pt x="15591" y="73866"/>
                      <a:pt x="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  <a:extLst>
                  <a:ext uri="{C807C97D-BFC1-408E-A445-0C87EB9F89A2}">
                    <ask:lineSketchStyleProps xmlns:ask="http://schemas.microsoft.com/office/drawing/2018/sketchyshapes" sd="1451187210">
                      <a:custGeom>
                        <a:avLst/>
                        <a:gdLst>
                          <a:gd name="connsiteX0" fmla="*/ 0 w 315116"/>
                          <a:gd name="connsiteY0" fmla="*/ 0 h 395875"/>
                          <a:gd name="connsiteX1" fmla="*/ 315116 w 315116"/>
                          <a:gd name="connsiteY1" fmla="*/ 0 h 395875"/>
                          <a:gd name="connsiteX2" fmla="*/ 315116 w 315116"/>
                          <a:gd name="connsiteY2" fmla="*/ 395875 h 395875"/>
                          <a:gd name="connsiteX3" fmla="*/ 0 w 315116"/>
                          <a:gd name="connsiteY3" fmla="*/ 395875 h 395875"/>
                          <a:gd name="connsiteX4" fmla="*/ 0 w 315116"/>
                          <a:gd name="connsiteY4" fmla="*/ 0 h 3958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5116" h="395875" fill="none" extrusionOk="0">
                            <a:moveTo>
                              <a:pt x="0" y="0"/>
                            </a:moveTo>
                            <a:cubicBezTo>
                              <a:pt x="154322" y="-11540"/>
                              <a:pt x="245718" y="8540"/>
                              <a:pt x="315116" y="0"/>
                            </a:cubicBezTo>
                            <a:cubicBezTo>
                              <a:pt x="349241" y="153195"/>
                              <a:pt x="299342" y="212524"/>
                              <a:pt x="315116" y="395875"/>
                            </a:cubicBezTo>
                            <a:cubicBezTo>
                              <a:pt x="161506" y="418770"/>
                              <a:pt x="133381" y="372777"/>
                              <a:pt x="0" y="395875"/>
                            </a:cubicBezTo>
                            <a:cubicBezTo>
                              <a:pt x="-27081" y="291582"/>
                              <a:pt x="16329" y="87465"/>
                              <a:pt x="0" y="0"/>
                            </a:cubicBezTo>
                            <a:close/>
                          </a:path>
                          <a:path w="315116" h="395875" stroke="0" extrusionOk="0">
                            <a:moveTo>
                              <a:pt x="0" y="0"/>
                            </a:moveTo>
                            <a:cubicBezTo>
                              <a:pt x="82042" y="-36737"/>
                              <a:pt x="206088" y="31000"/>
                              <a:pt x="315116" y="0"/>
                            </a:cubicBezTo>
                            <a:cubicBezTo>
                              <a:pt x="339399" y="194321"/>
                              <a:pt x="271769" y="240099"/>
                              <a:pt x="315116" y="395875"/>
                            </a:cubicBezTo>
                            <a:cubicBezTo>
                              <a:pt x="193313" y="429949"/>
                              <a:pt x="155542" y="359471"/>
                              <a:pt x="0" y="395875"/>
                            </a:cubicBezTo>
                            <a:cubicBezTo>
                              <a:pt x="-2478" y="258549"/>
                              <a:pt x="20198" y="10304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1D6F133-3553-4D04-B094-9904ADA718AC}"/>
                  </a:ext>
                </a:extLst>
              </p:cNvPr>
              <p:cNvSpPr/>
              <p:nvPr/>
            </p:nvSpPr>
            <p:spPr>
              <a:xfrm>
                <a:off x="4646092" y="3147775"/>
                <a:ext cx="328519" cy="3412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E05B427-8B73-46B0-9E36-8F560837C787}"/>
                  </a:ext>
                </a:extLst>
              </p:cNvPr>
              <p:cNvSpPr/>
              <p:nvPr/>
            </p:nvSpPr>
            <p:spPr>
              <a:xfrm>
                <a:off x="4811192" y="2868375"/>
                <a:ext cx="150719" cy="1761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84CD744-91A4-494F-8CC1-DC6B4E922F50}"/>
                  </a:ext>
                </a:extLst>
              </p:cNvPr>
              <p:cNvSpPr/>
              <p:nvPr/>
            </p:nvSpPr>
            <p:spPr>
              <a:xfrm>
                <a:off x="4811192" y="3147775"/>
                <a:ext cx="328519" cy="3412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655E81-BC1C-4F01-8664-BF94272F852C}"/>
                  </a:ext>
                </a:extLst>
              </p:cNvPr>
              <p:cNvSpPr txBox="1"/>
              <p:nvPr/>
            </p:nvSpPr>
            <p:spPr>
              <a:xfrm rot="9720000">
                <a:off x="4318000" y="800100"/>
                <a:ext cx="1130300" cy="3820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Arial"/>
                    <a:cs typeface="Arial"/>
                  </a:rPr>
                  <a:t>Dry Moat</a:t>
                </a:r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2F580A-FFC4-48C6-A475-A8905F403705}"/>
                  </a:ext>
                </a:extLst>
              </p:cNvPr>
              <p:cNvSpPr txBox="1"/>
              <p:nvPr/>
            </p:nvSpPr>
            <p:spPr>
              <a:xfrm rot="9300000">
                <a:off x="1765299" y="820351"/>
                <a:ext cx="1130300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Arial"/>
                    <a:cs typeface="Arial"/>
                  </a:rPr>
                  <a:t>Tram Route</a:t>
                </a:r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CDF03A6-F026-B405-81BF-33438F666479}"/>
                  </a:ext>
                </a:extLst>
              </p:cNvPr>
              <p:cNvSpPr/>
              <p:nvPr/>
            </p:nvSpPr>
            <p:spPr>
              <a:xfrm>
                <a:off x="7544327" y="894603"/>
                <a:ext cx="658719" cy="6587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93887FA-F643-4FFB-F273-F0EE91C61E8B}"/>
                  </a:ext>
                </a:extLst>
              </p:cNvPr>
              <p:cNvSpPr/>
              <p:nvPr/>
            </p:nvSpPr>
            <p:spPr>
              <a:xfrm>
                <a:off x="5057044" y="1886640"/>
                <a:ext cx="213021" cy="22746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E7645815-2E8C-7909-5516-842107154FAC}"/>
                </a:ext>
              </a:extLst>
            </p:cNvPr>
            <p:cNvSpPr/>
            <p:nvPr/>
          </p:nvSpPr>
          <p:spPr>
            <a:xfrm>
              <a:off x="7798877" y="2402192"/>
              <a:ext cx="164189" cy="164189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" name="Graphic 5" descr="Leaf with solid fill">
              <a:extLst>
                <a:ext uri="{FF2B5EF4-FFF2-40B4-BE49-F238E27FC236}">
                  <a16:creationId xmlns:a16="http://schemas.microsoft.com/office/drawing/2014/main" id="{6FFC2911-1B1B-443F-0A72-89A7741D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66616" y="2067857"/>
              <a:ext cx="354992" cy="354992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6F412A-DBAC-4B53-FE06-B1D0FD74714F}"/>
                </a:ext>
              </a:extLst>
            </p:cNvPr>
            <p:cNvSpPr/>
            <p:nvPr/>
          </p:nvSpPr>
          <p:spPr>
            <a:xfrm rot="9920494">
              <a:off x="5664200" y="1141132"/>
              <a:ext cx="308432" cy="25626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FB9FA554-EA92-F2EE-3B50-B40CB6A3ED2E}"/>
                </a:ext>
              </a:extLst>
            </p:cNvPr>
            <p:cNvSpPr/>
            <p:nvPr/>
          </p:nvSpPr>
          <p:spPr>
            <a:xfrm>
              <a:off x="5500011" y="1315302"/>
              <a:ext cx="164189" cy="164189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Circle: Hollow 39">
              <a:extLst>
                <a:ext uri="{FF2B5EF4-FFF2-40B4-BE49-F238E27FC236}">
                  <a16:creationId xmlns:a16="http://schemas.microsoft.com/office/drawing/2014/main" id="{C4103404-7CD7-3F42-D337-0B5580F49B6A}"/>
                </a:ext>
              </a:extLst>
            </p:cNvPr>
            <p:cNvSpPr/>
            <p:nvPr/>
          </p:nvSpPr>
          <p:spPr>
            <a:xfrm>
              <a:off x="2009953" y="2662841"/>
              <a:ext cx="164189" cy="164189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ircle: Hollow 40">
              <a:extLst>
                <a:ext uri="{FF2B5EF4-FFF2-40B4-BE49-F238E27FC236}">
                  <a16:creationId xmlns:a16="http://schemas.microsoft.com/office/drawing/2014/main" id="{3E14CAB8-8A41-05B5-DF73-4758829F711A}"/>
                </a:ext>
              </a:extLst>
            </p:cNvPr>
            <p:cNvSpPr/>
            <p:nvPr/>
          </p:nvSpPr>
          <p:spPr>
            <a:xfrm>
              <a:off x="1823588" y="2615820"/>
              <a:ext cx="164189" cy="164189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A09F97-5D2E-DE95-19B5-34482E6006E3}"/>
              </a:ext>
            </a:extLst>
          </p:cNvPr>
          <p:cNvGrpSpPr/>
          <p:nvPr/>
        </p:nvGrpSpPr>
        <p:grpSpPr>
          <a:xfrm>
            <a:off x="387690" y="4691870"/>
            <a:ext cx="3167011" cy="1511329"/>
            <a:chOff x="387690" y="4691870"/>
            <a:chExt cx="3167011" cy="151132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EB2CA1-CF14-49CE-9D01-3C4C3B72D69D}"/>
                </a:ext>
              </a:extLst>
            </p:cNvPr>
            <p:cNvGrpSpPr/>
            <p:nvPr/>
          </p:nvGrpSpPr>
          <p:grpSpPr>
            <a:xfrm>
              <a:off x="387690" y="4691870"/>
              <a:ext cx="2743200" cy="1511329"/>
              <a:chOff x="4057990" y="4679170"/>
              <a:chExt cx="2743200" cy="1511329"/>
            </a:xfrm>
          </p:grpSpPr>
          <p:sp>
            <p:nvSpPr>
              <p:cNvPr id="35" name="TextBox 2">
                <a:extLst>
                  <a:ext uri="{FF2B5EF4-FFF2-40B4-BE49-F238E27FC236}">
                    <a16:creationId xmlns:a16="http://schemas.microsoft.com/office/drawing/2014/main" id="{E370BF48-367C-49F9-BB36-053E4017F89D}"/>
                  </a:ext>
                </a:extLst>
              </p:cNvPr>
              <p:cNvSpPr txBox="1"/>
              <p:nvPr/>
            </p:nvSpPr>
            <p:spPr>
              <a:xfrm>
                <a:off x="4390418" y="4914829"/>
                <a:ext cx="1218883" cy="1275670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Water Cascade</a:t>
                </a:r>
                <a:endParaRPr lang="en-US" sz="1400" dirty="0"/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Horizontal Logs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Boulders</a:t>
                </a:r>
              </a:p>
              <a:p>
                <a:pPr>
                  <a:lnSpc>
                    <a:spcPct val="200000"/>
                  </a:lnSpc>
                </a:pPr>
                <a:endParaRPr lang="en-US" sz="1000" dirty="0">
                  <a:latin typeface="Arial"/>
                  <a:cs typeface="Arial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129172-B3AE-4B5F-BE44-F334BE4986F5}"/>
                  </a:ext>
                </a:extLst>
              </p:cNvPr>
              <p:cNvSpPr/>
              <p:nvPr/>
            </p:nvSpPr>
            <p:spPr>
              <a:xfrm>
                <a:off x="4134655" y="5644554"/>
                <a:ext cx="164191" cy="189448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3054142-060A-44CE-885D-DCA32839377D}"/>
                  </a:ext>
                </a:extLst>
              </p:cNvPr>
              <p:cNvSpPr/>
              <p:nvPr/>
            </p:nvSpPr>
            <p:spPr>
              <a:xfrm rot="16200000">
                <a:off x="4201345" y="5246301"/>
                <a:ext cx="45719" cy="33242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30B57DC9-5A40-4144-822B-9AF9D1269E15}"/>
                  </a:ext>
                </a:extLst>
              </p:cNvPr>
              <p:cNvSpPr txBox="1"/>
              <p:nvPr/>
            </p:nvSpPr>
            <p:spPr>
              <a:xfrm>
                <a:off x="4057990" y="4679170"/>
                <a:ext cx="2743200" cy="3693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l"/>
                <a:r>
                  <a:rPr lang="en-US" b="1" dirty="0">
                    <a:latin typeface="Arial"/>
                    <a:cs typeface="Arial"/>
                  </a:rPr>
                  <a:t>Legend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D92EFEDC-DDA2-B3E8-2911-F30E46C36ABA}"/>
                </a:ext>
              </a:extLst>
            </p:cNvPr>
            <p:cNvSpPr/>
            <p:nvPr/>
          </p:nvSpPr>
          <p:spPr>
            <a:xfrm>
              <a:off x="2171629" y="5079509"/>
              <a:ext cx="164189" cy="164189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8" name="Graphic 27" descr="Leaf with solid fill">
              <a:extLst>
                <a:ext uri="{FF2B5EF4-FFF2-40B4-BE49-F238E27FC236}">
                  <a16:creationId xmlns:a16="http://schemas.microsoft.com/office/drawing/2014/main" id="{D5004D4D-726C-BDC2-2A9E-2E5C9C052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25977" y="5325686"/>
              <a:ext cx="255492" cy="255492"/>
            </a:xfrm>
            <a:prstGeom prst="rect">
              <a:avLst/>
            </a:prstGeom>
          </p:spPr>
        </p:pic>
        <p:sp>
          <p:nvSpPr>
            <p:cNvPr id="42" name="Flowchart: Delay 41">
              <a:extLst>
                <a:ext uri="{FF2B5EF4-FFF2-40B4-BE49-F238E27FC236}">
                  <a16:creationId xmlns:a16="http://schemas.microsoft.com/office/drawing/2014/main" id="{17216E90-BF52-5BAB-4784-C037F13F1CB4}"/>
                </a:ext>
              </a:extLst>
            </p:cNvPr>
            <p:cNvSpPr/>
            <p:nvPr/>
          </p:nvSpPr>
          <p:spPr>
            <a:xfrm>
              <a:off x="501264" y="5079509"/>
              <a:ext cx="101038" cy="113669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TextBox 2">
              <a:extLst>
                <a:ext uri="{FF2B5EF4-FFF2-40B4-BE49-F238E27FC236}">
                  <a16:creationId xmlns:a16="http://schemas.microsoft.com/office/drawing/2014/main" id="{FEB8DCD3-9232-36F0-A6D2-2D4DAE00429A}"/>
                </a:ext>
              </a:extLst>
            </p:cNvPr>
            <p:cNvSpPr txBox="1"/>
            <p:nvPr/>
          </p:nvSpPr>
          <p:spPr>
            <a:xfrm>
              <a:off x="2335818" y="4927529"/>
              <a:ext cx="1218883" cy="127567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V</a:t>
              </a:r>
              <a:r>
                <a:rPr lang="en-US" altLang="zh-CN" sz="1000" dirty="0">
                  <a:latin typeface="Arial"/>
                  <a:cs typeface="Arial"/>
                </a:rPr>
                <a:t>ertical Logs</a:t>
              </a:r>
              <a:endParaRPr lang="en-US" sz="1400" dirty="0"/>
            </a:p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Leaf Litter</a:t>
              </a:r>
            </a:p>
            <a:p>
              <a:pPr>
                <a:lnSpc>
                  <a:spcPct val="200000"/>
                </a:lnSpc>
              </a:pPr>
              <a:endParaRPr lang="en-US" sz="1000" dirty="0">
                <a:latin typeface="Arial"/>
                <a:cs typeface="Arial"/>
              </a:endParaRPr>
            </a:p>
            <a:p>
              <a:pPr>
                <a:lnSpc>
                  <a:spcPct val="200000"/>
                </a:lnSpc>
              </a:pPr>
              <a:endParaRPr lang="en-US" sz="1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98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CE676BC-BEE0-742B-24CA-68ED804B15A7}"/>
              </a:ext>
            </a:extLst>
          </p:cNvPr>
          <p:cNvGrpSpPr/>
          <p:nvPr/>
        </p:nvGrpSpPr>
        <p:grpSpPr>
          <a:xfrm>
            <a:off x="177800" y="450996"/>
            <a:ext cx="8763000" cy="3976389"/>
            <a:chOff x="215900" y="539470"/>
            <a:chExt cx="8763000" cy="39763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B419890-140A-0200-E28A-CA9B5E9479E2}"/>
                </a:ext>
              </a:extLst>
            </p:cNvPr>
            <p:cNvGrpSpPr/>
            <p:nvPr/>
          </p:nvGrpSpPr>
          <p:grpSpPr>
            <a:xfrm rot="10800000">
              <a:off x="215900" y="539470"/>
              <a:ext cx="8763000" cy="3976389"/>
              <a:chOff x="215900" y="634356"/>
              <a:chExt cx="8763000" cy="3976389"/>
            </a:xfrm>
          </p:grpSpPr>
          <p:pic>
            <p:nvPicPr>
              <p:cNvPr id="3" name="Picture 3" descr="Diagram&#10;&#10;Description automatically generated">
                <a:extLst>
                  <a:ext uri="{FF2B5EF4-FFF2-40B4-BE49-F238E27FC236}">
                    <a16:creationId xmlns:a16="http://schemas.microsoft.com/office/drawing/2014/main" id="{4FB05782-79DD-409D-8458-0BB5E59BE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900" y="634356"/>
                <a:ext cx="8763000" cy="3976389"/>
              </a:xfrm>
              <a:prstGeom prst="rect">
                <a:avLst/>
              </a:prstGeom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3FCBC5A-009A-4611-BE5A-E69493243E9A}"/>
                  </a:ext>
                </a:extLst>
              </p:cNvPr>
              <p:cNvSpPr/>
              <p:nvPr/>
            </p:nvSpPr>
            <p:spPr>
              <a:xfrm>
                <a:off x="5509693" y="2487375"/>
                <a:ext cx="658719" cy="6587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A5CCB04-7964-4501-B4BE-0184EA33006E}"/>
                  </a:ext>
                </a:extLst>
              </p:cNvPr>
              <p:cNvSpPr/>
              <p:nvPr/>
            </p:nvSpPr>
            <p:spPr>
              <a:xfrm>
                <a:off x="6106592" y="2246075"/>
                <a:ext cx="658719" cy="6587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284DBBE-8AD2-4E36-B8CD-B343D4F10956}"/>
                  </a:ext>
                </a:extLst>
              </p:cNvPr>
              <p:cNvSpPr/>
              <p:nvPr/>
            </p:nvSpPr>
            <p:spPr>
              <a:xfrm>
                <a:off x="5916092" y="2576275"/>
                <a:ext cx="506319" cy="4682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Delay 11">
                <a:extLst>
                  <a:ext uri="{FF2B5EF4-FFF2-40B4-BE49-F238E27FC236}">
                    <a16:creationId xmlns:a16="http://schemas.microsoft.com/office/drawing/2014/main" id="{8B71EC28-9E29-4611-B43A-B71451250DD4}"/>
                  </a:ext>
                </a:extLst>
              </p:cNvPr>
              <p:cNvSpPr/>
              <p:nvPr/>
            </p:nvSpPr>
            <p:spPr>
              <a:xfrm rot="14220000">
                <a:off x="4621367" y="2687149"/>
                <a:ext cx="240738" cy="621669"/>
              </a:xfrm>
              <a:prstGeom prst="flowChartDelay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6">
                <a:extLst>
                  <a:ext uri="{FF2B5EF4-FFF2-40B4-BE49-F238E27FC236}">
                    <a16:creationId xmlns:a16="http://schemas.microsoft.com/office/drawing/2014/main" id="{4E787515-9D80-4208-9A67-CAE67662E206}"/>
                  </a:ext>
                </a:extLst>
              </p:cNvPr>
              <p:cNvSpPr/>
              <p:nvPr/>
            </p:nvSpPr>
            <p:spPr>
              <a:xfrm rot="19380000">
                <a:off x="4575375" y="3050616"/>
                <a:ext cx="315116" cy="395875"/>
              </a:xfrm>
              <a:custGeom>
                <a:avLst/>
                <a:gdLst>
                  <a:gd name="connsiteX0" fmla="*/ 0 w 315116"/>
                  <a:gd name="connsiteY0" fmla="*/ 0 h 395875"/>
                  <a:gd name="connsiteX1" fmla="*/ 315116 w 315116"/>
                  <a:gd name="connsiteY1" fmla="*/ 0 h 395875"/>
                  <a:gd name="connsiteX2" fmla="*/ 315116 w 315116"/>
                  <a:gd name="connsiteY2" fmla="*/ 395875 h 395875"/>
                  <a:gd name="connsiteX3" fmla="*/ 0 w 315116"/>
                  <a:gd name="connsiteY3" fmla="*/ 395875 h 395875"/>
                  <a:gd name="connsiteX4" fmla="*/ 0 w 315116"/>
                  <a:gd name="connsiteY4" fmla="*/ 0 h 395875"/>
                  <a:gd name="connsiteX0" fmla="*/ 0 w 315116"/>
                  <a:gd name="connsiteY0" fmla="*/ 0 h 395875"/>
                  <a:gd name="connsiteX1" fmla="*/ 315116 w 315116"/>
                  <a:gd name="connsiteY1" fmla="*/ 0 h 395875"/>
                  <a:gd name="connsiteX2" fmla="*/ 315116 w 315116"/>
                  <a:gd name="connsiteY2" fmla="*/ 395875 h 395875"/>
                  <a:gd name="connsiteX3" fmla="*/ 0 w 315116"/>
                  <a:gd name="connsiteY3" fmla="*/ 395875 h 395875"/>
                  <a:gd name="connsiteX4" fmla="*/ 0 w 315116"/>
                  <a:gd name="connsiteY4" fmla="*/ 0 h 39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116" h="395875" fill="none" extrusionOk="0">
                    <a:moveTo>
                      <a:pt x="0" y="0"/>
                    </a:moveTo>
                    <a:cubicBezTo>
                      <a:pt x="156600" y="-10665"/>
                      <a:pt x="242549" y="5569"/>
                      <a:pt x="315116" y="0"/>
                    </a:cubicBezTo>
                    <a:cubicBezTo>
                      <a:pt x="338286" y="155211"/>
                      <a:pt x="295247" y="201775"/>
                      <a:pt x="315116" y="395875"/>
                    </a:cubicBezTo>
                    <a:cubicBezTo>
                      <a:pt x="169215" y="411788"/>
                      <a:pt x="131221" y="358030"/>
                      <a:pt x="0" y="395875"/>
                    </a:cubicBezTo>
                    <a:cubicBezTo>
                      <a:pt x="-31395" y="294990"/>
                      <a:pt x="7763" y="104920"/>
                      <a:pt x="0" y="0"/>
                    </a:cubicBezTo>
                    <a:close/>
                  </a:path>
                  <a:path w="315116" h="395875" stroke="0" extrusionOk="0">
                    <a:moveTo>
                      <a:pt x="0" y="0"/>
                    </a:moveTo>
                    <a:cubicBezTo>
                      <a:pt x="64082" y="-45258"/>
                      <a:pt x="195146" y="48514"/>
                      <a:pt x="315116" y="0"/>
                    </a:cubicBezTo>
                    <a:cubicBezTo>
                      <a:pt x="336854" y="194787"/>
                      <a:pt x="271874" y="223458"/>
                      <a:pt x="315116" y="395875"/>
                    </a:cubicBezTo>
                    <a:cubicBezTo>
                      <a:pt x="205155" y="445828"/>
                      <a:pt x="159890" y="375795"/>
                      <a:pt x="0" y="395875"/>
                    </a:cubicBezTo>
                    <a:cubicBezTo>
                      <a:pt x="2498" y="257883"/>
                      <a:pt x="7379" y="97693"/>
                      <a:pt x="0" y="0"/>
                    </a:cubicBezTo>
                    <a:close/>
                  </a:path>
                  <a:path w="315116" h="395875" fill="none" stroke="0" extrusionOk="0">
                    <a:moveTo>
                      <a:pt x="0" y="0"/>
                    </a:moveTo>
                    <a:cubicBezTo>
                      <a:pt x="140042" y="-8995"/>
                      <a:pt x="249657" y="5137"/>
                      <a:pt x="315116" y="0"/>
                    </a:cubicBezTo>
                    <a:cubicBezTo>
                      <a:pt x="344989" y="152901"/>
                      <a:pt x="306973" y="231975"/>
                      <a:pt x="315116" y="395875"/>
                    </a:cubicBezTo>
                    <a:cubicBezTo>
                      <a:pt x="153257" y="413965"/>
                      <a:pt x="140280" y="369319"/>
                      <a:pt x="0" y="395875"/>
                    </a:cubicBezTo>
                    <a:cubicBezTo>
                      <a:pt x="-9703" y="299586"/>
                      <a:pt x="15591" y="73866"/>
                      <a:pt x="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  <a:extLst>
                  <a:ext uri="{C807C97D-BFC1-408E-A445-0C87EB9F89A2}">
                    <ask:lineSketchStyleProps xmlns:ask="http://schemas.microsoft.com/office/drawing/2018/sketchyshapes" sd="1451187210">
                      <a:custGeom>
                        <a:avLst/>
                        <a:gdLst>
                          <a:gd name="connsiteX0" fmla="*/ 0 w 315116"/>
                          <a:gd name="connsiteY0" fmla="*/ 0 h 395875"/>
                          <a:gd name="connsiteX1" fmla="*/ 315116 w 315116"/>
                          <a:gd name="connsiteY1" fmla="*/ 0 h 395875"/>
                          <a:gd name="connsiteX2" fmla="*/ 315116 w 315116"/>
                          <a:gd name="connsiteY2" fmla="*/ 395875 h 395875"/>
                          <a:gd name="connsiteX3" fmla="*/ 0 w 315116"/>
                          <a:gd name="connsiteY3" fmla="*/ 395875 h 395875"/>
                          <a:gd name="connsiteX4" fmla="*/ 0 w 315116"/>
                          <a:gd name="connsiteY4" fmla="*/ 0 h 3958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5116" h="395875" fill="none" extrusionOk="0">
                            <a:moveTo>
                              <a:pt x="0" y="0"/>
                            </a:moveTo>
                            <a:cubicBezTo>
                              <a:pt x="154322" y="-11540"/>
                              <a:pt x="245718" y="8540"/>
                              <a:pt x="315116" y="0"/>
                            </a:cubicBezTo>
                            <a:cubicBezTo>
                              <a:pt x="349241" y="153195"/>
                              <a:pt x="299342" y="212524"/>
                              <a:pt x="315116" y="395875"/>
                            </a:cubicBezTo>
                            <a:cubicBezTo>
                              <a:pt x="161506" y="418770"/>
                              <a:pt x="133381" y="372777"/>
                              <a:pt x="0" y="395875"/>
                            </a:cubicBezTo>
                            <a:cubicBezTo>
                              <a:pt x="-27081" y="291582"/>
                              <a:pt x="16329" y="87465"/>
                              <a:pt x="0" y="0"/>
                            </a:cubicBezTo>
                            <a:close/>
                          </a:path>
                          <a:path w="315116" h="395875" stroke="0" extrusionOk="0">
                            <a:moveTo>
                              <a:pt x="0" y="0"/>
                            </a:moveTo>
                            <a:cubicBezTo>
                              <a:pt x="82042" y="-36737"/>
                              <a:pt x="206088" y="31000"/>
                              <a:pt x="315116" y="0"/>
                            </a:cubicBezTo>
                            <a:cubicBezTo>
                              <a:pt x="339399" y="194321"/>
                              <a:pt x="271769" y="240099"/>
                              <a:pt x="315116" y="395875"/>
                            </a:cubicBezTo>
                            <a:cubicBezTo>
                              <a:pt x="193313" y="429949"/>
                              <a:pt x="155542" y="359471"/>
                              <a:pt x="0" y="395875"/>
                            </a:cubicBezTo>
                            <a:cubicBezTo>
                              <a:pt x="-2478" y="258549"/>
                              <a:pt x="20198" y="10304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536EE679-4629-4FFB-A285-CD08BB5D824E}"/>
                  </a:ext>
                </a:extLst>
              </p:cNvPr>
              <p:cNvSpPr/>
              <p:nvPr/>
            </p:nvSpPr>
            <p:spPr>
              <a:xfrm rot="19380000">
                <a:off x="4892875" y="2974415"/>
                <a:ext cx="315116" cy="395875"/>
              </a:xfrm>
              <a:custGeom>
                <a:avLst/>
                <a:gdLst>
                  <a:gd name="connsiteX0" fmla="*/ 0 w 315116"/>
                  <a:gd name="connsiteY0" fmla="*/ 0 h 395875"/>
                  <a:gd name="connsiteX1" fmla="*/ 315116 w 315116"/>
                  <a:gd name="connsiteY1" fmla="*/ 0 h 395875"/>
                  <a:gd name="connsiteX2" fmla="*/ 315116 w 315116"/>
                  <a:gd name="connsiteY2" fmla="*/ 395875 h 395875"/>
                  <a:gd name="connsiteX3" fmla="*/ 0 w 315116"/>
                  <a:gd name="connsiteY3" fmla="*/ 395875 h 395875"/>
                  <a:gd name="connsiteX4" fmla="*/ 0 w 315116"/>
                  <a:gd name="connsiteY4" fmla="*/ 0 h 395875"/>
                  <a:gd name="connsiteX0" fmla="*/ 0 w 315116"/>
                  <a:gd name="connsiteY0" fmla="*/ 0 h 395875"/>
                  <a:gd name="connsiteX1" fmla="*/ 315116 w 315116"/>
                  <a:gd name="connsiteY1" fmla="*/ 0 h 395875"/>
                  <a:gd name="connsiteX2" fmla="*/ 315116 w 315116"/>
                  <a:gd name="connsiteY2" fmla="*/ 395875 h 395875"/>
                  <a:gd name="connsiteX3" fmla="*/ 0 w 315116"/>
                  <a:gd name="connsiteY3" fmla="*/ 395875 h 395875"/>
                  <a:gd name="connsiteX4" fmla="*/ 0 w 315116"/>
                  <a:gd name="connsiteY4" fmla="*/ 0 h 39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116" h="395875" fill="none" extrusionOk="0">
                    <a:moveTo>
                      <a:pt x="0" y="0"/>
                    </a:moveTo>
                    <a:cubicBezTo>
                      <a:pt x="156600" y="-10665"/>
                      <a:pt x="242549" y="5569"/>
                      <a:pt x="315116" y="0"/>
                    </a:cubicBezTo>
                    <a:cubicBezTo>
                      <a:pt x="338286" y="155211"/>
                      <a:pt x="295247" y="201775"/>
                      <a:pt x="315116" y="395875"/>
                    </a:cubicBezTo>
                    <a:cubicBezTo>
                      <a:pt x="169215" y="411788"/>
                      <a:pt x="131221" y="358030"/>
                      <a:pt x="0" y="395875"/>
                    </a:cubicBezTo>
                    <a:cubicBezTo>
                      <a:pt x="-31395" y="294990"/>
                      <a:pt x="7763" y="104920"/>
                      <a:pt x="0" y="0"/>
                    </a:cubicBezTo>
                    <a:close/>
                  </a:path>
                  <a:path w="315116" h="395875" stroke="0" extrusionOk="0">
                    <a:moveTo>
                      <a:pt x="0" y="0"/>
                    </a:moveTo>
                    <a:cubicBezTo>
                      <a:pt x="64082" y="-45258"/>
                      <a:pt x="195146" y="48514"/>
                      <a:pt x="315116" y="0"/>
                    </a:cubicBezTo>
                    <a:cubicBezTo>
                      <a:pt x="336854" y="194787"/>
                      <a:pt x="271874" y="223458"/>
                      <a:pt x="315116" y="395875"/>
                    </a:cubicBezTo>
                    <a:cubicBezTo>
                      <a:pt x="205155" y="445828"/>
                      <a:pt x="159890" y="375795"/>
                      <a:pt x="0" y="395875"/>
                    </a:cubicBezTo>
                    <a:cubicBezTo>
                      <a:pt x="2498" y="257883"/>
                      <a:pt x="7379" y="97693"/>
                      <a:pt x="0" y="0"/>
                    </a:cubicBezTo>
                    <a:close/>
                  </a:path>
                  <a:path w="315116" h="395875" fill="none" stroke="0" extrusionOk="0">
                    <a:moveTo>
                      <a:pt x="0" y="0"/>
                    </a:moveTo>
                    <a:cubicBezTo>
                      <a:pt x="140042" y="-8995"/>
                      <a:pt x="249657" y="5137"/>
                      <a:pt x="315116" y="0"/>
                    </a:cubicBezTo>
                    <a:cubicBezTo>
                      <a:pt x="344989" y="152901"/>
                      <a:pt x="306973" y="231975"/>
                      <a:pt x="315116" y="395875"/>
                    </a:cubicBezTo>
                    <a:cubicBezTo>
                      <a:pt x="153257" y="413965"/>
                      <a:pt x="140280" y="369319"/>
                      <a:pt x="0" y="395875"/>
                    </a:cubicBezTo>
                    <a:cubicBezTo>
                      <a:pt x="-9703" y="299586"/>
                      <a:pt x="15591" y="73866"/>
                      <a:pt x="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  <a:extLst>
                  <a:ext uri="{C807C97D-BFC1-408E-A445-0C87EB9F89A2}">
                    <ask:lineSketchStyleProps xmlns:ask="http://schemas.microsoft.com/office/drawing/2018/sketchyshapes" sd="1451187210">
                      <a:custGeom>
                        <a:avLst/>
                        <a:gdLst>
                          <a:gd name="connsiteX0" fmla="*/ 0 w 315116"/>
                          <a:gd name="connsiteY0" fmla="*/ 0 h 395875"/>
                          <a:gd name="connsiteX1" fmla="*/ 315116 w 315116"/>
                          <a:gd name="connsiteY1" fmla="*/ 0 h 395875"/>
                          <a:gd name="connsiteX2" fmla="*/ 315116 w 315116"/>
                          <a:gd name="connsiteY2" fmla="*/ 395875 h 395875"/>
                          <a:gd name="connsiteX3" fmla="*/ 0 w 315116"/>
                          <a:gd name="connsiteY3" fmla="*/ 395875 h 395875"/>
                          <a:gd name="connsiteX4" fmla="*/ 0 w 315116"/>
                          <a:gd name="connsiteY4" fmla="*/ 0 h 3958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5116" h="395875" fill="none" extrusionOk="0">
                            <a:moveTo>
                              <a:pt x="0" y="0"/>
                            </a:moveTo>
                            <a:cubicBezTo>
                              <a:pt x="154322" y="-11540"/>
                              <a:pt x="245718" y="8540"/>
                              <a:pt x="315116" y="0"/>
                            </a:cubicBezTo>
                            <a:cubicBezTo>
                              <a:pt x="349241" y="153195"/>
                              <a:pt x="299342" y="212524"/>
                              <a:pt x="315116" y="395875"/>
                            </a:cubicBezTo>
                            <a:cubicBezTo>
                              <a:pt x="161506" y="418770"/>
                              <a:pt x="133381" y="372777"/>
                              <a:pt x="0" y="395875"/>
                            </a:cubicBezTo>
                            <a:cubicBezTo>
                              <a:pt x="-27081" y="291582"/>
                              <a:pt x="16329" y="87465"/>
                              <a:pt x="0" y="0"/>
                            </a:cubicBezTo>
                            <a:close/>
                          </a:path>
                          <a:path w="315116" h="395875" stroke="0" extrusionOk="0">
                            <a:moveTo>
                              <a:pt x="0" y="0"/>
                            </a:moveTo>
                            <a:cubicBezTo>
                              <a:pt x="82042" y="-36737"/>
                              <a:pt x="206088" y="31000"/>
                              <a:pt x="315116" y="0"/>
                            </a:cubicBezTo>
                            <a:cubicBezTo>
                              <a:pt x="339399" y="194321"/>
                              <a:pt x="271769" y="240099"/>
                              <a:pt x="315116" y="395875"/>
                            </a:cubicBezTo>
                            <a:cubicBezTo>
                              <a:pt x="193313" y="429949"/>
                              <a:pt x="155542" y="359471"/>
                              <a:pt x="0" y="395875"/>
                            </a:cubicBezTo>
                            <a:cubicBezTo>
                              <a:pt x="-2478" y="258549"/>
                              <a:pt x="20198" y="10304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1D6F133-3553-4D04-B094-9904ADA718AC}"/>
                  </a:ext>
                </a:extLst>
              </p:cNvPr>
              <p:cNvSpPr/>
              <p:nvPr/>
            </p:nvSpPr>
            <p:spPr>
              <a:xfrm>
                <a:off x="4646092" y="3147775"/>
                <a:ext cx="328519" cy="3412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E05B427-8B73-46B0-9E36-8F560837C787}"/>
                  </a:ext>
                </a:extLst>
              </p:cNvPr>
              <p:cNvSpPr/>
              <p:nvPr/>
            </p:nvSpPr>
            <p:spPr>
              <a:xfrm>
                <a:off x="4811192" y="2868375"/>
                <a:ext cx="150719" cy="1761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84CD744-91A4-494F-8CC1-DC6B4E922F50}"/>
                  </a:ext>
                </a:extLst>
              </p:cNvPr>
              <p:cNvSpPr/>
              <p:nvPr/>
            </p:nvSpPr>
            <p:spPr>
              <a:xfrm>
                <a:off x="4811192" y="3147775"/>
                <a:ext cx="328519" cy="3412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655E81-BC1C-4F01-8664-BF94272F852C}"/>
                  </a:ext>
                </a:extLst>
              </p:cNvPr>
              <p:cNvSpPr txBox="1"/>
              <p:nvPr/>
            </p:nvSpPr>
            <p:spPr>
              <a:xfrm rot="9720000">
                <a:off x="4318000" y="800100"/>
                <a:ext cx="1130300" cy="3820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Arial"/>
                    <a:cs typeface="Arial"/>
                  </a:rPr>
                  <a:t>Dry Moat</a:t>
                </a:r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2F580A-FFC4-48C6-A475-A8905F403705}"/>
                  </a:ext>
                </a:extLst>
              </p:cNvPr>
              <p:cNvSpPr txBox="1"/>
              <p:nvPr/>
            </p:nvSpPr>
            <p:spPr>
              <a:xfrm rot="9300000">
                <a:off x="1765299" y="820351"/>
                <a:ext cx="1130300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Arial"/>
                    <a:cs typeface="Arial"/>
                  </a:rPr>
                  <a:t>Tram Route</a:t>
                </a:r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CDF03A6-F026-B405-81BF-33438F666479}"/>
                  </a:ext>
                </a:extLst>
              </p:cNvPr>
              <p:cNvSpPr/>
              <p:nvPr/>
            </p:nvSpPr>
            <p:spPr>
              <a:xfrm>
                <a:off x="7544327" y="894603"/>
                <a:ext cx="658719" cy="6587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93887FA-F643-4FFB-F273-F0EE91C61E8B}"/>
                  </a:ext>
                </a:extLst>
              </p:cNvPr>
              <p:cNvSpPr/>
              <p:nvPr/>
            </p:nvSpPr>
            <p:spPr>
              <a:xfrm>
                <a:off x="5057044" y="1886640"/>
                <a:ext cx="213021" cy="22746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E7645815-2E8C-7909-5516-842107154FAC}"/>
                </a:ext>
              </a:extLst>
            </p:cNvPr>
            <p:cNvSpPr/>
            <p:nvPr/>
          </p:nvSpPr>
          <p:spPr>
            <a:xfrm>
              <a:off x="7798877" y="2402192"/>
              <a:ext cx="164189" cy="164189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6F412A-DBAC-4B53-FE06-B1D0FD74714F}"/>
                </a:ext>
              </a:extLst>
            </p:cNvPr>
            <p:cNvSpPr/>
            <p:nvPr/>
          </p:nvSpPr>
          <p:spPr>
            <a:xfrm rot="9920494">
              <a:off x="5664200" y="1141132"/>
              <a:ext cx="308432" cy="25626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FB9FA554-EA92-F2EE-3B50-B40CB6A3ED2E}"/>
                </a:ext>
              </a:extLst>
            </p:cNvPr>
            <p:cNvSpPr/>
            <p:nvPr/>
          </p:nvSpPr>
          <p:spPr>
            <a:xfrm>
              <a:off x="5500011" y="1315302"/>
              <a:ext cx="164189" cy="164189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Circle: Hollow 39">
              <a:extLst>
                <a:ext uri="{FF2B5EF4-FFF2-40B4-BE49-F238E27FC236}">
                  <a16:creationId xmlns:a16="http://schemas.microsoft.com/office/drawing/2014/main" id="{C4103404-7CD7-3F42-D337-0B5580F49B6A}"/>
                </a:ext>
              </a:extLst>
            </p:cNvPr>
            <p:cNvSpPr/>
            <p:nvPr/>
          </p:nvSpPr>
          <p:spPr>
            <a:xfrm>
              <a:off x="2009953" y="2662841"/>
              <a:ext cx="164189" cy="164189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ircle: Hollow 40">
              <a:extLst>
                <a:ext uri="{FF2B5EF4-FFF2-40B4-BE49-F238E27FC236}">
                  <a16:creationId xmlns:a16="http://schemas.microsoft.com/office/drawing/2014/main" id="{3E14CAB8-8A41-05B5-DF73-4758829F711A}"/>
                </a:ext>
              </a:extLst>
            </p:cNvPr>
            <p:cNvSpPr/>
            <p:nvPr/>
          </p:nvSpPr>
          <p:spPr>
            <a:xfrm>
              <a:off x="1823588" y="2615820"/>
              <a:ext cx="164189" cy="164189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" name="Graphic 5" descr="Leaf with solid fill">
              <a:extLst>
                <a:ext uri="{FF2B5EF4-FFF2-40B4-BE49-F238E27FC236}">
                  <a16:creationId xmlns:a16="http://schemas.microsoft.com/office/drawing/2014/main" id="{6FFC2911-1B1B-443F-0A72-89A7741D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27932" y="2041025"/>
              <a:ext cx="363244" cy="363244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7160C2-75B9-42FC-89A7-3FB3C2E9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C9216-CDD5-4EC1-98D9-3C7EE37243A1}" type="slidenum">
              <a:rPr lang="en-SG"/>
              <a:pPr>
                <a:defRPr/>
              </a:pPr>
              <a:t>2</a:t>
            </a:fld>
            <a:endParaRPr lang="en-SG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A09F97-5D2E-DE95-19B5-34482E6006E3}"/>
              </a:ext>
            </a:extLst>
          </p:cNvPr>
          <p:cNvGrpSpPr/>
          <p:nvPr/>
        </p:nvGrpSpPr>
        <p:grpSpPr>
          <a:xfrm>
            <a:off x="387690" y="4691870"/>
            <a:ext cx="3473623" cy="1819106"/>
            <a:chOff x="387690" y="4691870"/>
            <a:chExt cx="3473623" cy="181910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EB2CA1-CF14-49CE-9D01-3C4C3B72D69D}"/>
                </a:ext>
              </a:extLst>
            </p:cNvPr>
            <p:cNvGrpSpPr/>
            <p:nvPr/>
          </p:nvGrpSpPr>
          <p:grpSpPr>
            <a:xfrm>
              <a:off x="387690" y="4691870"/>
              <a:ext cx="2743200" cy="1819106"/>
              <a:chOff x="4057990" y="4679170"/>
              <a:chExt cx="2743200" cy="1819106"/>
            </a:xfrm>
          </p:grpSpPr>
          <p:sp>
            <p:nvSpPr>
              <p:cNvPr id="35" name="TextBox 2">
                <a:extLst>
                  <a:ext uri="{FF2B5EF4-FFF2-40B4-BE49-F238E27FC236}">
                    <a16:creationId xmlns:a16="http://schemas.microsoft.com/office/drawing/2014/main" id="{E370BF48-367C-49F9-BB36-053E4017F89D}"/>
                  </a:ext>
                </a:extLst>
              </p:cNvPr>
              <p:cNvSpPr txBox="1"/>
              <p:nvPr/>
            </p:nvSpPr>
            <p:spPr>
              <a:xfrm>
                <a:off x="4390418" y="4914829"/>
                <a:ext cx="1218883" cy="1583447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Water Cascade</a:t>
                </a:r>
                <a:endParaRPr lang="en-US" sz="1400" dirty="0"/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Horizontal Logs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Boulders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Zonation</a:t>
                </a:r>
              </a:p>
              <a:p>
                <a:pPr>
                  <a:lnSpc>
                    <a:spcPct val="200000"/>
                  </a:lnSpc>
                </a:pPr>
                <a:endParaRPr lang="en-US" sz="1000" dirty="0">
                  <a:latin typeface="Arial"/>
                  <a:cs typeface="Arial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129172-B3AE-4B5F-BE44-F334BE4986F5}"/>
                  </a:ext>
                </a:extLst>
              </p:cNvPr>
              <p:cNvSpPr/>
              <p:nvPr/>
            </p:nvSpPr>
            <p:spPr>
              <a:xfrm>
                <a:off x="4119423" y="5644553"/>
                <a:ext cx="179424" cy="19320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3054142-060A-44CE-885D-DCA32839377D}"/>
                  </a:ext>
                </a:extLst>
              </p:cNvPr>
              <p:cNvSpPr/>
              <p:nvPr/>
            </p:nvSpPr>
            <p:spPr>
              <a:xfrm rot="16200000">
                <a:off x="4201345" y="5246301"/>
                <a:ext cx="45719" cy="33242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30B57DC9-5A40-4144-822B-9AF9D1269E15}"/>
                  </a:ext>
                </a:extLst>
              </p:cNvPr>
              <p:cNvSpPr txBox="1"/>
              <p:nvPr/>
            </p:nvSpPr>
            <p:spPr>
              <a:xfrm>
                <a:off x="4057990" y="4679170"/>
                <a:ext cx="2743200" cy="3693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l"/>
                <a:r>
                  <a:rPr lang="en-US" b="1" dirty="0">
                    <a:latin typeface="Arial"/>
                    <a:cs typeface="Arial"/>
                  </a:rPr>
                  <a:t>Legend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D92EFEDC-DDA2-B3E8-2911-F30E46C36ABA}"/>
                </a:ext>
              </a:extLst>
            </p:cNvPr>
            <p:cNvSpPr/>
            <p:nvPr/>
          </p:nvSpPr>
          <p:spPr>
            <a:xfrm>
              <a:off x="2171629" y="5079509"/>
              <a:ext cx="164189" cy="164189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8" name="Graphic 27" descr="Leaf with solid fill">
              <a:extLst>
                <a:ext uri="{FF2B5EF4-FFF2-40B4-BE49-F238E27FC236}">
                  <a16:creationId xmlns:a16="http://schemas.microsoft.com/office/drawing/2014/main" id="{D5004D4D-726C-BDC2-2A9E-2E5C9C052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25977" y="5325686"/>
              <a:ext cx="255492" cy="255492"/>
            </a:xfrm>
            <a:prstGeom prst="rect">
              <a:avLst/>
            </a:prstGeom>
          </p:spPr>
        </p:pic>
        <p:sp>
          <p:nvSpPr>
            <p:cNvPr id="42" name="Flowchart: Delay 41">
              <a:extLst>
                <a:ext uri="{FF2B5EF4-FFF2-40B4-BE49-F238E27FC236}">
                  <a16:creationId xmlns:a16="http://schemas.microsoft.com/office/drawing/2014/main" id="{17216E90-BF52-5BAB-4784-C037F13F1CB4}"/>
                </a:ext>
              </a:extLst>
            </p:cNvPr>
            <p:cNvSpPr/>
            <p:nvPr/>
          </p:nvSpPr>
          <p:spPr>
            <a:xfrm>
              <a:off x="501264" y="5079509"/>
              <a:ext cx="101038" cy="113669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TextBox 2">
              <a:extLst>
                <a:ext uri="{FF2B5EF4-FFF2-40B4-BE49-F238E27FC236}">
                  <a16:creationId xmlns:a16="http://schemas.microsoft.com/office/drawing/2014/main" id="{FEB8DCD3-9232-36F0-A6D2-2D4DAE00429A}"/>
                </a:ext>
              </a:extLst>
            </p:cNvPr>
            <p:cNvSpPr txBox="1"/>
            <p:nvPr/>
          </p:nvSpPr>
          <p:spPr>
            <a:xfrm>
              <a:off x="2335818" y="4927529"/>
              <a:ext cx="1525495" cy="158344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V</a:t>
              </a:r>
              <a:r>
                <a:rPr lang="en-US" altLang="zh-CN" sz="1000" dirty="0">
                  <a:latin typeface="Arial"/>
                  <a:cs typeface="Arial"/>
                </a:rPr>
                <a:t>ertical Logs</a:t>
              </a:r>
              <a:endParaRPr lang="en-US" sz="1400" dirty="0"/>
            </a:p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Leaf Litter</a:t>
              </a:r>
            </a:p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Scent Testing Point</a:t>
              </a:r>
            </a:p>
            <a:p>
              <a:pPr>
                <a:lnSpc>
                  <a:spcPct val="200000"/>
                </a:lnSpc>
              </a:pPr>
              <a:endParaRPr lang="en-US" sz="1000" dirty="0">
                <a:latin typeface="Arial"/>
                <a:cs typeface="Arial"/>
              </a:endParaRPr>
            </a:p>
            <a:p>
              <a:pPr>
                <a:lnSpc>
                  <a:spcPct val="200000"/>
                </a:lnSpc>
              </a:pPr>
              <a:endParaRPr lang="en-US" sz="1000" dirty="0">
                <a:latin typeface="Arial"/>
                <a:cs typeface="Arial"/>
              </a:endParaRPr>
            </a:p>
          </p:txBody>
        </p:sp>
      </p:grpSp>
      <p:sp>
        <p:nvSpPr>
          <p:cNvPr id="38" name="TextBox 6">
            <a:extLst>
              <a:ext uri="{FF2B5EF4-FFF2-40B4-BE49-F238E27FC236}">
                <a16:creationId xmlns:a16="http://schemas.microsoft.com/office/drawing/2014/main" id="{F8D5D813-23AE-1991-2EF0-DD0E9E0EBC70}"/>
              </a:ext>
            </a:extLst>
          </p:cNvPr>
          <p:cNvSpPr txBox="1"/>
          <p:nvPr/>
        </p:nvSpPr>
        <p:spPr>
          <a:xfrm>
            <a:off x="1130060" y="3653078"/>
            <a:ext cx="30590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44" name="TextBox 6">
            <a:extLst>
              <a:ext uri="{FF2B5EF4-FFF2-40B4-BE49-F238E27FC236}">
                <a16:creationId xmlns:a16="http://schemas.microsoft.com/office/drawing/2014/main" id="{A98FB27A-CC9E-5EFE-919B-2DE4BB862711}"/>
              </a:ext>
            </a:extLst>
          </p:cNvPr>
          <p:cNvSpPr txBox="1"/>
          <p:nvPr/>
        </p:nvSpPr>
        <p:spPr>
          <a:xfrm>
            <a:off x="1759290" y="2596194"/>
            <a:ext cx="30590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B</a:t>
            </a:r>
          </a:p>
        </p:txBody>
      </p:sp>
      <p:sp>
        <p:nvSpPr>
          <p:cNvPr id="45" name="TextBox 6">
            <a:extLst>
              <a:ext uri="{FF2B5EF4-FFF2-40B4-BE49-F238E27FC236}">
                <a16:creationId xmlns:a16="http://schemas.microsoft.com/office/drawing/2014/main" id="{E7281586-C467-99FA-DFDE-88A375DC6B16}"/>
              </a:ext>
            </a:extLst>
          </p:cNvPr>
          <p:cNvSpPr txBox="1"/>
          <p:nvPr/>
        </p:nvSpPr>
        <p:spPr>
          <a:xfrm>
            <a:off x="2825184" y="2094514"/>
            <a:ext cx="30590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F805D3-2104-33F7-72F1-E9096B31BDD1}"/>
              </a:ext>
            </a:extLst>
          </p:cNvPr>
          <p:cNvSpPr txBox="1"/>
          <p:nvPr/>
        </p:nvSpPr>
        <p:spPr>
          <a:xfrm>
            <a:off x="3609143" y="2936619"/>
            <a:ext cx="37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A59BA8-3730-01FD-A1C6-C7C23AC6CF75}"/>
              </a:ext>
            </a:extLst>
          </p:cNvPr>
          <p:cNvSpPr txBox="1"/>
          <p:nvPr/>
        </p:nvSpPr>
        <p:spPr>
          <a:xfrm>
            <a:off x="4088201" y="2111914"/>
            <a:ext cx="64990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dirty="0">
                <a:ln w="12700" cmpd="sng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B943C0-3D74-4CB0-45F2-E470AB1FC48A}"/>
              </a:ext>
            </a:extLst>
          </p:cNvPr>
          <p:cNvSpPr txBox="1"/>
          <p:nvPr/>
        </p:nvSpPr>
        <p:spPr>
          <a:xfrm>
            <a:off x="5541560" y="2101399"/>
            <a:ext cx="37555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dirty="0">
                <a:ln w="12700" cmpd="sng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D85841-F323-3CB8-1917-68B23CC3823A}"/>
              </a:ext>
            </a:extLst>
          </p:cNvPr>
          <p:cNvSpPr txBox="1"/>
          <p:nvPr/>
        </p:nvSpPr>
        <p:spPr>
          <a:xfrm>
            <a:off x="5606241" y="994815"/>
            <a:ext cx="37555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b="1" dirty="0">
              <a:ln w="12700" cmpd="sng">
                <a:solidFill>
                  <a:srgbClr val="00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32F586-3C30-F7C9-AB08-B1B5CB9A83F5}"/>
              </a:ext>
            </a:extLst>
          </p:cNvPr>
          <p:cNvSpPr txBox="1"/>
          <p:nvPr/>
        </p:nvSpPr>
        <p:spPr>
          <a:xfrm>
            <a:off x="7869547" y="2191953"/>
            <a:ext cx="37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2880BF-C26F-0D06-9426-FAFE29546ECE}"/>
              </a:ext>
            </a:extLst>
          </p:cNvPr>
          <p:cNvSpPr txBox="1"/>
          <p:nvPr/>
        </p:nvSpPr>
        <p:spPr>
          <a:xfrm>
            <a:off x="3947259" y="1275784"/>
            <a:ext cx="64990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lang="en-GB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FD9EE1-8C87-DF79-94CB-ADBC64687FBB}"/>
              </a:ext>
            </a:extLst>
          </p:cNvPr>
          <p:cNvSpPr txBox="1"/>
          <p:nvPr/>
        </p:nvSpPr>
        <p:spPr>
          <a:xfrm>
            <a:off x="2065196" y="5601423"/>
            <a:ext cx="535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lang="en-GB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F080D2E-1FA0-2248-4992-354CE408FA9C}"/>
              </a:ext>
            </a:extLst>
          </p:cNvPr>
          <p:cNvCxnSpPr>
            <a:cxnSpLocks/>
          </p:cNvCxnSpPr>
          <p:nvPr/>
        </p:nvCxnSpPr>
        <p:spPr>
          <a:xfrm flipH="1">
            <a:off x="449122" y="6053858"/>
            <a:ext cx="20956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1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CE676BC-BEE0-742B-24CA-68ED804B15A7}"/>
              </a:ext>
            </a:extLst>
          </p:cNvPr>
          <p:cNvGrpSpPr/>
          <p:nvPr/>
        </p:nvGrpSpPr>
        <p:grpSpPr>
          <a:xfrm>
            <a:off x="177800" y="450996"/>
            <a:ext cx="8763000" cy="3976389"/>
            <a:chOff x="215900" y="539470"/>
            <a:chExt cx="8763000" cy="39763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B419890-140A-0200-E28A-CA9B5E9479E2}"/>
                </a:ext>
              </a:extLst>
            </p:cNvPr>
            <p:cNvGrpSpPr/>
            <p:nvPr/>
          </p:nvGrpSpPr>
          <p:grpSpPr>
            <a:xfrm rot="10800000">
              <a:off x="215900" y="539470"/>
              <a:ext cx="8763000" cy="3976389"/>
              <a:chOff x="215900" y="634356"/>
              <a:chExt cx="8763000" cy="3976389"/>
            </a:xfrm>
          </p:grpSpPr>
          <p:pic>
            <p:nvPicPr>
              <p:cNvPr id="3" name="Picture 3" descr="Diagram&#10;&#10;Description automatically generated">
                <a:extLst>
                  <a:ext uri="{FF2B5EF4-FFF2-40B4-BE49-F238E27FC236}">
                    <a16:creationId xmlns:a16="http://schemas.microsoft.com/office/drawing/2014/main" id="{4FB05782-79DD-409D-8458-0BB5E59BE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900" y="634356"/>
                <a:ext cx="8763000" cy="3976389"/>
              </a:xfrm>
              <a:prstGeom prst="rect">
                <a:avLst/>
              </a:prstGeom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3FCBC5A-009A-4611-BE5A-E69493243E9A}"/>
                  </a:ext>
                </a:extLst>
              </p:cNvPr>
              <p:cNvSpPr/>
              <p:nvPr/>
            </p:nvSpPr>
            <p:spPr>
              <a:xfrm>
                <a:off x="5509693" y="2487375"/>
                <a:ext cx="658719" cy="6587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A5CCB04-7964-4501-B4BE-0184EA33006E}"/>
                  </a:ext>
                </a:extLst>
              </p:cNvPr>
              <p:cNvSpPr/>
              <p:nvPr/>
            </p:nvSpPr>
            <p:spPr>
              <a:xfrm>
                <a:off x="6106592" y="2246075"/>
                <a:ext cx="658719" cy="6587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284DBBE-8AD2-4E36-B8CD-B343D4F10956}"/>
                  </a:ext>
                </a:extLst>
              </p:cNvPr>
              <p:cNvSpPr/>
              <p:nvPr/>
            </p:nvSpPr>
            <p:spPr>
              <a:xfrm>
                <a:off x="5916092" y="2576275"/>
                <a:ext cx="506319" cy="4682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Delay 11">
                <a:extLst>
                  <a:ext uri="{FF2B5EF4-FFF2-40B4-BE49-F238E27FC236}">
                    <a16:creationId xmlns:a16="http://schemas.microsoft.com/office/drawing/2014/main" id="{8B71EC28-9E29-4611-B43A-B71451250DD4}"/>
                  </a:ext>
                </a:extLst>
              </p:cNvPr>
              <p:cNvSpPr/>
              <p:nvPr/>
            </p:nvSpPr>
            <p:spPr>
              <a:xfrm rot="14220000">
                <a:off x="4621367" y="2687149"/>
                <a:ext cx="240738" cy="621669"/>
              </a:xfrm>
              <a:prstGeom prst="flowChartDelay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6">
                <a:extLst>
                  <a:ext uri="{FF2B5EF4-FFF2-40B4-BE49-F238E27FC236}">
                    <a16:creationId xmlns:a16="http://schemas.microsoft.com/office/drawing/2014/main" id="{4E787515-9D80-4208-9A67-CAE67662E206}"/>
                  </a:ext>
                </a:extLst>
              </p:cNvPr>
              <p:cNvSpPr/>
              <p:nvPr/>
            </p:nvSpPr>
            <p:spPr>
              <a:xfrm rot="19380000">
                <a:off x="4575375" y="3050616"/>
                <a:ext cx="315116" cy="395875"/>
              </a:xfrm>
              <a:custGeom>
                <a:avLst/>
                <a:gdLst>
                  <a:gd name="connsiteX0" fmla="*/ 0 w 315116"/>
                  <a:gd name="connsiteY0" fmla="*/ 0 h 395875"/>
                  <a:gd name="connsiteX1" fmla="*/ 315116 w 315116"/>
                  <a:gd name="connsiteY1" fmla="*/ 0 h 395875"/>
                  <a:gd name="connsiteX2" fmla="*/ 315116 w 315116"/>
                  <a:gd name="connsiteY2" fmla="*/ 395875 h 395875"/>
                  <a:gd name="connsiteX3" fmla="*/ 0 w 315116"/>
                  <a:gd name="connsiteY3" fmla="*/ 395875 h 395875"/>
                  <a:gd name="connsiteX4" fmla="*/ 0 w 315116"/>
                  <a:gd name="connsiteY4" fmla="*/ 0 h 395875"/>
                  <a:gd name="connsiteX0" fmla="*/ 0 w 315116"/>
                  <a:gd name="connsiteY0" fmla="*/ 0 h 395875"/>
                  <a:gd name="connsiteX1" fmla="*/ 315116 w 315116"/>
                  <a:gd name="connsiteY1" fmla="*/ 0 h 395875"/>
                  <a:gd name="connsiteX2" fmla="*/ 315116 w 315116"/>
                  <a:gd name="connsiteY2" fmla="*/ 395875 h 395875"/>
                  <a:gd name="connsiteX3" fmla="*/ 0 w 315116"/>
                  <a:gd name="connsiteY3" fmla="*/ 395875 h 395875"/>
                  <a:gd name="connsiteX4" fmla="*/ 0 w 315116"/>
                  <a:gd name="connsiteY4" fmla="*/ 0 h 39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116" h="395875" fill="none" extrusionOk="0">
                    <a:moveTo>
                      <a:pt x="0" y="0"/>
                    </a:moveTo>
                    <a:cubicBezTo>
                      <a:pt x="156600" y="-10665"/>
                      <a:pt x="242549" y="5569"/>
                      <a:pt x="315116" y="0"/>
                    </a:cubicBezTo>
                    <a:cubicBezTo>
                      <a:pt x="338286" y="155211"/>
                      <a:pt x="295247" y="201775"/>
                      <a:pt x="315116" y="395875"/>
                    </a:cubicBezTo>
                    <a:cubicBezTo>
                      <a:pt x="169215" y="411788"/>
                      <a:pt x="131221" y="358030"/>
                      <a:pt x="0" y="395875"/>
                    </a:cubicBezTo>
                    <a:cubicBezTo>
                      <a:pt x="-31395" y="294990"/>
                      <a:pt x="7763" y="104920"/>
                      <a:pt x="0" y="0"/>
                    </a:cubicBezTo>
                    <a:close/>
                  </a:path>
                  <a:path w="315116" h="395875" stroke="0" extrusionOk="0">
                    <a:moveTo>
                      <a:pt x="0" y="0"/>
                    </a:moveTo>
                    <a:cubicBezTo>
                      <a:pt x="64082" y="-45258"/>
                      <a:pt x="195146" y="48514"/>
                      <a:pt x="315116" y="0"/>
                    </a:cubicBezTo>
                    <a:cubicBezTo>
                      <a:pt x="336854" y="194787"/>
                      <a:pt x="271874" y="223458"/>
                      <a:pt x="315116" y="395875"/>
                    </a:cubicBezTo>
                    <a:cubicBezTo>
                      <a:pt x="205155" y="445828"/>
                      <a:pt x="159890" y="375795"/>
                      <a:pt x="0" y="395875"/>
                    </a:cubicBezTo>
                    <a:cubicBezTo>
                      <a:pt x="2498" y="257883"/>
                      <a:pt x="7379" y="97693"/>
                      <a:pt x="0" y="0"/>
                    </a:cubicBezTo>
                    <a:close/>
                  </a:path>
                  <a:path w="315116" h="395875" fill="none" stroke="0" extrusionOk="0">
                    <a:moveTo>
                      <a:pt x="0" y="0"/>
                    </a:moveTo>
                    <a:cubicBezTo>
                      <a:pt x="140042" y="-8995"/>
                      <a:pt x="249657" y="5137"/>
                      <a:pt x="315116" y="0"/>
                    </a:cubicBezTo>
                    <a:cubicBezTo>
                      <a:pt x="344989" y="152901"/>
                      <a:pt x="306973" y="231975"/>
                      <a:pt x="315116" y="395875"/>
                    </a:cubicBezTo>
                    <a:cubicBezTo>
                      <a:pt x="153257" y="413965"/>
                      <a:pt x="140280" y="369319"/>
                      <a:pt x="0" y="395875"/>
                    </a:cubicBezTo>
                    <a:cubicBezTo>
                      <a:pt x="-9703" y="299586"/>
                      <a:pt x="15591" y="73866"/>
                      <a:pt x="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  <a:extLst>
                  <a:ext uri="{C807C97D-BFC1-408E-A445-0C87EB9F89A2}">
                    <ask:lineSketchStyleProps xmlns:ask="http://schemas.microsoft.com/office/drawing/2018/sketchyshapes" sd="1451187210">
                      <a:custGeom>
                        <a:avLst/>
                        <a:gdLst>
                          <a:gd name="connsiteX0" fmla="*/ 0 w 315116"/>
                          <a:gd name="connsiteY0" fmla="*/ 0 h 395875"/>
                          <a:gd name="connsiteX1" fmla="*/ 315116 w 315116"/>
                          <a:gd name="connsiteY1" fmla="*/ 0 h 395875"/>
                          <a:gd name="connsiteX2" fmla="*/ 315116 w 315116"/>
                          <a:gd name="connsiteY2" fmla="*/ 395875 h 395875"/>
                          <a:gd name="connsiteX3" fmla="*/ 0 w 315116"/>
                          <a:gd name="connsiteY3" fmla="*/ 395875 h 395875"/>
                          <a:gd name="connsiteX4" fmla="*/ 0 w 315116"/>
                          <a:gd name="connsiteY4" fmla="*/ 0 h 3958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5116" h="395875" fill="none" extrusionOk="0">
                            <a:moveTo>
                              <a:pt x="0" y="0"/>
                            </a:moveTo>
                            <a:cubicBezTo>
                              <a:pt x="154322" y="-11540"/>
                              <a:pt x="245718" y="8540"/>
                              <a:pt x="315116" y="0"/>
                            </a:cubicBezTo>
                            <a:cubicBezTo>
                              <a:pt x="349241" y="153195"/>
                              <a:pt x="299342" y="212524"/>
                              <a:pt x="315116" y="395875"/>
                            </a:cubicBezTo>
                            <a:cubicBezTo>
                              <a:pt x="161506" y="418770"/>
                              <a:pt x="133381" y="372777"/>
                              <a:pt x="0" y="395875"/>
                            </a:cubicBezTo>
                            <a:cubicBezTo>
                              <a:pt x="-27081" y="291582"/>
                              <a:pt x="16329" y="87465"/>
                              <a:pt x="0" y="0"/>
                            </a:cubicBezTo>
                            <a:close/>
                          </a:path>
                          <a:path w="315116" h="395875" stroke="0" extrusionOk="0">
                            <a:moveTo>
                              <a:pt x="0" y="0"/>
                            </a:moveTo>
                            <a:cubicBezTo>
                              <a:pt x="82042" y="-36737"/>
                              <a:pt x="206088" y="31000"/>
                              <a:pt x="315116" y="0"/>
                            </a:cubicBezTo>
                            <a:cubicBezTo>
                              <a:pt x="339399" y="194321"/>
                              <a:pt x="271769" y="240099"/>
                              <a:pt x="315116" y="395875"/>
                            </a:cubicBezTo>
                            <a:cubicBezTo>
                              <a:pt x="193313" y="429949"/>
                              <a:pt x="155542" y="359471"/>
                              <a:pt x="0" y="395875"/>
                            </a:cubicBezTo>
                            <a:cubicBezTo>
                              <a:pt x="-2478" y="258549"/>
                              <a:pt x="20198" y="10304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536EE679-4629-4FFB-A285-CD08BB5D824E}"/>
                  </a:ext>
                </a:extLst>
              </p:cNvPr>
              <p:cNvSpPr/>
              <p:nvPr/>
            </p:nvSpPr>
            <p:spPr>
              <a:xfrm rot="19380000">
                <a:off x="4892875" y="2974415"/>
                <a:ext cx="315116" cy="395875"/>
              </a:xfrm>
              <a:custGeom>
                <a:avLst/>
                <a:gdLst>
                  <a:gd name="connsiteX0" fmla="*/ 0 w 315116"/>
                  <a:gd name="connsiteY0" fmla="*/ 0 h 395875"/>
                  <a:gd name="connsiteX1" fmla="*/ 315116 w 315116"/>
                  <a:gd name="connsiteY1" fmla="*/ 0 h 395875"/>
                  <a:gd name="connsiteX2" fmla="*/ 315116 w 315116"/>
                  <a:gd name="connsiteY2" fmla="*/ 395875 h 395875"/>
                  <a:gd name="connsiteX3" fmla="*/ 0 w 315116"/>
                  <a:gd name="connsiteY3" fmla="*/ 395875 h 395875"/>
                  <a:gd name="connsiteX4" fmla="*/ 0 w 315116"/>
                  <a:gd name="connsiteY4" fmla="*/ 0 h 395875"/>
                  <a:gd name="connsiteX0" fmla="*/ 0 w 315116"/>
                  <a:gd name="connsiteY0" fmla="*/ 0 h 395875"/>
                  <a:gd name="connsiteX1" fmla="*/ 315116 w 315116"/>
                  <a:gd name="connsiteY1" fmla="*/ 0 h 395875"/>
                  <a:gd name="connsiteX2" fmla="*/ 315116 w 315116"/>
                  <a:gd name="connsiteY2" fmla="*/ 395875 h 395875"/>
                  <a:gd name="connsiteX3" fmla="*/ 0 w 315116"/>
                  <a:gd name="connsiteY3" fmla="*/ 395875 h 395875"/>
                  <a:gd name="connsiteX4" fmla="*/ 0 w 315116"/>
                  <a:gd name="connsiteY4" fmla="*/ 0 h 39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116" h="395875" fill="none" extrusionOk="0">
                    <a:moveTo>
                      <a:pt x="0" y="0"/>
                    </a:moveTo>
                    <a:cubicBezTo>
                      <a:pt x="156600" y="-10665"/>
                      <a:pt x="242549" y="5569"/>
                      <a:pt x="315116" y="0"/>
                    </a:cubicBezTo>
                    <a:cubicBezTo>
                      <a:pt x="338286" y="155211"/>
                      <a:pt x="295247" y="201775"/>
                      <a:pt x="315116" y="395875"/>
                    </a:cubicBezTo>
                    <a:cubicBezTo>
                      <a:pt x="169215" y="411788"/>
                      <a:pt x="131221" y="358030"/>
                      <a:pt x="0" y="395875"/>
                    </a:cubicBezTo>
                    <a:cubicBezTo>
                      <a:pt x="-31395" y="294990"/>
                      <a:pt x="7763" y="104920"/>
                      <a:pt x="0" y="0"/>
                    </a:cubicBezTo>
                    <a:close/>
                  </a:path>
                  <a:path w="315116" h="395875" stroke="0" extrusionOk="0">
                    <a:moveTo>
                      <a:pt x="0" y="0"/>
                    </a:moveTo>
                    <a:cubicBezTo>
                      <a:pt x="64082" y="-45258"/>
                      <a:pt x="195146" y="48514"/>
                      <a:pt x="315116" y="0"/>
                    </a:cubicBezTo>
                    <a:cubicBezTo>
                      <a:pt x="336854" y="194787"/>
                      <a:pt x="271874" y="223458"/>
                      <a:pt x="315116" y="395875"/>
                    </a:cubicBezTo>
                    <a:cubicBezTo>
                      <a:pt x="205155" y="445828"/>
                      <a:pt x="159890" y="375795"/>
                      <a:pt x="0" y="395875"/>
                    </a:cubicBezTo>
                    <a:cubicBezTo>
                      <a:pt x="2498" y="257883"/>
                      <a:pt x="7379" y="97693"/>
                      <a:pt x="0" y="0"/>
                    </a:cubicBezTo>
                    <a:close/>
                  </a:path>
                  <a:path w="315116" h="395875" fill="none" stroke="0" extrusionOk="0">
                    <a:moveTo>
                      <a:pt x="0" y="0"/>
                    </a:moveTo>
                    <a:cubicBezTo>
                      <a:pt x="140042" y="-8995"/>
                      <a:pt x="249657" y="5137"/>
                      <a:pt x="315116" y="0"/>
                    </a:cubicBezTo>
                    <a:cubicBezTo>
                      <a:pt x="344989" y="152901"/>
                      <a:pt x="306973" y="231975"/>
                      <a:pt x="315116" y="395875"/>
                    </a:cubicBezTo>
                    <a:cubicBezTo>
                      <a:pt x="153257" y="413965"/>
                      <a:pt x="140280" y="369319"/>
                      <a:pt x="0" y="395875"/>
                    </a:cubicBezTo>
                    <a:cubicBezTo>
                      <a:pt x="-9703" y="299586"/>
                      <a:pt x="15591" y="73866"/>
                      <a:pt x="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  <a:extLst>
                  <a:ext uri="{C807C97D-BFC1-408E-A445-0C87EB9F89A2}">
                    <ask:lineSketchStyleProps xmlns:ask="http://schemas.microsoft.com/office/drawing/2018/sketchyshapes" sd="1451187210">
                      <a:custGeom>
                        <a:avLst/>
                        <a:gdLst>
                          <a:gd name="connsiteX0" fmla="*/ 0 w 315116"/>
                          <a:gd name="connsiteY0" fmla="*/ 0 h 395875"/>
                          <a:gd name="connsiteX1" fmla="*/ 315116 w 315116"/>
                          <a:gd name="connsiteY1" fmla="*/ 0 h 395875"/>
                          <a:gd name="connsiteX2" fmla="*/ 315116 w 315116"/>
                          <a:gd name="connsiteY2" fmla="*/ 395875 h 395875"/>
                          <a:gd name="connsiteX3" fmla="*/ 0 w 315116"/>
                          <a:gd name="connsiteY3" fmla="*/ 395875 h 395875"/>
                          <a:gd name="connsiteX4" fmla="*/ 0 w 315116"/>
                          <a:gd name="connsiteY4" fmla="*/ 0 h 3958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5116" h="395875" fill="none" extrusionOk="0">
                            <a:moveTo>
                              <a:pt x="0" y="0"/>
                            </a:moveTo>
                            <a:cubicBezTo>
                              <a:pt x="154322" y="-11540"/>
                              <a:pt x="245718" y="8540"/>
                              <a:pt x="315116" y="0"/>
                            </a:cubicBezTo>
                            <a:cubicBezTo>
                              <a:pt x="349241" y="153195"/>
                              <a:pt x="299342" y="212524"/>
                              <a:pt x="315116" y="395875"/>
                            </a:cubicBezTo>
                            <a:cubicBezTo>
                              <a:pt x="161506" y="418770"/>
                              <a:pt x="133381" y="372777"/>
                              <a:pt x="0" y="395875"/>
                            </a:cubicBezTo>
                            <a:cubicBezTo>
                              <a:pt x="-27081" y="291582"/>
                              <a:pt x="16329" y="87465"/>
                              <a:pt x="0" y="0"/>
                            </a:cubicBezTo>
                            <a:close/>
                          </a:path>
                          <a:path w="315116" h="395875" stroke="0" extrusionOk="0">
                            <a:moveTo>
                              <a:pt x="0" y="0"/>
                            </a:moveTo>
                            <a:cubicBezTo>
                              <a:pt x="82042" y="-36737"/>
                              <a:pt x="206088" y="31000"/>
                              <a:pt x="315116" y="0"/>
                            </a:cubicBezTo>
                            <a:cubicBezTo>
                              <a:pt x="339399" y="194321"/>
                              <a:pt x="271769" y="240099"/>
                              <a:pt x="315116" y="395875"/>
                            </a:cubicBezTo>
                            <a:cubicBezTo>
                              <a:pt x="193313" y="429949"/>
                              <a:pt x="155542" y="359471"/>
                              <a:pt x="0" y="395875"/>
                            </a:cubicBezTo>
                            <a:cubicBezTo>
                              <a:pt x="-2478" y="258549"/>
                              <a:pt x="20198" y="10304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1D6F133-3553-4D04-B094-9904ADA718AC}"/>
                  </a:ext>
                </a:extLst>
              </p:cNvPr>
              <p:cNvSpPr/>
              <p:nvPr/>
            </p:nvSpPr>
            <p:spPr>
              <a:xfrm>
                <a:off x="4646092" y="3147775"/>
                <a:ext cx="328519" cy="3412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E05B427-8B73-46B0-9E36-8F560837C787}"/>
                  </a:ext>
                </a:extLst>
              </p:cNvPr>
              <p:cNvSpPr/>
              <p:nvPr/>
            </p:nvSpPr>
            <p:spPr>
              <a:xfrm>
                <a:off x="4811192" y="2868375"/>
                <a:ext cx="150719" cy="1761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84CD744-91A4-494F-8CC1-DC6B4E922F50}"/>
                  </a:ext>
                </a:extLst>
              </p:cNvPr>
              <p:cNvSpPr/>
              <p:nvPr/>
            </p:nvSpPr>
            <p:spPr>
              <a:xfrm>
                <a:off x="4811192" y="3147775"/>
                <a:ext cx="328519" cy="3412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655E81-BC1C-4F01-8664-BF94272F852C}"/>
                  </a:ext>
                </a:extLst>
              </p:cNvPr>
              <p:cNvSpPr txBox="1"/>
              <p:nvPr/>
            </p:nvSpPr>
            <p:spPr>
              <a:xfrm rot="9720000">
                <a:off x="4318000" y="800100"/>
                <a:ext cx="1130300" cy="3820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Arial"/>
                    <a:cs typeface="Arial"/>
                  </a:rPr>
                  <a:t>Dry Moat</a:t>
                </a:r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2F580A-FFC4-48C6-A475-A8905F403705}"/>
                  </a:ext>
                </a:extLst>
              </p:cNvPr>
              <p:cNvSpPr txBox="1"/>
              <p:nvPr/>
            </p:nvSpPr>
            <p:spPr>
              <a:xfrm rot="9300000">
                <a:off x="1765299" y="820351"/>
                <a:ext cx="1130300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Arial"/>
                    <a:cs typeface="Arial"/>
                  </a:rPr>
                  <a:t>Tram Route</a:t>
                </a:r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CDF03A6-F026-B405-81BF-33438F666479}"/>
                  </a:ext>
                </a:extLst>
              </p:cNvPr>
              <p:cNvSpPr/>
              <p:nvPr/>
            </p:nvSpPr>
            <p:spPr>
              <a:xfrm>
                <a:off x="7544327" y="894603"/>
                <a:ext cx="658719" cy="6587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93887FA-F643-4FFB-F273-F0EE91C61E8B}"/>
                  </a:ext>
                </a:extLst>
              </p:cNvPr>
              <p:cNvSpPr/>
              <p:nvPr/>
            </p:nvSpPr>
            <p:spPr>
              <a:xfrm>
                <a:off x="5057044" y="1886640"/>
                <a:ext cx="213021" cy="22746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E7645815-2E8C-7909-5516-842107154FAC}"/>
                </a:ext>
              </a:extLst>
            </p:cNvPr>
            <p:cNvSpPr/>
            <p:nvPr/>
          </p:nvSpPr>
          <p:spPr>
            <a:xfrm>
              <a:off x="7798877" y="2402192"/>
              <a:ext cx="164189" cy="164189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6F412A-DBAC-4B53-FE06-B1D0FD74714F}"/>
                </a:ext>
              </a:extLst>
            </p:cNvPr>
            <p:cNvSpPr/>
            <p:nvPr/>
          </p:nvSpPr>
          <p:spPr>
            <a:xfrm rot="9920494">
              <a:off x="5664200" y="1141132"/>
              <a:ext cx="308432" cy="25626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FB9FA554-EA92-F2EE-3B50-B40CB6A3ED2E}"/>
                </a:ext>
              </a:extLst>
            </p:cNvPr>
            <p:cNvSpPr/>
            <p:nvPr/>
          </p:nvSpPr>
          <p:spPr>
            <a:xfrm>
              <a:off x="5500011" y="1315302"/>
              <a:ext cx="164189" cy="164189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Circle: Hollow 39">
              <a:extLst>
                <a:ext uri="{FF2B5EF4-FFF2-40B4-BE49-F238E27FC236}">
                  <a16:creationId xmlns:a16="http://schemas.microsoft.com/office/drawing/2014/main" id="{C4103404-7CD7-3F42-D337-0B5580F49B6A}"/>
                </a:ext>
              </a:extLst>
            </p:cNvPr>
            <p:cNvSpPr/>
            <p:nvPr/>
          </p:nvSpPr>
          <p:spPr>
            <a:xfrm>
              <a:off x="2009953" y="2662841"/>
              <a:ext cx="164189" cy="164189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ircle: Hollow 40">
              <a:extLst>
                <a:ext uri="{FF2B5EF4-FFF2-40B4-BE49-F238E27FC236}">
                  <a16:creationId xmlns:a16="http://schemas.microsoft.com/office/drawing/2014/main" id="{3E14CAB8-8A41-05B5-DF73-4758829F711A}"/>
                </a:ext>
              </a:extLst>
            </p:cNvPr>
            <p:cNvSpPr/>
            <p:nvPr/>
          </p:nvSpPr>
          <p:spPr>
            <a:xfrm>
              <a:off x="1823588" y="2615820"/>
              <a:ext cx="164189" cy="164189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" name="Graphic 5" descr="Leaf with solid fill">
              <a:extLst>
                <a:ext uri="{FF2B5EF4-FFF2-40B4-BE49-F238E27FC236}">
                  <a16:creationId xmlns:a16="http://schemas.microsoft.com/office/drawing/2014/main" id="{6FFC2911-1B1B-443F-0A72-89A7741D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27932" y="2041025"/>
              <a:ext cx="363244" cy="363244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A4111C0-AC6F-BBAF-D836-2802C74C09BC}"/>
              </a:ext>
            </a:extLst>
          </p:cNvPr>
          <p:cNvCxnSpPr>
            <a:cxnSpLocks/>
          </p:cNvCxnSpPr>
          <p:nvPr/>
        </p:nvCxnSpPr>
        <p:spPr>
          <a:xfrm>
            <a:off x="5292108" y="1071219"/>
            <a:ext cx="1151844" cy="26108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7160C2-75B9-42FC-89A7-3FB3C2E9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C9216-CDD5-4EC1-98D9-3C7EE37243A1}" type="slidenum">
              <a:rPr lang="en-SG"/>
              <a:pPr>
                <a:defRPr/>
              </a:pPr>
              <a:t>3</a:t>
            </a:fld>
            <a:endParaRPr lang="en-SG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A09F97-5D2E-DE95-19B5-34482E6006E3}"/>
              </a:ext>
            </a:extLst>
          </p:cNvPr>
          <p:cNvGrpSpPr/>
          <p:nvPr/>
        </p:nvGrpSpPr>
        <p:grpSpPr>
          <a:xfrm>
            <a:off x="387690" y="4691870"/>
            <a:ext cx="3473623" cy="1819106"/>
            <a:chOff x="387690" y="4691870"/>
            <a:chExt cx="3473623" cy="181910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EB2CA1-CF14-49CE-9D01-3C4C3B72D69D}"/>
                </a:ext>
              </a:extLst>
            </p:cNvPr>
            <p:cNvGrpSpPr/>
            <p:nvPr/>
          </p:nvGrpSpPr>
          <p:grpSpPr>
            <a:xfrm>
              <a:off x="387690" y="4691870"/>
              <a:ext cx="2743200" cy="1819106"/>
              <a:chOff x="4057990" y="4679170"/>
              <a:chExt cx="2743200" cy="1819106"/>
            </a:xfrm>
          </p:grpSpPr>
          <p:sp>
            <p:nvSpPr>
              <p:cNvPr id="35" name="TextBox 2">
                <a:extLst>
                  <a:ext uri="{FF2B5EF4-FFF2-40B4-BE49-F238E27FC236}">
                    <a16:creationId xmlns:a16="http://schemas.microsoft.com/office/drawing/2014/main" id="{E370BF48-367C-49F9-BB36-053E4017F89D}"/>
                  </a:ext>
                </a:extLst>
              </p:cNvPr>
              <p:cNvSpPr txBox="1"/>
              <p:nvPr/>
            </p:nvSpPr>
            <p:spPr>
              <a:xfrm>
                <a:off x="4390418" y="4914829"/>
                <a:ext cx="1218883" cy="1583447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Water Cascade</a:t>
                </a:r>
                <a:endParaRPr lang="en-US" sz="1400" dirty="0"/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Horizontal Logs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Boulders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Zonation</a:t>
                </a:r>
              </a:p>
              <a:p>
                <a:pPr>
                  <a:lnSpc>
                    <a:spcPct val="200000"/>
                  </a:lnSpc>
                </a:pPr>
                <a:endParaRPr lang="en-US" sz="1000" dirty="0">
                  <a:latin typeface="Arial"/>
                  <a:cs typeface="Arial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129172-B3AE-4B5F-BE44-F334BE4986F5}"/>
                  </a:ext>
                </a:extLst>
              </p:cNvPr>
              <p:cNvSpPr/>
              <p:nvPr/>
            </p:nvSpPr>
            <p:spPr>
              <a:xfrm>
                <a:off x="4119423" y="5644553"/>
                <a:ext cx="179424" cy="19320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3054142-060A-44CE-885D-DCA32839377D}"/>
                  </a:ext>
                </a:extLst>
              </p:cNvPr>
              <p:cNvSpPr/>
              <p:nvPr/>
            </p:nvSpPr>
            <p:spPr>
              <a:xfrm rot="16200000">
                <a:off x="4201345" y="5246301"/>
                <a:ext cx="45719" cy="33242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30B57DC9-5A40-4144-822B-9AF9D1269E15}"/>
                  </a:ext>
                </a:extLst>
              </p:cNvPr>
              <p:cNvSpPr txBox="1"/>
              <p:nvPr/>
            </p:nvSpPr>
            <p:spPr>
              <a:xfrm>
                <a:off x="4057990" y="4679170"/>
                <a:ext cx="2743200" cy="3693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l"/>
                <a:r>
                  <a:rPr lang="en-US" b="1" dirty="0">
                    <a:latin typeface="Arial"/>
                    <a:cs typeface="Arial"/>
                  </a:rPr>
                  <a:t>Legend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D92EFEDC-DDA2-B3E8-2911-F30E46C36ABA}"/>
                </a:ext>
              </a:extLst>
            </p:cNvPr>
            <p:cNvSpPr/>
            <p:nvPr/>
          </p:nvSpPr>
          <p:spPr>
            <a:xfrm>
              <a:off x="2171629" y="5079509"/>
              <a:ext cx="164189" cy="164189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8" name="Graphic 27" descr="Leaf with solid fill">
              <a:extLst>
                <a:ext uri="{FF2B5EF4-FFF2-40B4-BE49-F238E27FC236}">
                  <a16:creationId xmlns:a16="http://schemas.microsoft.com/office/drawing/2014/main" id="{D5004D4D-726C-BDC2-2A9E-2E5C9C052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25977" y="5325686"/>
              <a:ext cx="255492" cy="255492"/>
            </a:xfrm>
            <a:prstGeom prst="rect">
              <a:avLst/>
            </a:prstGeom>
          </p:spPr>
        </p:pic>
        <p:sp>
          <p:nvSpPr>
            <p:cNvPr id="42" name="Flowchart: Delay 41">
              <a:extLst>
                <a:ext uri="{FF2B5EF4-FFF2-40B4-BE49-F238E27FC236}">
                  <a16:creationId xmlns:a16="http://schemas.microsoft.com/office/drawing/2014/main" id="{17216E90-BF52-5BAB-4784-C037F13F1CB4}"/>
                </a:ext>
              </a:extLst>
            </p:cNvPr>
            <p:cNvSpPr/>
            <p:nvPr/>
          </p:nvSpPr>
          <p:spPr>
            <a:xfrm>
              <a:off x="501264" y="5079509"/>
              <a:ext cx="101038" cy="113669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TextBox 2">
              <a:extLst>
                <a:ext uri="{FF2B5EF4-FFF2-40B4-BE49-F238E27FC236}">
                  <a16:creationId xmlns:a16="http://schemas.microsoft.com/office/drawing/2014/main" id="{FEB8DCD3-9232-36F0-A6D2-2D4DAE00429A}"/>
                </a:ext>
              </a:extLst>
            </p:cNvPr>
            <p:cNvSpPr txBox="1"/>
            <p:nvPr/>
          </p:nvSpPr>
          <p:spPr>
            <a:xfrm>
              <a:off x="2335818" y="4927529"/>
              <a:ext cx="1525495" cy="158344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V</a:t>
              </a:r>
              <a:r>
                <a:rPr lang="en-US" altLang="zh-CN" sz="1000" dirty="0">
                  <a:latin typeface="Arial"/>
                  <a:cs typeface="Arial"/>
                </a:rPr>
                <a:t>ertical Logs</a:t>
              </a:r>
              <a:endParaRPr lang="en-US" sz="1400" dirty="0"/>
            </a:p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Leaf Litter</a:t>
              </a:r>
            </a:p>
            <a:p>
              <a:pPr>
                <a:lnSpc>
                  <a:spcPct val="200000"/>
                </a:lnSpc>
              </a:pPr>
              <a:r>
                <a:rPr lang="en-US" sz="1000" dirty="0">
                  <a:latin typeface="Arial"/>
                  <a:cs typeface="Arial"/>
                </a:rPr>
                <a:t>= Scent Testing Point</a:t>
              </a:r>
            </a:p>
            <a:p>
              <a:pPr>
                <a:lnSpc>
                  <a:spcPct val="200000"/>
                </a:lnSpc>
              </a:pPr>
              <a:endParaRPr lang="en-US" sz="1000" dirty="0">
                <a:latin typeface="Arial"/>
                <a:cs typeface="Arial"/>
              </a:endParaRPr>
            </a:p>
            <a:p>
              <a:pPr>
                <a:lnSpc>
                  <a:spcPct val="200000"/>
                </a:lnSpc>
              </a:pPr>
              <a:endParaRPr lang="en-US" sz="1000" dirty="0">
                <a:latin typeface="Arial"/>
                <a:cs typeface="Arial"/>
              </a:endParaRPr>
            </a:p>
          </p:txBody>
        </p:sp>
      </p:grpSp>
      <p:sp>
        <p:nvSpPr>
          <p:cNvPr id="38" name="TextBox 6">
            <a:extLst>
              <a:ext uri="{FF2B5EF4-FFF2-40B4-BE49-F238E27FC236}">
                <a16:creationId xmlns:a16="http://schemas.microsoft.com/office/drawing/2014/main" id="{F8D5D813-23AE-1991-2EF0-DD0E9E0EBC70}"/>
              </a:ext>
            </a:extLst>
          </p:cNvPr>
          <p:cNvSpPr txBox="1"/>
          <p:nvPr/>
        </p:nvSpPr>
        <p:spPr>
          <a:xfrm>
            <a:off x="1130060" y="3653078"/>
            <a:ext cx="30590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44" name="TextBox 6">
            <a:extLst>
              <a:ext uri="{FF2B5EF4-FFF2-40B4-BE49-F238E27FC236}">
                <a16:creationId xmlns:a16="http://schemas.microsoft.com/office/drawing/2014/main" id="{A98FB27A-CC9E-5EFE-919B-2DE4BB862711}"/>
              </a:ext>
            </a:extLst>
          </p:cNvPr>
          <p:cNvSpPr txBox="1"/>
          <p:nvPr/>
        </p:nvSpPr>
        <p:spPr>
          <a:xfrm>
            <a:off x="1759290" y="2596194"/>
            <a:ext cx="30590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B</a:t>
            </a:r>
          </a:p>
        </p:txBody>
      </p:sp>
      <p:sp>
        <p:nvSpPr>
          <p:cNvPr id="45" name="TextBox 6">
            <a:extLst>
              <a:ext uri="{FF2B5EF4-FFF2-40B4-BE49-F238E27FC236}">
                <a16:creationId xmlns:a16="http://schemas.microsoft.com/office/drawing/2014/main" id="{E7281586-C467-99FA-DFDE-88A375DC6B16}"/>
              </a:ext>
            </a:extLst>
          </p:cNvPr>
          <p:cNvSpPr txBox="1"/>
          <p:nvPr/>
        </p:nvSpPr>
        <p:spPr>
          <a:xfrm>
            <a:off x="2825184" y="2094514"/>
            <a:ext cx="30590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F805D3-2104-33F7-72F1-E9096B31BDD1}"/>
              </a:ext>
            </a:extLst>
          </p:cNvPr>
          <p:cNvSpPr txBox="1"/>
          <p:nvPr/>
        </p:nvSpPr>
        <p:spPr>
          <a:xfrm>
            <a:off x="3609143" y="2936619"/>
            <a:ext cx="37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A59BA8-3730-01FD-A1C6-C7C23AC6CF75}"/>
              </a:ext>
            </a:extLst>
          </p:cNvPr>
          <p:cNvSpPr txBox="1"/>
          <p:nvPr/>
        </p:nvSpPr>
        <p:spPr>
          <a:xfrm>
            <a:off x="4088201" y="2111914"/>
            <a:ext cx="649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E.1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B943C0-3D74-4CB0-45F2-E470AB1FC48A}"/>
              </a:ext>
            </a:extLst>
          </p:cNvPr>
          <p:cNvSpPr txBox="1"/>
          <p:nvPr/>
        </p:nvSpPr>
        <p:spPr>
          <a:xfrm>
            <a:off x="5541560" y="2101399"/>
            <a:ext cx="37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D85841-F323-3CB8-1917-68B23CC3823A}"/>
              </a:ext>
            </a:extLst>
          </p:cNvPr>
          <p:cNvSpPr txBox="1"/>
          <p:nvPr/>
        </p:nvSpPr>
        <p:spPr>
          <a:xfrm>
            <a:off x="5606241" y="994815"/>
            <a:ext cx="37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32F586-3C30-F7C9-AB08-B1B5CB9A83F5}"/>
              </a:ext>
            </a:extLst>
          </p:cNvPr>
          <p:cNvSpPr txBox="1"/>
          <p:nvPr/>
        </p:nvSpPr>
        <p:spPr>
          <a:xfrm>
            <a:off x="7869547" y="2191953"/>
            <a:ext cx="37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2880BF-C26F-0D06-9426-FAFE29546ECE}"/>
              </a:ext>
            </a:extLst>
          </p:cNvPr>
          <p:cNvSpPr txBox="1"/>
          <p:nvPr/>
        </p:nvSpPr>
        <p:spPr>
          <a:xfrm>
            <a:off x="3947259" y="1275784"/>
            <a:ext cx="649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E.2</a:t>
            </a:r>
            <a:endParaRPr lang="en-GB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FD9EE1-8C87-DF79-94CB-ADBC64687FBB}"/>
              </a:ext>
            </a:extLst>
          </p:cNvPr>
          <p:cNvSpPr txBox="1"/>
          <p:nvPr/>
        </p:nvSpPr>
        <p:spPr>
          <a:xfrm>
            <a:off x="2065196" y="5601423"/>
            <a:ext cx="535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678539-A157-E4D4-8515-25F2D12513A9}"/>
              </a:ext>
            </a:extLst>
          </p:cNvPr>
          <p:cNvCxnSpPr/>
          <p:nvPr/>
        </p:nvCxnSpPr>
        <p:spPr>
          <a:xfrm>
            <a:off x="2374454" y="1793514"/>
            <a:ext cx="0" cy="300112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D233102-85C3-6505-B74B-D1276730D9E2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647007" y="1391017"/>
            <a:ext cx="912293" cy="303636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6">
            <a:extLst>
              <a:ext uri="{FF2B5EF4-FFF2-40B4-BE49-F238E27FC236}">
                <a16:creationId xmlns:a16="http://schemas.microsoft.com/office/drawing/2014/main" id="{B6882ED2-9A76-07BD-7205-C4392CB3B22D}"/>
              </a:ext>
            </a:extLst>
          </p:cNvPr>
          <p:cNvSpPr txBox="1"/>
          <p:nvPr/>
        </p:nvSpPr>
        <p:spPr>
          <a:xfrm>
            <a:off x="1236585" y="4449955"/>
            <a:ext cx="522705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dirty="0">
                <a:ln w="0">
                  <a:noFill/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</a:rPr>
              <a:t>Z1</a:t>
            </a:r>
          </a:p>
        </p:txBody>
      </p:sp>
      <p:sp>
        <p:nvSpPr>
          <p:cNvPr id="79" name="TextBox 6">
            <a:extLst>
              <a:ext uri="{FF2B5EF4-FFF2-40B4-BE49-F238E27FC236}">
                <a16:creationId xmlns:a16="http://schemas.microsoft.com/office/drawing/2014/main" id="{157F294F-3D15-8192-CC31-2E03E1074618}"/>
              </a:ext>
            </a:extLst>
          </p:cNvPr>
          <p:cNvSpPr txBox="1"/>
          <p:nvPr/>
        </p:nvSpPr>
        <p:spPr>
          <a:xfrm>
            <a:off x="3176092" y="4442604"/>
            <a:ext cx="52270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dirty="0">
                <a:ln w="0">
                  <a:noFill/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</a:rPr>
              <a:t>Z2</a:t>
            </a:r>
          </a:p>
        </p:txBody>
      </p:sp>
      <p:sp>
        <p:nvSpPr>
          <p:cNvPr id="80" name="TextBox 6">
            <a:extLst>
              <a:ext uri="{FF2B5EF4-FFF2-40B4-BE49-F238E27FC236}">
                <a16:creationId xmlns:a16="http://schemas.microsoft.com/office/drawing/2014/main" id="{D7B24B3F-BB1A-DA7E-5EAC-5D5583F78683}"/>
              </a:ext>
            </a:extLst>
          </p:cNvPr>
          <p:cNvSpPr txBox="1"/>
          <p:nvPr/>
        </p:nvSpPr>
        <p:spPr>
          <a:xfrm>
            <a:off x="5254056" y="3880997"/>
            <a:ext cx="52270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>
                <a:ln w="0">
                  <a:noFill/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/>
              <a:t>Z3</a:t>
            </a:r>
          </a:p>
        </p:txBody>
      </p:sp>
      <p:sp>
        <p:nvSpPr>
          <p:cNvPr id="81" name="TextBox 6">
            <a:extLst>
              <a:ext uri="{FF2B5EF4-FFF2-40B4-BE49-F238E27FC236}">
                <a16:creationId xmlns:a16="http://schemas.microsoft.com/office/drawing/2014/main" id="{755233E8-F05D-DE1A-B1E3-E4D6D5E32607}"/>
              </a:ext>
            </a:extLst>
          </p:cNvPr>
          <p:cNvSpPr txBox="1"/>
          <p:nvPr/>
        </p:nvSpPr>
        <p:spPr>
          <a:xfrm>
            <a:off x="7169670" y="3139019"/>
            <a:ext cx="52270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>
                <a:ln w="0">
                  <a:noFill/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/>
              <a:t>Z4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F080D2E-1FA0-2248-4992-354CE408FA9C}"/>
              </a:ext>
            </a:extLst>
          </p:cNvPr>
          <p:cNvCxnSpPr>
            <a:cxnSpLocks/>
          </p:cNvCxnSpPr>
          <p:nvPr/>
        </p:nvCxnSpPr>
        <p:spPr>
          <a:xfrm flipH="1">
            <a:off x="449122" y="6053858"/>
            <a:ext cx="20956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0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5220B-4DA8-128D-059E-C18ACC21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C9216-CDD5-4EC1-98D9-3C7EE37243A1}" type="slidenum">
              <a:rPr lang="en-SG" smtClean="0"/>
              <a:pPr>
                <a:defRPr/>
              </a:pPr>
              <a:t>4</a:t>
            </a:fld>
            <a:endParaRPr lang="en-S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9A661A-DE15-8125-69CE-FF12ACEB3F00}"/>
              </a:ext>
            </a:extLst>
          </p:cNvPr>
          <p:cNvGrpSpPr/>
          <p:nvPr/>
        </p:nvGrpSpPr>
        <p:grpSpPr>
          <a:xfrm>
            <a:off x="0" y="1230646"/>
            <a:ext cx="9144000" cy="4396708"/>
            <a:chOff x="0" y="1550868"/>
            <a:chExt cx="7832035" cy="3563757"/>
          </a:xfrm>
        </p:grpSpPr>
        <p:pic>
          <p:nvPicPr>
            <p:cNvPr id="4" name="Picture 3" descr="A picture containing tree, grass, outdoor, plant&#10;&#10;Description automatically generated">
              <a:extLst>
                <a:ext uri="{FF2B5EF4-FFF2-40B4-BE49-F238E27FC236}">
                  <a16:creationId xmlns:a16="http://schemas.microsoft.com/office/drawing/2014/main" id="{F2CBE764-B11E-1026-5699-CA8112F5EF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99" r="12626"/>
            <a:stretch/>
          </p:blipFill>
          <p:spPr>
            <a:xfrm>
              <a:off x="0" y="1550868"/>
              <a:ext cx="7832035" cy="356375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1518F-70EF-8685-FA6D-2CB5C0B1AC6B}"/>
                </a:ext>
              </a:extLst>
            </p:cNvPr>
            <p:cNvSpPr txBox="1"/>
            <p:nvPr/>
          </p:nvSpPr>
          <p:spPr>
            <a:xfrm>
              <a:off x="604987" y="3318530"/>
              <a:ext cx="6499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12700" cmpd="sng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A</a:t>
              </a:r>
              <a:endParaRPr lang="en-GB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C0969E-BB51-9FFF-FB83-BB0FCC4013A2}"/>
                </a:ext>
              </a:extLst>
            </p:cNvPr>
            <p:cNvSpPr txBox="1"/>
            <p:nvPr/>
          </p:nvSpPr>
          <p:spPr>
            <a:xfrm>
              <a:off x="1373001" y="3271805"/>
              <a:ext cx="6499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12700" cmpd="sng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B</a:t>
              </a:r>
              <a:endParaRPr lang="en-GB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EDCA61-DAD7-B9B0-20D0-7866593A64DF}"/>
                </a:ext>
              </a:extLst>
            </p:cNvPr>
            <p:cNvSpPr txBox="1"/>
            <p:nvPr/>
          </p:nvSpPr>
          <p:spPr>
            <a:xfrm>
              <a:off x="2141015" y="3206234"/>
              <a:ext cx="6499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12700" cmpd="sng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C</a:t>
              </a:r>
              <a:endParaRPr lang="en-GB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605277-01E5-7E53-DB2B-32296DD53D9C}"/>
                </a:ext>
              </a:extLst>
            </p:cNvPr>
            <p:cNvSpPr txBox="1"/>
            <p:nvPr/>
          </p:nvSpPr>
          <p:spPr>
            <a:xfrm>
              <a:off x="3125987" y="3332746"/>
              <a:ext cx="6499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12700" cmpd="sng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D</a:t>
              </a:r>
              <a:endParaRPr lang="en-GB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57946F-6375-B9A3-FFF1-E071742DDB6B}"/>
                </a:ext>
              </a:extLst>
            </p:cNvPr>
            <p:cNvSpPr txBox="1"/>
            <p:nvPr/>
          </p:nvSpPr>
          <p:spPr>
            <a:xfrm>
              <a:off x="4096023" y="3390900"/>
              <a:ext cx="5697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12700" cmpd="sng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E.1</a:t>
              </a:r>
              <a:endParaRPr lang="en-GB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CB0526-EAC0-C5B1-1FD4-687F9A7798AA}"/>
                </a:ext>
              </a:extLst>
            </p:cNvPr>
            <p:cNvSpPr txBox="1"/>
            <p:nvPr/>
          </p:nvSpPr>
          <p:spPr>
            <a:xfrm>
              <a:off x="4620406" y="3087139"/>
              <a:ext cx="5697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12700" cmpd="sng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E.2</a:t>
              </a:r>
              <a:endParaRPr lang="en-GB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00C550-DFA5-D961-B09E-A7875AB76958}"/>
                </a:ext>
              </a:extLst>
            </p:cNvPr>
            <p:cNvSpPr txBox="1"/>
            <p:nvPr/>
          </p:nvSpPr>
          <p:spPr>
            <a:xfrm>
              <a:off x="5714501" y="3311091"/>
              <a:ext cx="5697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12700" cmpd="sng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F</a:t>
              </a:r>
              <a:endParaRPr lang="en-GB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B24B47-8E12-B6AF-5B49-E338CCBD74C0}"/>
                </a:ext>
              </a:extLst>
            </p:cNvPr>
            <p:cNvSpPr txBox="1"/>
            <p:nvPr/>
          </p:nvSpPr>
          <p:spPr>
            <a:xfrm>
              <a:off x="7185284" y="3426051"/>
              <a:ext cx="5697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12700" cmpd="sng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H</a:t>
              </a:r>
              <a:endParaRPr lang="en-GB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AF24E0-FCEE-6AC9-5BA4-5F25508804C6}"/>
                </a:ext>
              </a:extLst>
            </p:cNvPr>
            <p:cNvSpPr txBox="1"/>
            <p:nvPr/>
          </p:nvSpPr>
          <p:spPr>
            <a:xfrm>
              <a:off x="6734748" y="3244333"/>
              <a:ext cx="5697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12700" cmpd="sng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G</a:t>
              </a:r>
              <a:endParaRPr lang="en-GB" dirty="0">
                <a:ln>
                  <a:solidFill>
                    <a:srgbClr val="FF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49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E4D6C0F-52E4-7172-4C7A-846003F0B9FB}"/>
              </a:ext>
            </a:extLst>
          </p:cNvPr>
          <p:cNvGrpSpPr/>
          <p:nvPr/>
        </p:nvGrpSpPr>
        <p:grpSpPr>
          <a:xfrm>
            <a:off x="2456907" y="469788"/>
            <a:ext cx="6407436" cy="5303585"/>
            <a:chOff x="2465374" y="438846"/>
            <a:chExt cx="6407436" cy="5303585"/>
          </a:xfrm>
        </p:grpSpPr>
        <p:sp>
          <p:nvSpPr>
            <p:cNvPr id="48" name="Rectangle 6">
              <a:extLst>
                <a:ext uri="{FF2B5EF4-FFF2-40B4-BE49-F238E27FC236}">
                  <a16:creationId xmlns:a16="http://schemas.microsoft.com/office/drawing/2014/main" id="{F984E05F-C4C7-610E-3C05-C384DC4BCAD7}"/>
                </a:ext>
              </a:extLst>
            </p:cNvPr>
            <p:cNvSpPr/>
            <p:nvPr/>
          </p:nvSpPr>
          <p:spPr>
            <a:xfrm rot="14460350">
              <a:off x="5129368" y="3349143"/>
              <a:ext cx="404490" cy="973097"/>
            </a:xfrm>
            <a:custGeom>
              <a:avLst/>
              <a:gdLst>
                <a:gd name="connsiteX0" fmla="*/ 0 w 404490"/>
                <a:gd name="connsiteY0" fmla="*/ 0 h 973097"/>
                <a:gd name="connsiteX1" fmla="*/ 194155 w 404490"/>
                <a:gd name="connsiteY1" fmla="*/ 0 h 973097"/>
                <a:gd name="connsiteX2" fmla="*/ 404490 w 404490"/>
                <a:gd name="connsiteY2" fmla="*/ 0 h 973097"/>
                <a:gd name="connsiteX3" fmla="*/ 404490 w 404490"/>
                <a:gd name="connsiteY3" fmla="*/ 184888 h 973097"/>
                <a:gd name="connsiteX4" fmla="*/ 404490 w 404490"/>
                <a:gd name="connsiteY4" fmla="*/ 398969 h 973097"/>
                <a:gd name="connsiteX5" fmla="*/ 404490 w 404490"/>
                <a:gd name="connsiteY5" fmla="*/ 574127 h 973097"/>
                <a:gd name="connsiteX6" fmla="*/ 404490 w 404490"/>
                <a:gd name="connsiteY6" fmla="*/ 739553 h 973097"/>
                <a:gd name="connsiteX7" fmla="*/ 404490 w 404490"/>
                <a:gd name="connsiteY7" fmla="*/ 973097 h 973097"/>
                <a:gd name="connsiteX8" fmla="*/ 202245 w 404490"/>
                <a:gd name="connsiteY8" fmla="*/ 973097 h 973097"/>
                <a:gd name="connsiteX9" fmla="*/ 0 w 404490"/>
                <a:gd name="connsiteY9" fmla="*/ 973097 h 973097"/>
                <a:gd name="connsiteX10" fmla="*/ 0 w 404490"/>
                <a:gd name="connsiteY10" fmla="*/ 807670 h 973097"/>
                <a:gd name="connsiteX11" fmla="*/ 0 w 404490"/>
                <a:gd name="connsiteY11" fmla="*/ 632513 h 973097"/>
                <a:gd name="connsiteX12" fmla="*/ 0 w 404490"/>
                <a:gd name="connsiteY12" fmla="*/ 418431 h 973097"/>
                <a:gd name="connsiteX13" fmla="*/ 0 w 404490"/>
                <a:gd name="connsiteY13" fmla="*/ 233543 h 973097"/>
                <a:gd name="connsiteX14" fmla="*/ 0 w 404490"/>
                <a:gd name="connsiteY14" fmla="*/ 0 h 973097"/>
                <a:gd name="connsiteX0" fmla="*/ 0 w 404490"/>
                <a:gd name="connsiteY0" fmla="*/ 0 h 973097"/>
                <a:gd name="connsiteX1" fmla="*/ 190110 w 404490"/>
                <a:gd name="connsiteY1" fmla="*/ 0 h 973097"/>
                <a:gd name="connsiteX2" fmla="*/ 404490 w 404490"/>
                <a:gd name="connsiteY2" fmla="*/ 0 h 973097"/>
                <a:gd name="connsiteX3" fmla="*/ 404490 w 404490"/>
                <a:gd name="connsiteY3" fmla="*/ 214081 h 973097"/>
                <a:gd name="connsiteX4" fmla="*/ 404490 w 404490"/>
                <a:gd name="connsiteY4" fmla="*/ 418431 h 973097"/>
                <a:gd name="connsiteX5" fmla="*/ 404490 w 404490"/>
                <a:gd name="connsiteY5" fmla="*/ 622782 h 973097"/>
                <a:gd name="connsiteX6" fmla="*/ 404490 w 404490"/>
                <a:gd name="connsiteY6" fmla="*/ 973097 h 973097"/>
                <a:gd name="connsiteX7" fmla="*/ 206290 w 404490"/>
                <a:gd name="connsiteY7" fmla="*/ 973097 h 973097"/>
                <a:gd name="connsiteX8" fmla="*/ 0 w 404490"/>
                <a:gd name="connsiteY8" fmla="*/ 973097 h 973097"/>
                <a:gd name="connsiteX9" fmla="*/ 0 w 404490"/>
                <a:gd name="connsiteY9" fmla="*/ 768746 h 973097"/>
                <a:gd name="connsiteX10" fmla="*/ 0 w 404490"/>
                <a:gd name="connsiteY10" fmla="*/ 574127 h 973097"/>
                <a:gd name="connsiteX11" fmla="*/ 0 w 404490"/>
                <a:gd name="connsiteY11" fmla="*/ 360045 h 973097"/>
                <a:gd name="connsiteX12" fmla="*/ 0 w 404490"/>
                <a:gd name="connsiteY12" fmla="*/ 0 h 97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490" h="973097" fill="none" extrusionOk="0">
                  <a:moveTo>
                    <a:pt x="0" y="0"/>
                  </a:moveTo>
                  <a:cubicBezTo>
                    <a:pt x="31596" y="-6903"/>
                    <a:pt x="152480" y="2289"/>
                    <a:pt x="194155" y="0"/>
                  </a:cubicBezTo>
                  <a:cubicBezTo>
                    <a:pt x="256980" y="-4993"/>
                    <a:pt x="348267" y="9846"/>
                    <a:pt x="404490" y="0"/>
                  </a:cubicBezTo>
                  <a:cubicBezTo>
                    <a:pt x="416584" y="74489"/>
                    <a:pt x="387911" y="99356"/>
                    <a:pt x="404490" y="184888"/>
                  </a:cubicBezTo>
                  <a:cubicBezTo>
                    <a:pt x="419334" y="273047"/>
                    <a:pt x="398290" y="311008"/>
                    <a:pt x="404490" y="398969"/>
                  </a:cubicBezTo>
                  <a:cubicBezTo>
                    <a:pt x="413939" y="486795"/>
                    <a:pt x="399760" y="497456"/>
                    <a:pt x="404490" y="574127"/>
                  </a:cubicBezTo>
                  <a:cubicBezTo>
                    <a:pt x="414050" y="644901"/>
                    <a:pt x="399641" y="691832"/>
                    <a:pt x="404490" y="739553"/>
                  </a:cubicBezTo>
                  <a:cubicBezTo>
                    <a:pt x="409662" y="775102"/>
                    <a:pt x="352171" y="906172"/>
                    <a:pt x="404490" y="973097"/>
                  </a:cubicBezTo>
                  <a:cubicBezTo>
                    <a:pt x="327436" y="975968"/>
                    <a:pt x="251752" y="967918"/>
                    <a:pt x="202245" y="973097"/>
                  </a:cubicBezTo>
                  <a:cubicBezTo>
                    <a:pt x="164359" y="996810"/>
                    <a:pt x="69370" y="964042"/>
                    <a:pt x="0" y="973097"/>
                  </a:cubicBezTo>
                  <a:cubicBezTo>
                    <a:pt x="-1359" y="890552"/>
                    <a:pt x="8881" y="837767"/>
                    <a:pt x="0" y="807670"/>
                  </a:cubicBezTo>
                  <a:cubicBezTo>
                    <a:pt x="-16425" y="766970"/>
                    <a:pt x="21498" y="686911"/>
                    <a:pt x="0" y="632513"/>
                  </a:cubicBezTo>
                  <a:cubicBezTo>
                    <a:pt x="-21531" y="567165"/>
                    <a:pt x="28287" y="482385"/>
                    <a:pt x="0" y="418431"/>
                  </a:cubicBezTo>
                  <a:cubicBezTo>
                    <a:pt x="-32712" y="355173"/>
                    <a:pt x="32986" y="320050"/>
                    <a:pt x="0" y="233543"/>
                  </a:cubicBezTo>
                  <a:cubicBezTo>
                    <a:pt x="-24515" y="136209"/>
                    <a:pt x="23059" y="69027"/>
                    <a:pt x="0" y="0"/>
                  </a:cubicBezTo>
                  <a:close/>
                </a:path>
                <a:path w="404490" h="973097" stroke="0" extrusionOk="0">
                  <a:moveTo>
                    <a:pt x="0" y="0"/>
                  </a:moveTo>
                  <a:cubicBezTo>
                    <a:pt x="29549" y="-2600"/>
                    <a:pt x="137674" y="7473"/>
                    <a:pt x="190110" y="0"/>
                  </a:cubicBezTo>
                  <a:cubicBezTo>
                    <a:pt x="236508" y="-929"/>
                    <a:pt x="352770" y="1201"/>
                    <a:pt x="404490" y="0"/>
                  </a:cubicBezTo>
                  <a:cubicBezTo>
                    <a:pt x="414602" y="91983"/>
                    <a:pt x="377986" y="124634"/>
                    <a:pt x="404490" y="214081"/>
                  </a:cubicBezTo>
                  <a:cubicBezTo>
                    <a:pt x="433929" y="296941"/>
                    <a:pt x="393228" y="365479"/>
                    <a:pt x="404490" y="418431"/>
                  </a:cubicBezTo>
                  <a:cubicBezTo>
                    <a:pt x="406834" y="456873"/>
                    <a:pt x="398913" y="520708"/>
                    <a:pt x="404490" y="622782"/>
                  </a:cubicBezTo>
                  <a:cubicBezTo>
                    <a:pt x="412027" y="761012"/>
                    <a:pt x="329596" y="869801"/>
                    <a:pt x="404490" y="973097"/>
                  </a:cubicBezTo>
                  <a:cubicBezTo>
                    <a:pt x="333321" y="975958"/>
                    <a:pt x="305358" y="972739"/>
                    <a:pt x="206290" y="973097"/>
                  </a:cubicBezTo>
                  <a:cubicBezTo>
                    <a:pt x="105161" y="980812"/>
                    <a:pt x="73355" y="960246"/>
                    <a:pt x="0" y="973097"/>
                  </a:cubicBezTo>
                  <a:cubicBezTo>
                    <a:pt x="-36178" y="892413"/>
                    <a:pt x="21398" y="836789"/>
                    <a:pt x="0" y="768746"/>
                  </a:cubicBezTo>
                  <a:cubicBezTo>
                    <a:pt x="-19720" y="716356"/>
                    <a:pt x="8972" y="642080"/>
                    <a:pt x="0" y="574127"/>
                  </a:cubicBezTo>
                  <a:cubicBezTo>
                    <a:pt x="-954" y="517579"/>
                    <a:pt x="2136" y="451924"/>
                    <a:pt x="0" y="360045"/>
                  </a:cubicBezTo>
                  <a:cubicBezTo>
                    <a:pt x="-5300" y="278336"/>
                    <a:pt x="12235" y="146455"/>
                    <a:pt x="0" y="0"/>
                  </a:cubicBezTo>
                  <a:close/>
                </a:path>
                <a:path w="404490" h="973097" fill="none" stroke="0" extrusionOk="0">
                  <a:moveTo>
                    <a:pt x="0" y="0"/>
                  </a:moveTo>
                  <a:cubicBezTo>
                    <a:pt x="34594" y="-3877"/>
                    <a:pt x="158293" y="5051"/>
                    <a:pt x="194155" y="0"/>
                  </a:cubicBezTo>
                  <a:cubicBezTo>
                    <a:pt x="223218" y="-12325"/>
                    <a:pt x="338992" y="13608"/>
                    <a:pt x="404490" y="0"/>
                  </a:cubicBezTo>
                  <a:cubicBezTo>
                    <a:pt x="406021" y="69711"/>
                    <a:pt x="395945" y="93708"/>
                    <a:pt x="404490" y="184888"/>
                  </a:cubicBezTo>
                  <a:cubicBezTo>
                    <a:pt x="430279" y="276817"/>
                    <a:pt x="396461" y="310909"/>
                    <a:pt x="404490" y="398969"/>
                  </a:cubicBezTo>
                  <a:cubicBezTo>
                    <a:pt x="416339" y="486910"/>
                    <a:pt x="401444" y="499176"/>
                    <a:pt x="404490" y="574127"/>
                  </a:cubicBezTo>
                  <a:cubicBezTo>
                    <a:pt x="399274" y="649243"/>
                    <a:pt x="394790" y="692738"/>
                    <a:pt x="404490" y="739553"/>
                  </a:cubicBezTo>
                  <a:cubicBezTo>
                    <a:pt x="427225" y="766460"/>
                    <a:pt x="356163" y="913848"/>
                    <a:pt x="404490" y="973097"/>
                  </a:cubicBezTo>
                  <a:cubicBezTo>
                    <a:pt x="313712" y="988256"/>
                    <a:pt x="245708" y="969418"/>
                    <a:pt x="202245" y="973097"/>
                  </a:cubicBezTo>
                  <a:cubicBezTo>
                    <a:pt x="147099" y="979742"/>
                    <a:pt x="60477" y="974826"/>
                    <a:pt x="0" y="973097"/>
                  </a:cubicBezTo>
                  <a:cubicBezTo>
                    <a:pt x="-17631" y="901768"/>
                    <a:pt x="14464" y="836979"/>
                    <a:pt x="0" y="807670"/>
                  </a:cubicBezTo>
                  <a:cubicBezTo>
                    <a:pt x="-13334" y="768874"/>
                    <a:pt x="28134" y="691890"/>
                    <a:pt x="0" y="632513"/>
                  </a:cubicBezTo>
                  <a:cubicBezTo>
                    <a:pt x="-8244" y="577000"/>
                    <a:pt x="9882" y="479925"/>
                    <a:pt x="0" y="418431"/>
                  </a:cubicBezTo>
                  <a:cubicBezTo>
                    <a:pt x="-25851" y="341808"/>
                    <a:pt x="43253" y="308288"/>
                    <a:pt x="0" y="233543"/>
                  </a:cubicBezTo>
                  <a:cubicBezTo>
                    <a:pt x="-38774" y="154180"/>
                    <a:pt x="29699" y="59572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451187210">
                    <a:custGeom>
                      <a:avLst/>
                      <a:gdLst>
                        <a:gd name="connsiteX0" fmla="*/ 0 w 608229"/>
                        <a:gd name="connsiteY0" fmla="*/ 0 h 2525967"/>
                        <a:gd name="connsiteX1" fmla="*/ 291950 w 608229"/>
                        <a:gd name="connsiteY1" fmla="*/ 0 h 2525967"/>
                        <a:gd name="connsiteX2" fmla="*/ 608229 w 608229"/>
                        <a:gd name="connsiteY2" fmla="*/ 0 h 2525967"/>
                        <a:gd name="connsiteX3" fmla="*/ 608229 w 608229"/>
                        <a:gd name="connsiteY3" fmla="*/ 479934 h 2525967"/>
                        <a:gd name="connsiteX4" fmla="*/ 608229 w 608229"/>
                        <a:gd name="connsiteY4" fmla="*/ 1035646 h 2525967"/>
                        <a:gd name="connsiteX5" fmla="*/ 608229 w 608229"/>
                        <a:gd name="connsiteY5" fmla="*/ 1490321 h 2525967"/>
                        <a:gd name="connsiteX6" fmla="*/ 608229 w 608229"/>
                        <a:gd name="connsiteY6" fmla="*/ 1919735 h 2525967"/>
                        <a:gd name="connsiteX7" fmla="*/ 608229 w 608229"/>
                        <a:gd name="connsiteY7" fmla="*/ 2525967 h 2525967"/>
                        <a:gd name="connsiteX8" fmla="*/ 304115 w 608229"/>
                        <a:gd name="connsiteY8" fmla="*/ 2525967 h 2525967"/>
                        <a:gd name="connsiteX9" fmla="*/ 0 w 608229"/>
                        <a:gd name="connsiteY9" fmla="*/ 2525967 h 2525967"/>
                        <a:gd name="connsiteX10" fmla="*/ 0 w 608229"/>
                        <a:gd name="connsiteY10" fmla="*/ 2096553 h 2525967"/>
                        <a:gd name="connsiteX11" fmla="*/ 0 w 608229"/>
                        <a:gd name="connsiteY11" fmla="*/ 1641879 h 2525967"/>
                        <a:gd name="connsiteX12" fmla="*/ 0 w 608229"/>
                        <a:gd name="connsiteY12" fmla="*/ 1086166 h 2525967"/>
                        <a:gd name="connsiteX13" fmla="*/ 0 w 608229"/>
                        <a:gd name="connsiteY13" fmla="*/ 606232 h 2525967"/>
                        <a:gd name="connsiteX14" fmla="*/ 0 w 608229"/>
                        <a:gd name="connsiteY14" fmla="*/ 0 h 2525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8229" h="2525967" fill="none" extrusionOk="0">
                          <a:moveTo>
                            <a:pt x="0" y="0"/>
                          </a:moveTo>
                          <a:cubicBezTo>
                            <a:pt x="63642" y="-13640"/>
                            <a:pt x="227064" y="29462"/>
                            <a:pt x="291950" y="0"/>
                          </a:cubicBezTo>
                          <a:cubicBezTo>
                            <a:pt x="356836" y="-29462"/>
                            <a:pt x="503815" y="9253"/>
                            <a:pt x="608229" y="0"/>
                          </a:cubicBezTo>
                          <a:cubicBezTo>
                            <a:pt x="623160" y="193656"/>
                            <a:pt x="584134" y="252980"/>
                            <a:pt x="608229" y="479934"/>
                          </a:cubicBezTo>
                          <a:cubicBezTo>
                            <a:pt x="632324" y="706888"/>
                            <a:pt x="596289" y="811268"/>
                            <a:pt x="608229" y="1035646"/>
                          </a:cubicBezTo>
                          <a:cubicBezTo>
                            <a:pt x="620169" y="1260024"/>
                            <a:pt x="605467" y="1298705"/>
                            <a:pt x="608229" y="1490321"/>
                          </a:cubicBezTo>
                          <a:cubicBezTo>
                            <a:pt x="610991" y="1681937"/>
                            <a:pt x="597093" y="1813847"/>
                            <a:pt x="608229" y="1919735"/>
                          </a:cubicBezTo>
                          <a:cubicBezTo>
                            <a:pt x="619365" y="2025623"/>
                            <a:pt x="537484" y="2394840"/>
                            <a:pt x="608229" y="2525967"/>
                          </a:cubicBezTo>
                          <a:cubicBezTo>
                            <a:pt x="484195" y="2548317"/>
                            <a:pt x="374563" y="2498499"/>
                            <a:pt x="304115" y="2525967"/>
                          </a:cubicBezTo>
                          <a:cubicBezTo>
                            <a:pt x="233667" y="2553435"/>
                            <a:pt x="100678" y="2503549"/>
                            <a:pt x="0" y="2525967"/>
                          </a:cubicBezTo>
                          <a:cubicBezTo>
                            <a:pt x="-10551" y="2335770"/>
                            <a:pt x="21646" y="2200957"/>
                            <a:pt x="0" y="2096553"/>
                          </a:cubicBezTo>
                          <a:cubicBezTo>
                            <a:pt x="-21646" y="1992149"/>
                            <a:pt x="39783" y="1779654"/>
                            <a:pt x="0" y="1641879"/>
                          </a:cubicBezTo>
                          <a:cubicBezTo>
                            <a:pt x="-39783" y="1504104"/>
                            <a:pt x="42972" y="1266064"/>
                            <a:pt x="0" y="1086166"/>
                          </a:cubicBezTo>
                          <a:cubicBezTo>
                            <a:pt x="-42972" y="906268"/>
                            <a:pt x="41800" y="811213"/>
                            <a:pt x="0" y="606232"/>
                          </a:cubicBezTo>
                          <a:cubicBezTo>
                            <a:pt x="-41800" y="401251"/>
                            <a:pt x="41691" y="151052"/>
                            <a:pt x="0" y="0"/>
                          </a:cubicBezTo>
                          <a:close/>
                        </a:path>
                        <a:path w="608229" h="2525967" stroke="0" extrusionOk="0">
                          <a:moveTo>
                            <a:pt x="0" y="0"/>
                          </a:moveTo>
                          <a:cubicBezTo>
                            <a:pt x="61732" y="-6552"/>
                            <a:pt x="212730" y="604"/>
                            <a:pt x="285868" y="0"/>
                          </a:cubicBezTo>
                          <a:cubicBezTo>
                            <a:pt x="359006" y="-604"/>
                            <a:pt x="536705" y="25758"/>
                            <a:pt x="608229" y="0"/>
                          </a:cubicBezTo>
                          <a:cubicBezTo>
                            <a:pt x="615891" y="221887"/>
                            <a:pt x="578715" y="331688"/>
                            <a:pt x="608229" y="555713"/>
                          </a:cubicBezTo>
                          <a:cubicBezTo>
                            <a:pt x="637743" y="779738"/>
                            <a:pt x="607460" y="958587"/>
                            <a:pt x="608229" y="1086166"/>
                          </a:cubicBezTo>
                          <a:cubicBezTo>
                            <a:pt x="608998" y="1213745"/>
                            <a:pt x="607844" y="1357543"/>
                            <a:pt x="608229" y="1616619"/>
                          </a:cubicBezTo>
                          <a:cubicBezTo>
                            <a:pt x="608614" y="1875695"/>
                            <a:pt x="523535" y="2215826"/>
                            <a:pt x="608229" y="2525967"/>
                          </a:cubicBezTo>
                          <a:cubicBezTo>
                            <a:pt x="501861" y="2538294"/>
                            <a:pt x="458493" y="2521152"/>
                            <a:pt x="310197" y="2525967"/>
                          </a:cubicBezTo>
                          <a:cubicBezTo>
                            <a:pt x="161901" y="2530782"/>
                            <a:pt x="121129" y="2502839"/>
                            <a:pt x="0" y="2525967"/>
                          </a:cubicBezTo>
                          <a:cubicBezTo>
                            <a:pt x="-38204" y="2282328"/>
                            <a:pt x="36078" y="2154588"/>
                            <a:pt x="0" y="1995514"/>
                          </a:cubicBezTo>
                          <a:cubicBezTo>
                            <a:pt x="-36078" y="1836440"/>
                            <a:pt x="10634" y="1659870"/>
                            <a:pt x="0" y="1490321"/>
                          </a:cubicBezTo>
                          <a:cubicBezTo>
                            <a:pt x="-10634" y="1320772"/>
                            <a:pt x="242" y="1184609"/>
                            <a:pt x="0" y="934608"/>
                          </a:cubicBezTo>
                          <a:cubicBezTo>
                            <a:pt x="-242" y="684607"/>
                            <a:pt x="19508" y="41594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DD52200-DC31-B902-8C47-7EF643766EA8}"/>
                </a:ext>
              </a:extLst>
            </p:cNvPr>
            <p:cNvSpPr/>
            <p:nvPr/>
          </p:nvSpPr>
          <p:spPr>
            <a:xfrm rot="20592982">
              <a:off x="5515577" y="2880786"/>
              <a:ext cx="1545244" cy="868191"/>
            </a:xfrm>
            <a:custGeom>
              <a:avLst/>
              <a:gdLst>
                <a:gd name="connsiteX0" fmla="*/ 0 w 1545244"/>
                <a:gd name="connsiteY0" fmla="*/ 434096 h 868191"/>
                <a:gd name="connsiteX1" fmla="*/ 772622 w 1545244"/>
                <a:gd name="connsiteY1" fmla="*/ 0 h 868191"/>
                <a:gd name="connsiteX2" fmla="*/ 1545244 w 1545244"/>
                <a:gd name="connsiteY2" fmla="*/ 434096 h 868191"/>
                <a:gd name="connsiteX3" fmla="*/ 772622 w 1545244"/>
                <a:gd name="connsiteY3" fmla="*/ 868192 h 868191"/>
                <a:gd name="connsiteX4" fmla="*/ 0 w 1545244"/>
                <a:gd name="connsiteY4" fmla="*/ 434096 h 86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5244" h="868191" fill="none" extrusionOk="0">
                  <a:moveTo>
                    <a:pt x="0" y="434096"/>
                  </a:moveTo>
                  <a:cubicBezTo>
                    <a:pt x="-36474" y="139425"/>
                    <a:pt x="244925" y="9475"/>
                    <a:pt x="772622" y="0"/>
                  </a:cubicBezTo>
                  <a:cubicBezTo>
                    <a:pt x="1173224" y="48204"/>
                    <a:pt x="1550698" y="224284"/>
                    <a:pt x="1545244" y="434096"/>
                  </a:cubicBezTo>
                  <a:cubicBezTo>
                    <a:pt x="1573176" y="595050"/>
                    <a:pt x="1108807" y="849367"/>
                    <a:pt x="772622" y="868192"/>
                  </a:cubicBezTo>
                  <a:cubicBezTo>
                    <a:pt x="382203" y="871596"/>
                    <a:pt x="27089" y="665294"/>
                    <a:pt x="0" y="434096"/>
                  </a:cubicBezTo>
                  <a:close/>
                </a:path>
                <a:path w="1545244" h="868191" stroke="0" extrusionOk="0">
                  <a:moveTo>
                    <a:pt x="0" y="434096"/>
                  </a:moveTo>
                  <a:cubicBezTo>
                    <a:pt x="73457" y="128833"/>
                    <a:pt x="386665" y="13948"/>
                    <a:pt x="772622" y="0"/>
                  </a:cubicBezTo>
                  <a:cubicBezTo>
                    <a:pt x="1185537" y="-32371"/>
                    <a:pt x="1526180" y="195785"/>
                    <a:pt x="1545244" y="434096"/>
                  </a:cubicBezTo>
                  <a:cubicBezTo>
                    <a:pt x="1515753" y="565481"/>
                    <a:pt x="1176973" y="824073"/>
                    <a:pt x="772622" y="868192"/>
                  </a:cubicBezTo>
                  <a:cubicBezTo>
                    <a:pt x="304254" y="891546"/>
                    <a:pt x="-4431" y="686734"/>
                    <a:pt x="0" y="434096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300353358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3252CF-4CCA-48AB-B760-7FCB0376CF74}"/>
                </a:ext>
              </a:extLst>
            </p:cNvPr>
            <p:cNvGrpSpPr/>
            <p:nvPr/>
          </p:nvGrpSpPr>
          <p:grpSpPr>
            <a:xfrm rot="10800000">
              <a:off x="2465374" y="438846"/>
              <a:ext cx="6324862" cy="5303585"/>
              <a:chOff x="4129336" y="1243500"/>
              <a:chExt cx="4343400" cy="3581400"/>
            </a:xfrm>
          </p:grpSpPr>
          <p:grpSp>
            <p:nvGrpSpPr>
              <p:cNvPr id="18435" name="Group 1062"/>
              <p:cNvGrpSpPr>
                <a:grpSpLocks/>
              </p:cNvGrpSpPr>
              <p:nvPr/>
            </p:nvGrpSpPr>
            <p:grpSpPr bwMode="auto">
              <a:xfrm>
                <a:off x="4129336" y="1243500"/>
                <a:ext cx="4343400" cy="3581400"/>
                <a:chOff x="2688" y="1296"/>
                <a:chExt cx="2736" cy="2256"/>
              </a:xfrm>
            </p:grpSpPr>
            <p:sp>
              <p:nvSpPr>
                <p:cNvPr id="18442" name="Line 8"/>
                <p:cNvSpPr>
                  <a:spLocks noChangeShapeType="1"/>
                </p:cNvSpPr>
                <p:nvPr/>
              </p:nvSpPr>
              <p:spPr bwMode="auto">
                <a:xfrm>
                  <a:off x="2784" y="3552"/>
                  <a:ext cx="2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dirty="0"/>
                </a:p>
              </p:txBody>
            </p:sp>
            <p:sp>
              <p:nvSpPr>
                <p:cNvPr id="18443" name="Line 9"/>
                <p:cNvSpPr>
                  <a:spLocks noChangeShapeType="1"/>
                </p:cNvSpPr>
                <p:nvPr/>
              </p:nvSpPr>
              <p:spPr bwMode="auto">
                <a:xfrm>
                  <a:off x="2688" y="3216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44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688" y="1757"/>
                  <a:ext cx="14" cy="10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dirty="0"/>
                </a:p>
              </p:txBody>
            </p:sp>
            <p:sp>
              <p:nvSpPr>
                <p:cNvPr id="18445" name="Line 11"/>
                <p:cNvSpPr>
                  <a:spLocks noChangeShapeType="1"/>
                </p:cNvSpPr>
                <p:nvPr/>
              </p:nvSpPr>
              <p:spPr bwMode="auto">
                <a:xfrm>
                  <a:off x="3239" y="1939"/>
                  <a:ext cx="678" cy="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dirty="0"/>
                </a:p>
              </p:txBody>
            </p:sp>
            <p:sp>
              <p:nvSpPr>
                <p:cNvPr id="1844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912" y="1755"/>
                  <a:ext cx="180" cy="18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44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093" y="1296"/>
                  <a:ext cx="1139" cy="45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448" name="Line 14"/>
                <p:cNvSpPr>
                  <a:spLocks noChangeShapeType="1"/>
                </p:cNvSpPr>
                <p:nvPr/>
              </p:nvSpPr>
              <p:spPr bwMode="auto">
                <a:xfrm>
                  <a:off x="5232" y="1296"/>
                  <a:ext cx="192" cy="19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44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896" y="3264"/>
                  <a:ext cx="528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469" name="Text Box 37"/>
                <p:cNvSpPr txBox="1">
                  <a:spLocks noChangeArrowheads="1"/>
                </p:cNvSpPr>
                <p:nvPr/>
              </p:nvSpPr>
              <p:spPr bwMode="auto">
                <a:xfrm rot="10800000">
                  <a:off x="3058" y="1708"/>
                  <a:ext cx="672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200" dirty="0"/>
                    <a:t>Glass</a:t>
                  </a:r>
                  <a:endParaRPr lang="en-GB" altLang="en-US" sz="1200" dirty="0"/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92CC66-1D26-4D32-B772-C2605F887AA7}"/>
                  </a:ext>
                </a:extLst>
              </p:cNvPr>
              <p:cNvSpPr/>
              <p:nvPr/>
            </p:nvSpPr>
            <p:spPr>
              <a:xfrm rot="10800000" flipV="1">
                <a:off x="4593981" y="2815353"/>
                <a:ext cx="820138" cy="314931"/>
              </a:xfrm>
              <a:custGeom>
                <a:avLst/>
                <a:gdLst>
                  <a:gd name="connsiteX0" fmla="*/ 0 w 1194285"/>
                  <a:gd name="connsiteY0" fmla="*/ 0 h 466372"/>
                  <a:gd name="connsiteX1" fmla="*/ 421980 w 1194285"/>
                  <a:gd name="connsiteY1" fmla="*/ 0 h 466372"/>
                  <a:gd name="connsiteX2" fmla="*/ 796189 w 1194285"/>
                  <a:gd name="connsiteY2" fmla="*/ 0 h 466372"/>
                  <a:gd name="connsiteX3" fmla="*/ 1194285 w 1194285"/>
                  <a:gd name="connsiteY3" fmla="*/ 0 h 466372"/>
                  <a:gd name="connsiteX4" fmla="*/ 1194285 w 1194285"/>
                  <a:gd name="connsiteY4" fmla="*/ 466372 h 466372"/>
                  <a:gd name="connsiteX5" fmla="*/ 784247 w 1194285"/>
                  <a:gd name="connsiteY5" fmla="*/ 466372 h 466372"/>
                  <a:gd name="connsiteX6" fmla="*/ 374209 w 1194285"/>
                  <a:gd name="connsiteY6" fmla="*/ 466372 h 466372"/>
                  <a:gd name="connsiteX7" fmla="*/ 0 w 1194285"/>
                  <a:gd name="connsiteY7" fmla="*/ 466372 h 466372"/>
                  <a:gd name="connsiteX8" fmla="*/ 0 w 1194285"/>
                  <a:gd name="connsiteY8" fmla="*/ 0 h 466372"/>
                  <a:gd name="connsiteX0" fmla="*/ 0 w 1194285"/>
                  <a:gd name="connsiteY0" fmla="*/ 0 h 466372"/>
                  <a:gd name="connsiteX1" fmla="*/ 386151 w 1194285"/>
                  <a:gd name="connsiteY1" fmla="*/ 0 h 466372"/>
                  <a:gd name="connsiteX2" fmla="*/ 760361 w 1194285"/>
                  <a:gd name="connsiteY2" fmla="*/ 0 h 466372"/>
                  <a:gd name="connsiteX3" fmla="*/ 1194285 w 1194285"/>
                  <a:gd name="connsiteY3" fmla="*/ 0 h 466372"/>
                  <a:gd name="connsiteX4" fmla="*/ 1194285 w 1194285"/>
                  <a:gd name="connsiteY4" fmla="*/ 466372 h 466372"/>
                  <a:gd name="connsiteX5" fmla="*/ 820075 w 1194285"/>
                  <a:gd name="connsiteY5" fmla="*/ 466372 h 466372"/>
                  <a:gd name="connsiteX6" fmla="*/ 445866 w 1194285"/>
                  <a:gd name="connsiteY6" fmla="*/ 466372 h 466372"/>
                  <a:gd name="connsiteX7" fmla="*/ 0 w 1194285"/>
                  <a:gd name="connsiteY7" fmla="*/ 466372 h 466372"/>
                  <a:gd name="connsiteX8" fmla="*/ 0 w 1194285"/>
                  <a:gd name="connsiteY8" fmla="*/ 0 h 46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4285" h="466372" fill="none" extrusionOk="0">
                    <a:moveTo>
                      <a:pt x="0" y="0"/>
                    </a:moveTo>
                    <a:cubicBezTo>
                      <a:pt x="193958" y="-15520"/>
                      <a:pt x="240027" y="8129"/>
                      <a:pt x="421980" y="0"/>
                    </a:cubicBezTo>
                    <a:cubicBezTo>
                      <a:pt x="617280" y="-155"/>
                      <a:pt x="657808" y="46728"/>
                      <a:pt x="796189" y="0"/>
                    </a:cubicBezTo>
                    <a:cubicBezTo>
                      <a:pt x="943227" y="-18763"/>
                      <a:pt x="1060441" y="12457"/>
                      <a:pt x="1194285" y="0"/>
                    </a:cubicBezTo>
                    <a:cubicBezTo>
                      <a:pt x="1215820" y="168560"/>
                      <a:pt x="1162868" y="277130"/>
                      <a:pt x="1194285" y="466372"/>
                    </a:cubicBezTo>
                    <a:cubicBezTo>
                      <a:pt x="1054468" y="452137"/>
                      <a:pt x="875099" y="452776"/>
                      <a:pt x="784247" y="466372"/>
                    </a:cubicBezTo>
                    <a:cubicBezTo>
                      <a:pt x="699275" y="496310"/>
                      <a:pt x="551747" y="404721"/>
                      <a:pt x="374209" y="466372"/>
                    </a:cubicBezTo>
                    <a:cubicBezTo>
                      <a:pt x="173697" y="515128"/>
                      <a:pt x="117446" y="415277"/>
                      <a:pt x="0" y="466372"/>
                    </a:cubicBezTo>
                    <a:cubicBezTo>
                      <a:pt x="-535" y="229427"/>
                      <a:pt x="30395" y="185785"/>
                      <a:pt x="0" y="0"/>
                    </a:cubicBezTo>
                    <a:close/>
                  </a:path>
                  <a:path w="1194285" h="466372" stroke="0" extrusionOk="0">
                    <a:moveTo>
                      <a:pt x="0" y="0"/>
                    </a:moveTo>
                    <a:cubicBezTo>
                      <a:pt x="143701" y="-33882"/>
                      <a:pt x="234919" y="52684"/>
                      <a:pt x="386151" y="0"/>
                    </a:cubicBezTo>
                    <a:cubicBezTo>
                      <a:pt x="540329" y="-48883"/>
                      <a:pt x="666028" y="45326"/>
                      <a:pt x="760361" y="0"/>
                    </a:cubicBezTo>
                    <a:cubicBezTo>
                      <a:pt x="849435" y="-33139"/>
                      <a:pt x="1005707" y="25995"/>
                      <a:pt x="1194285" y="0"/>
                    </a:cubicBezTo>
                    <a:cubicBezTo>
                      <a:pt x="1234732" y="217670"/>
                      <a:pt x="1161630" y="274980"/>
                      <a:pt x="1194285" y="466372"/>
                    </a:cubicBezTo>
                    <a:cubicBezTo>
                      <a:pt x="1034820" y="496197"/>
                      <a:pt x="993559" y="441705"/>
                      <a:pt x="820075" y="466372"/>
                    </a:cubicBezTo>
                    <a:cubicBezTo>
                      <a:pt x="642203" y="491126"/>
                      <a:pt x="529990" y="475459"/>
                      <a:pt x="445866" y="466372"/>
                    </a:cubicBezTo>
                    <a:cubicBezTo>
                      <a:pt x="334053" y="442952"/>
                      <a:pt x="139649" y="410163"/>
                      <a:pt x="0" y="466372"/>
                    </a:cubicBezTo>
                    <a:cubicBezTo>
                      <a:pt x="-13614" y="358091"/>
                      <a:pt x="20289" y="97492"/>
                      <a:pt x="0" y="0"/>
                    </a:cubicBezTo>
                    <a:close/>
                  </a:path>
                  <a:path w="1194285" h="466372" fill="none" stroke="0" extrusionOk="0">
                    <a:moveTo>
                      <a:pt x="0" y="0"/>
                    </a:moveTo>
                    <a:cubicBezTo>
                      <a:pt x="200393" y="-22577"/>
                      <a:pt x="224765" y="5897"/>
                      <a:pt x="421980" y="0"/>
                    </a:cubicBezTo>
                    <a:cubicBezTo>
                      <a:pt x="603987" y="3744"/>
                      <a:pt x="647281" y="35555"/>
                      <a:pt x="796189" y="0"/>
                    </a:cubicBezTo>
                    <a:cubicBezTo>
                      <a:pt x="957965" y="-11920"/>
                      <a:pt x="1093788" y="5558"/>
                      <a:pt x="1194285" y="0"/>
                    </a:cubicBezTo>
                    <a:cubicBezTo>
                      <a:pt x="1214767" y="146601"/>
                      <a:pt x="1146593" y="236998"/>
                      <a:pt x="1194285" y="466372"/>
                    </a:cubicBezTo>
                    <a:cubicBezTo>
                      <a:pt x="1036412" y="463833"/>
                      <a:pt x="867660" y="441286"/>
                      <a:pt x="784247" y="466372"/>
                    </a:cubicBezTo>
                    <a:cubicBezTo>
                      <a:pt x="705861" y="482058"/>
                      <a:pt x="592747" y="441968"/>
                      <a:pt x="374209" y="466372"/>
                    </a:cubicBezTo>
                    <a:cubicBezTo>
                      <a:pt x="154341" y="518771"/>
                      <a:pt x="133483" y="389926"/>
                      <a:pt x="0" y="466372"/>
                    </a:cubicBezTo>
                    <a:cubicBezTo>
                      <a:pt x="10869" y="236145"/>
                      <a:pt x="37058" y="179351"/>
                      <a:pt x="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  <a:extLst>
                  <a:ext uri="{C807C97D-BFC1-408E-A445-0C87EB9F89A2}">
                    <ask:lineSketchStyleProps xmlns:ask="http://schemas.microsoft.com/office/drawing/2018/sketchyshapes" sd="3499211612">
                      <a:custGeom>
                        <a:avLst/>
                        <a:gdLst>
                          <a:gd name="connsiteX0" fmla="*/ 0 w 1700819"/>
                          <a:gd name="connsiteY0" fmla="*/ 0 h 590338"/>
                          <a:gd name="connsiteX1" fmla="*/ 600956 w 1700819"/>
                          <a:gd name="connsiteY1" fmla="*/ 0 h 590338"/>
                          <a:gd name="connsiteX2" fmla="*/ 1133879 w 1700819"/>
                          <a:gd name="connsiteY2" fmla="*/ 0 h 590338"/>
                          <a:gd name="connsiteX3" fmla="*/ 1700819 w 1700819"/>
                          <a:gd name="connsiteY3" fmla="*/ 0 h 590338"/>
                          <a:gd name="connsiteX4" fmla="*/ 1700819 w 1700819"/>
                          <a:gd name="connsiteY4" fmla="*/ 590338 h 590338"/>
                          <a:gd name="connsiteX5" fmla="*/ 1116871 w 1700819"/>
                          <a:gd name="connsiteY5" fmla="*/ 590338 h 590338"/>
                          <a:gd name="connsiteX6" fmla="*/ 532923 w 1700819"/>
                          <a:gd name="connsiteY6" fmla="*/ 590338 h 590338"/>
                          <a:gd name="connsiteX7" fmla="*/ 0 w 1700819"/>
                          <a:gd name="connsiteY7" fmla="*/ 590338 h 590338"/>
                          <a:gd name="connsiteX8" fmla="*/ 0 w 1700819"/>
                          <a:gd name="connsiteY8" fmla="*/ 0 h 5903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00819" h="590338" fill="none" extrusionOk="0">
                            <a:moveTo>
                              <a:pt x="0" y="0"/>
                            </a:moveTo>
                            <a:cubicBezTo>
                              <a:pt x="289848" y="-16128"/>
                              <a:pt x="332676" y="6502"/>
                              <a:pt x="600956" y="0"/>
                            </a:cubicBezTo>
                            <a:cubicBezTo>
                              <a:pt x="869236" y="-6502"/>
                              <a:pt x="926010" y="48926"/>
                              <a:pt x="1133879" y="0"/>
                            </a:cubicBezTo>
                            <a:cubicBezTo>
                              <a:pt x="1341748" y="-48926"/>
                              <a:pt x="1529137" y="194"/>
                              <a:pt x="1700819" y="0"/>
                            </a:cubicBezTo>
                            <a:cubicBezTo>
                              <a:pt x="1733326" y="183511"/>
                              <a:pt x="1657577" y="319731"/>
                              <a:pt x="1700819" y="590338"/>
                            </a:cubicBezTo>
                            <a:cubicBezTo>
                              <a:pt x="1489639" y="602719"/>
                              <a:pt x="1238223" y="560624"/>
                              <a:pt x="1116871" y="590338"/>
                            </a:cubicBezTo>
                            <a:cubicBezTo>
                              <a:pt x="995519" y="620052"/>
                              <a:pt x="818450" y="534197"/>
                              <a:pt x="532923" y="590338"/>
                            </a:cubicBezTo>
                            <a:cubicBezTo>
                              <a:pt x="247396" y="646479"/>
                              <a:pt x="170611" y="528113"/>
                              <a:pt x="0" y="590338"/>
                            </a:cubicBezTo>
                            <a:cubicBezTo>
                              <a:pt x="-5685" y="297262"/>
                              <a:pt x="55615" y="209699"/>
                              <a:pt x="0" y="0"/>
                            </a:cubicBezTo>
                            <a:close/>
                          </a:path>
                          <a:path w="1700819" h="590338" stroke="0" extrusionOk="0">
                            <a:moveTo>
                              <a:pt x="0" y="0"/>
                            </a:moveTo>
                            <a:cubicBezTo>
                              <a:pt x="209180" y="-42695"/>
                              <a:pt x="311998" y="48588"/>
                              <a:pt x="549931" y="0"/>
                            </a:cubicBezTo>
                            <a:cubicBezTo>
                              <a:pt x="787864" y="-48588"/>
                              <a:pt x="967592" y="42918"/>
                              <a:pt x="1082855" y="0"/>
                            </a:cubicBezTo>
                            <a:cubicBezTo>
                              <a:pt x="1198118" y="-42918"/>
                              <a:pt x="1476019" y="39247"/>
                              <a:pt x="1700819" y="0"/>
                            </a:cubicBezTo>
                            <a:cubicBezTo>
                              <a:pt x="1737378" y="260038"/>
                              <a:pt x="1682049" y="350640"/>
                              <a:pt x="1700819" y="590338"/>
                            </a:cubicBezTo>
                            <a:cubicBezTo>
                              <a:pt x="1491227" y="623690"/>
                              <a:pt x="1417231" y="562058"/>
                              <a:pt x="1167896" y="590338"/>
                            </a:cubicBezTo>
                            <a:cubicBezTo>
                              <a:pt x="918561" y="618618"/>
                              <a:pt x="751640" y="583722"/>
                              <a:pt x="634972" y="590338"/>
                            </a:cubicBezTo>
                            <a:cubicBezTo>
                              <a:pt x="518304" y="596954"/>
                              <a:pt x="191936" y="538847"/>
                              <a:pt x="0" y="590338"/>
                            </a:cubicBezTo>
                            <a:cubicBezTo>
                              <a:pt x="-51925" y="438539"/>
                              <a:pt x="67036" y="1342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633A193-14BC-4239-B1CC-F69501ADF4CE}"/>
                  </a:ext>
                </a:extLst>
              </p:cNvPr>
              <p:cNvSpPr/>
              <p:nvPr/>
            </p:nvSpPr>
            <p:spPr>
              <a:xfrm rot="1980000">
                <a:off x="5202974" y="3079495"/>
                <a:ext cx="240096" cy="458204"/>
              </a:xfrm>
              <a:custGeom>
                <a:avLst/>
                <a:gdLst>
                  <a:gd name="connsiteX0" fmla="*/ 0 w 349628"/>
                  <a:gd name="connsiteY0" fmla="*/ 0 h 678540"/>
                  <a:gd name="connsiteX1" fmla="*/ 349628 w 349628"/>
                  <a:gd name="connsiteY1" fmla="*/ 0 h 678540"/>
                  <a:gd name="connsiteX2" fmla="*/ 349628 w 349628"/>
                  <a:gd name="connsiteY2" fmla="*/ 232965 h 678540"/>
                  <a:gd name="connsiteX3" fmla="*/ 349628 w 349628"/>
                  <a:gd name="connsiteY3" fmla="*/ 465930 h 678540"/>
                  <a:gd name="connsiteX4" fmla="*/ 349628 w 349628"/>
                  <a:gd name="connsiteY4" fmla="*/ 678540 h 678540"/>
                  <a:gd name="connsiteX5" fmla="*/ 0 w 349628"/>
                  <a:gd name="connsiteY5" fmla="*/ 678540 h 678540"/>
                  <a:gd name="connsiteX6" fmla="*/ 0 w 349628"/>
                  <a:gd name="connsiteY6" fmla="*/ 459145 h 678540"/>
                  <a:gd name="connsiteX7" fmla="*/ 0 w 349628"/>
                  <a:gd name="connsiteY7" fmla="*/ 232965 h 678540"/>
                  <a:gd name="connsiteX8" fmla="*/ 0 w 349628"/>
                  <a:gd name="connsiteY8" fmla="*/ 0 h 678540"/>
                  <a:gd name="connsiteX0" fmla="*/ 0 w 349628"/>
                  <a:gd name="connsiteY0" fmla="*/ 0 h 678540"/>
                  <a:gd name="connsiteX1" fmla="*/ 349628 w 349628"/>
                  <a:gd name="connsiteY1" fmla="*/ 0 h 678540"/>
                  <a:gd name="connsiteX2" fmla="*/ 349628 w 349628"/>
                  <a:gd name="connsiteY2" fmla="*/ 212609 h 678540"/>
                  <a:gd name="connsiteX3" fmla="*/ 349628 w 349628"/>
                  <a:gd name="connsiteY3" fmla="*/ 425218 h 678540"/>
                  <a:gd name="connsiteX4" fmla="*/ 349628 w 349628"/>
                  <a:gd name="connsiteY4" fmla="*/ 678540 h 678540"/>
                  <a:gd name="connsiteX5" fmla="*/ 0 w 349628"/>
                  <a:gd name="connsiteY5" fmla="*/ 678540 h 678540"/>
                  <a:gd name="connsiteX6" fmla="*/ 0 w 349628"/>
                  <a:gd name="connsiteY6" fmla="*/ 452359 h 678540"/>
                  <a:gd name="connsiteX7" fmla="*/ 0 w 349628"/>
                  <a:gd name="connsiteY7" fmla="*/ 246536 h 678540"/>
                  <a:gd name="connsiteX8" fmla="*/ 0 w 349628"/>
                  <a:gd name="connsiteY8" fmla="*/ 0 h 678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9628" h="678540" fill="none" extrusionOk="0">
                    <a:moveTo>
                      <a:pt x="0" y="0"/>
                    </a:moveTo>
                    <a:cubicBezTo>
                      <a:pt x="77752" y="-36583"/>
                      <a:pt x="280055" y="15459"/>
                      <a:pt x="349628" y="0"/>
                    </a:cubicBezTo>
                    <a:cubicBezTo>
                      <a:pt x="378765" y="108138"/>
                      <a:pt x="349093" y="152449"/>
                      <a:pt x="349628" y="232965"/>
                    </a:cubicBezTo>
                    <a:cubicBezTo>
                      <a:pt x="358510" y="314713"/>
                      <a:pt x="307114" y="402445"/>
                      <a:pt x="349628" y="465930"/>
                    </a:cubicBezTo>
                    <a:cubicBezTo>
                      <a:pt x="386715" y="516493"/>
                      <a:pt x="339000" y="592741"/>
                      <a:pt x="349628" y="678540"/>
                    </a:cubicBezTo>
                    <a:cubicBezTo>
                      <a:pt x="167854" y="668820"/>
                      <a:pt x="75650" y="665376"/>
                      <a:pt x="0" y="678540"/>
                    </a:cubicBezTo>
                    <a:cubicBezTo>
                      <a:pt x="-7542" y="629041"/>
                      <a:pt x="41199" y="568306"/>
                      <a:pt x="0" y="459145"/>
                    </a:cubicBezTo>
                    <a:cubicBezTo>
                      <a:pt x="-53691" y="342346"/>
                      <a:pt x="40762" y="336894"/>
                      <a:pt x="0" y="232965"/>
                    </a:cubicBezTo>
                    <a:cubicBezTo>
                      <a:pt x="-35023" y="123766"/>
                      <a:pt x="17744" y="47364"/>
                      <a:pt x="0" y="0"/>
                    </a:cubicBezTo>
                    <a:close/>
                  </a:path>
                  <a:path w="349628" h="678540" stroke="0" extrusionOk="0">
                    <a:moveTo>
                      <a:pt x="0" y="0"/>
                    </a:moveTo>
                    <a:cubicBezTo>
                      <a:pt x="144093" y="-24035"/>
                      <a:pt x="265061" y="-309"/>
                      <a:pt x="349628" y="0"/>
                    </a:cubicBezTo>
                    <a:cubicBezTo>
                      <a:pt x="391116" y="47394"/>
                      <a:pt x="341139" y="170053"/>
                      <a:pt x="349628" y="212609"/>
                    </a:cubicBezTo>
                    <a:cubicBezTo>
                      <a:pt x="382396" y="267733"/>
                      <a:pt x="342469" y="353579"/>
                      <a:pt x="349628" y="425218"/>
                    </a:cubicBezTo>
                    <a:cubicBezTo>
                      <a:pt x="345263" y="514399"/>
                      <a:pt x="338755" y="628736"/>
                      <a:pt x="349628" y="678540"/>
                    </a:cubicBezTo>
                    <a:cubicBezTo>
                      <a:pt x="173945" y="710149"/>
                      <a:pt x="107156" y="681640"/>
                      <a:pt x="0" y="678540"/>
                    </a:cubicBezTo>
                    <a:cubicBezTo>
                      <a:pt x="-33708" y="619091"/>
                      <a:pt x="24777" y="490892"/>
                      <a:pt x="0" y="452359"/>
                    </a:cubicBezTo>
                    <a:cubicBezTo>
                      <a:pt x="-38195" y="393936"/>
                      <a:pt x="36324" y="289380"/>
                      <a:pt x="0" y="246536"/>
                    </a:cubicBezTo>
                    <a:cubicBezTo>
                      <a:pt x="-43756" y="204260"/>
                      <a:pt x="-13429" y="81694"/>
                      <a:pt x="0" y="0"/>
                    </a:cubicBezTo>
                    <a:close/>
                  </a:path>
                  <a:path w="349628" h="678540" fill="none" stroke="0" extrusionOk="0">
                    <a:moveTo>
                      <a:pt x="0" y="0"/>
                    </a:moveTo>
                    <a:cubicBezTo>
                      <a:pt x="97174" y="-184"/>
                      <a:pt x="281529" y="8235"/>
                      <a:pt x="349628" y="0"/>
                    </a:cubicBezTo>
                    <a:cubicBezTo>
                      <a:pt x="360890" y="92801"/>
                      <a:pt x="332792" y="147343"/>
                      <a:pt x="349628" y="232965"/>
                    </a:cubicBezTo>
                    <a:cubicBezTo>
                      <a:pt x="366834" y="315547"/>
                      <a:pt x="320075" y="411058"/>
                      <a:pt x="349628" y="465930"/>
                    </a:cubicBezTo>
                    <a:cubicBezTo>
                      <a:pt x="406023" y="505756"/>
                      <a:pt x="347580" y="571584"/>
                      <a:pt x="349628" y="678540"/>
                    </a:cubicBezTo>
                    <a:cubicBezTo>
                      <a:pt x="180918" y="682619"/>
                      <a:pt x="97417" y="657042"/>
                      <a:pt x="0" y="678540"/>
                    </a:cubicBezTo>
                    <a:cubicBezTo>
                      <a:pt x="-3631" y="616021"/>
                      <a:pt x="41427" y="560210"/>
                      <a:pt x="0" y="459145"/>
                    </a:cubicBezTo>
                    <a:cubicBezTo>
                      <a:pt x="-39102" y="346018"/>
                      <a:pt x="33146" y="333598"/>
                      <a:pt x="0" y="232965"/>
                    </a:cubicBezTo>
                    <a:cubicBezTo>
                      <a:pt x="-24416" y="116815"/>
                      <a:pt x="10298" y="49616"/>
                      <a:pt x="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  <a:extLst>
                  <a:ext uri="{C807C97D-BFC1-408E-A445-0C87EB9F89A2}">
                    <ask:lineSketchStyleProps xmlns:ask="http://schemas.microsoft.com/office/drawing/2018/sketchyshapes" sd="1679092812">
                      <a:custGeom>
                        <a:avLst/>
                        <a:gdLst>
                          <a:gd name="connsiteX0" fmla="*/ 0 w 370475"/>
                          <a:gd name="connsiteY0" fmla="*/ 0 h 1270121"/>
                          <a:gd name="connsiteX1" fmla="*/ 370475 w 370475"/>
                          <a:gd name="connsiteY1" fmla="*/ 0 h 1270121"/>
                          <a:gd name="connsiteX2" fmla="*/ 370475 w 370475"/>
                          <a:gd name="connsiteY2" fmla="*/ 436075 h 1270121"/>
                          <a:gd name="connsiteX3" fmla="*/ 370475 w 370475"/>
                          <a:gd name="connsiteY3" fmla="*/ 872150 h 1270121"/>
                          <a:gd name="connsiteX4" fmla="*/ 370475 w 370475"/>
                          <a:gd name="connsiteY4" fmla="*/ 1270121 h 1270121"/>
                          <a:gd name="connsiteX5" fmla="*/ 0 w 370475"/>
                          <a:gd name="connsiteY5" fmla="*/ 1270121 h 1270121"/>
                          <a:gd name="connsiteX6" fmla="*/ 0 w 370475"/>
                          <a:gd name="connsiteY6" fmla="*/ 859449 h 1270121"/>
                          <a:gd name="connsiteX7" fmla="*/ 0 w 370475"/>
                          <a:gd name="connsiteY7" fmla="*/ 436075 h 1270121"/>
                          <a:gd name="connsiteX8" fmla="*/ 0 w 370475"/>
                          <a:gd name="connsiteY8" fmla="*/ 0 h 12701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70475" h="1270121" fill="none" extrusionOk="0">
                            <a:moveTo>
                              <a:pt x="0" y="0"/>
                            </a:moveTo>
                            <a:cubicBezTo>
                              <a:pt x="84558" y="-29327"/>
                              <a:pt x="286597" y="27378"/>
                              <a:pt x="370475" y="0"/>
                            </a:cubicBezTo>
                            <a:cubicBezTo>
                              <a:pt x="388337" y="182620"/>
                              <a:pt x="353684" y="286126"/>
                              <a:pt x="370475" y="436075"/>
                            </a:cubicBezTo>
                            <a:cubicBezTo>
                              <a:pt x="387266" y="586025"/>
                              <a:pt x="327577" y="771916"/>
                              <a:pt x="370475" y="872150"/>
                            </a:cubicBezTo>
                            <a:cubicBezTo>
                              <a:pt x="413373" y="972384"/>
                              <a:pt x="343744" y="1095730"/>
                              <a:pt x="370475" y="1270121"/>
                            </a:cubicBezTo>
                            <a:cubicBezTo>
                              <a:pt x="187365" y="1270755"/>
                              <a:pt x="98352" y="1235236"/>
                              <a:pt x="0" y="1270121"/>
                            </a:cubicBezTo>
                            <a:cubicBezTo>
                              <a:pt x="-5363" y="1148412"/>
                              <a:pt x="43892" y="1059055"/>
                              <a:pt x="0" y="859449"/>
                            </a:cubicBezTo>
                            <a:cubicBezTo>
                              <a:pt x="-43892" y="659843"/>
                              <a:pt x="24673" y="637323"/>
                              <a:pt x="0" y="436075"/>
                            </a:cubicBezTo>
                            <a:cubicBezTo>
                              <a:pt x="-24673" y="234827"/>
                              <a:pt x="6461" y="93654"/>
                              <a:pt x="0" y="0"/>
                            </a:cubicBezTo>
                            <a:close/>
                          </a:path>
                          <a:path w="370475" h="1270121" stroke="0" extrusionOk="0">
                            <a:moveTo>
                              <a:pt x="0" y="0"/>
                            </a:moveTo>
                            <a:cubicBezTo>
                              <a:pt x="137668" y="-43086"/>
                              <a:pt x="294715" y="7876"/>
                              <a:pt x="370475" y="0"/>
                            </a:cubicBezTo>
                            <a:cubicBezTo>
                              <a:pt x="412098" y="99570"/>
                              <a:pt x="348713" y="297080"/>
                              <a:pt x="370475" y="397971"/>
                            </a:cubicBezTo>
                            <a:cubicBezTo>
                              <a:pt x="392237" y="498862"/>
                              <a:pt x="366819" y="658050"/>
                              <a:pt x="370475" y="795942"/>
                            </a:cubicBezTo>
                            <a:cubicBezTo>
                              <a:pt x="374131" y="933834"/>
                              <a:pt x="358866" y="1151497"/>
                              <a:pt x="370475" y="1270121"/>
                            </a:cubicBezTo>
                            <a:cubicBezTo>
                              <a:pt x="197804" y="1298167"/>
                              <a:pt x="108479" y="1242829"/>
                              <a:pt x="0" y="1270121"/>
                            </a:cubicBezTo>
                            <a:cubicBezTo>
                              <a:pt x="-43666" y="1151989"/>
                              <a:pt x="33775" y="943985"/>
                              <a:pt x="0" y="846747"/>
                            </a:cubicBezTo>
                            <a:cubicBezTo>
                              <a:pt x="-33775" y="749509"/>
                              <a:pt x="40320" y="559426"/>
                              <a:pt x="0" y="461477"/>
                            </a:cubicBezTo>
                            <a:cubicBezTo>
                              <a:pt x="-40320" y="363528"/>
                              <a:pt x="553" y="18545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2390955-618F-4DEB-AF7D-AD049EE9A041}"/>
                  </a:ext>
                </a:extLst>
              </p:cNvPr>
              <p:cNvSpPr/>
              <p:nvPr/>
            </p:nvSpPr>
            <p:spPr>
              <a:xfrm>
                <a:off x="4840112" y="3173662"/>
                <a:ext cx="454675" cy="42941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3202760-4040-4D4E-83C5-B728784BDB30}"/>
                  </a:ext>
                </a:extLst>
              </p:cNvPr>
              <p:cNvSpPr/>
              <p:nvPr/>
            </p:nvSpPr>
            <p:spPr>
              <a:xfrm>
                <a:off x="5307416" y="3262068"/>
                <a:ext cx="517824" cy="49256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2D1BD6F-A972-4F2E-8870-82B64D216780}"/>
                  </a:ext>
                </a:extLst>
              </p:cNvPr>
              <p:cNvSpPr/>
              <p:nvPr/>
            </p:nvSpPr>
            <p:spPr>
              <a:xfrm>
                <a:off x="4953780" y="3514677"/>
                <a:ext cx="429416" cy="378895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D163629-4862-4141-BBC6-19CBE60D3ADA}"/>
                  </a:ext>
                </a:extLst>
              </p:cNvPr>
              <p:cNvSpPr/>
              <p:nvPr/>
            </p:nvSpPr>
            <p:spPr>
              <a:xfrm>
                <a:off x="5269526" y="3704123"/>
                <a:ext cx="303119" cy="2904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Delay 61">
                <a:extLst>
                  <a:ext uri="{FF2B5EF4-FFF2-40B4-BE49-F238E27FC236}">
                    <a16:creationId xmlns:a16="http://schemas.microsoft.com/office/drawing/2014/main" id="{A6B1A628-737E-4A74-B019-DD2AF7C7BAD0}"/>
                  </a:ext>
                </a:extLst>
              </p:cNvPr>
              <p:cNvSpPr/>
              <p:nvPr/>
            </p:nvSpPr>
            <p:spPr>
              <a:xfrm rot="20580000">
                <a:off x="4167003" y="4337506"/>
                <a:ext cx="101038" cy="113669"/>
              </a:xfrm>
              <a:prstGeom prst="flowChartDelay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C78452-36C4-480C-A5DC-C31ED224E9D0}"/>
                  </a:ext>
                </a:extLst>
              </p:cNvPr>
              <p:cNvSpPr/>
              <p:nvPr/>
            </p:nvSpPr>
            <p:spPr>
              <a:xfrm rot="4675386">
                <a:off x="7110946" y="1736171"/>
                <a:ext cx="271353" cy="1083917"/>
              </a:xfrm>
              <a:custGeom>
                <a:avLst/>
                <a:gdLst>
                  <a:gd name="connsiteX0" fmla="*/ 0 w 401838"/>
                  <a:gd name="connsiteY0" fmla="*/ 0 h 1578401"/>
                  <a:gd name="connsiteX1" fmla="*/ 192882 w 401838"/>
                  <a:gd name="connsiteY1" fmla="*/ 0 h 1578401"/>
                  <a:gd name="connsiteX2" fmla="*/ 401838 w 401838"/>
                  <a:gd name="connsiteY2" fmla="*/ 0 h 1578401"/>
                  <a:gd name="connsiteX3" fmla="*/ 401838 w 401838"/>
                  <a:gd name="connsiteY3" fmla="*/ 299896 h 1578401"/>
                  <a:gd name="connsiteX4" fmla="*/ 401838 w 401838"/>
                  <a:gd name="connsiteY4" fmla="*/ 647144 h 1578401"/>
                  <a:gd name="connsiteX5" fmla="*/ 401838 w 401838"/>
                  <a:gd name="connsiteY5" fmla="*/ 931256 h 1578401"/>
                  <a:gd name="connsiteX6" fmla="*/ 401838 w 401838"/>
                  <a:gd name="connsiteY6" fmla="*/ 1199584 h 1578401"/>
                  <a:gd name="connsiteX7" fmla="*/ 401838 w 401838"/>
                  <a:gd name="connsiteY7" fmla="*/ 1578401 h 1578401"/>
                  <a:gd name="connsiteX8" fmla="*/ 200919 w 401838"/>
                  <a:gd name="connsiteY8" fmla="*/ 1578401 h 1578401"/>
                  <a:gd name="connsiteX9" fmla="*/ 0 w 401838"/>
                  <a:gd name="connsiteY9" fmla="*/ 1578401 h 1578401"/>
                  <a:gd name="connsiteX10" fmla="*/ 0 w 401838"/>
                  <a:gd name="connsiteY10" fmla="*/ 1310073 h 1578401"/>
                  <a:gd name="connsiteX11" fmla="*/ 0 w 401838"/>
                  <a:gd name="connsiteY11" fmla="*/ 1025960 h 1578401"/>
                  <a:gd name="connsiteX12" fmla="*/ 0 w 401838"/>
                  <a:gd name="connsiteY12" fmla="*/ 678712 h 1578401"/>
                  <a:gd name="connsiteX13" fmla="*/ 0 w 401838"/>
                  <a:gd name="connsiteY13" fmla="*/ 378816 h 1578401"/>
                  <a:gd name="connsiteX14" fmla="*/ 0 w 401838"/>
                  <a:gd name="connsiteY14" fmla="*/ 0 h 1578401"/>
                  <a:gd name="connsiteX0" fmla="*/ 0 w 401838"/>
                  <a:gd name="connsiteY0" fmla="*/ 0 h 1578401"/>
                  <a:gd name="connsiteX1" fmla="*/ 188864 w 401838"/>
                  <a:gd name="connsiteY1" fmla="*/ 0 h 1578401"/>
                  <a:gd name="connsiteX2" fmla="*/ 401838 w 401838"/>
                  <a:gd name="connsiteY2" fmla="*/ 0 h 1578401"/>
                  <a:gd name="connsiteX3" fmla="*/ 401838 w 401838"/>
                  <a:gd name="connsiteY3" fmla="*/ 347248 h 1578401"/>
                  <a:gd name="connsiteX4" fmla="*/ 401838 w 401838"/>
                  <a:gd name="connsiteY4" fmla="*/ 678712 h 1578401"/>
                  <a:gd name="connsiteX5" fmla="*/ 401838 w 401838"/>
                  <a:gd name="connsiteY5" fmla="*/ 1010176 h 1578401"/>
                  <a:gd name="connsiteX6" fmla="*/ 401838 w 401838"/>
                  <a:gd name="connsiteY6" fmla="*/ 1578401 h 1578401"/>
                  <a:gd name="connsiteX7" fmla="*/ 204937 w 401838"/>
                  <a:gd name="connsiteY7" fmla="*/ 1578401 h 1578401"/>
                  <a:gd name="connsiteX8" fmla="*/ 0 w 401838"/>
                  <a:gd name="connsiteY8" fmla="*/ 1578401 h 1578401"/>
                  <a:gd name="connsiteX9" fmla="*/ 0 w 401838"/>
                  <a:gd name="connsiteY9" fmla="*/ 1246936 h 1578401"/>
                  <a:gd name="connsiteX10" fmla="*/ 0 w 401838"/>
                  <a:gd name="connsiteY10" fmla="*/ 931256 h 1578401"/>
                  <a:gd name="connsiteX11" fmla="*/ 0 w 401838"/>
                  <a:gd name="connsiteY11" fmla="*/ 584008 h 1578401"/>
                  <a:gd name="connsiteX12" fmla="*/ 0 w 401838"/>
                  <a:gd name="connsiteY12" fmla="*/ 0 h 1578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1838" h="1578401" fill="none" extrusionOk="0">
                    <a:moveTo>
                      <a:pt x="0" y="0"/>
                    </a:moveTo>
                    <a:cubicBezTo>
                      <a:pt x="28616" y="-10587"/>
                      <a:pt x="150197" y="17286"/>
                      <a:pt x="192882" y="0"/>
                    </a:cubicBezTo>
                    <a:cubicBezTo>
                      <a:pt x="242626" y="-16188"/>
                      <a:pt x="338594" y="8509"/>
                      <a:pt x="401838" y="0"/>
                    </a:cubicBezTo>
                    <a:cubicBezTo>
                      <a:pt x="423941" y="120364"/>
                      <a:pt x="384653" y="162409"/>
                      <a:pt x="401838" y="299896"/>
                    </a:cubicBezTo>
                    <a:cubicBezTo>
                      <a:pt x="407427" y="448095"/>
                      <a:pt x="405595" y="496759"/>
                      <a:pt x="401838" y="647144"/>
                    </a:cubicBezTo>
                    <a:cubicBezTo>
                      <a:pt x="415453" y="792615"/>
                      <a:pt x="396603" y="808159"/>
                      <a:pt x="401838" y="931256"/>
                    </a:cubicBezTo>
                    <a:cubicBezTo>
                      <a:pt x="405875" y="1050119"/>
                      <a:pt x="395503" y="1130646"/>
                      <a:pt x="401838" y="1199584"/>
                    </a:cubicBezTo>
                    <a:cubicBezTo>
                      <a:pt x="406947" y="1260474"/>
                      <a:pt x="351152" y="1484178"/>
                      <a:pt x="401838" y="1578401"/>
                    </a:cubicBezTo>
                    <a:cubicBezTo>
                      <a:pt x="329655" y="1582054"/>
                      <a:pt x="249205" y="1564782"/>
                      <a:pt x="200919" y="1578401"/>
                    </a:cubicBezTo>
                    <a:cubicBezTo>
                      <a:pt x="160786" y="1604953"/>
                      <a:pt x="76333" y="1562692"/>
                      <a:pt x="0" y="1578401"/>
                    </a:cubicBezTo>
                    <a:cubicBezTo>
                      <a:pt x="-1976" y="1451365"/>
                      <a:pt x="12644" y="1372272"/>
                      <a:pt x="0" y="1310073"/>
                    </a:cubicBezTo>
                    <a:cubicBezTo>
                      <a:pt x="-36780" y="1239519"/>
                      <a:pt x="21018" y="1113456"/>
                      <a:pt x="0" y="1025960"/>
                    </a:cubicBezTo>
                    <a:cubicBezTo>
                      <a:pt x="-17331" y="917564"/>
                      <a:pt x="26647" y="759020"/>
                      <a:pt x="0" y="678712"/>
                    </a:cubicBezTo>
                    <a:cubicBezTo>
                      <a:pt x="-34073" y="574606"/>
                      <a:pt x="35706" y="518662"/>
                      <a:pt x="0" y="378816"/>
                    </a:cubicBezTo>
                    <a:cubicBezTo>
                      <a:pt x="-27097" y="247825"/>
                      <a:pt x="17536" y="117630"/>
                      <a:pt x="0" y="0"/>
                    </a:cubicBezTo>
                    <a:close/>
                  </a:path>
                  <a:path w="401838" h="1578401" stroke="0" extrusionOk="0">
                    <a:moveTo>
                      <a:pt x="0" y="0"/>
                    </a:moveTo>
                    <a:cubicBezTo>
                      <a:pt x="28857" y="-4173"/>
                      <a:pt x="138257" y="4739"/>
                      <a:pt x="188864" y="0"/>
                    </a:cubicBezTo>
                    <a:cubicBezTo>
                      <a:pt x="225682" y="-3952"/>
                      <a:pt x="353951" y="14767"/>
                      <a:pt x="401838" y="0"/>
                    </a:cubicBezTo>
                    <a:cubicBezTo>
                      <a:pt x="416357" y="150911"/>
                      <a:pt x="375649" y="204201"/>
                      <a:pt x="401838" y="347248"/>
                    </a:cubicBezTo>
                    <a:cubicBezTo>
                      <a:pt x="435786" y="482164"/>
                      <a:pt x="387022" y="593929"/>
                      <a:pt x="401838" y="678712"/>
                    </a:cubicBezTo>
                    <a:cubicBezTo>
                      <a:pt x="403909" y="749305"/>
                      <a:pt x="396267" y="846021"/>
                      <a:pt x="401838" y="1010176"/>
                    </a:cubicBezTo>
                    <a:cubicBezTo>
                      <a:pt x="413129" y="1230312"/>
                      <a:pt x="318843" y="1408165"/>
                      <a:pt x="401838" y="1578401"/>
                    </a:cubicBezTo>
                    <a:cubicBezTo>
                      <a:pt x="331269" y="1584814"/>
                      <a:pt x="303228" y="1576450"/>
                      <a:pt x="204937" y="1578401"/>
                    </a:cubicBezTo>
                    <a:cubicBezTo>
                      <a:pt x="105953" y="1583767"/>
                      <a:pt x="78728" y="1563238"/>
                      <a:pt x="0" y="1578401"/>
                    </a:cubicBezTo>
                    <a:cubicBezTo>
                      <a:pt x="-39921" y="1444114"/>
                      <a:pt x="16945" y="1364301"/>
                      <a:pt x="0" y="1246936"/>
                    </a:cubicBezTo>
                    <a:cubicBezTo>
                      <a:pt x="-20982" y="1153475"/>
                      <a:pt x="22607" y="1058810"/>
                      <a:pt x="0" y="931256"/>
                    </a:cubicBezTo>
                    <a:cubicBezTo>
                      <a:pt x="-329" y="834909"/>
                      <a:pt x="7316" y="724178"/>
                      <a:pt x="0" y="584008"/>
                    </a:cubicBezTo>
                    <a:cubicBezTo>
                      <a:pt x="-1530" y="431682"/>
                      <a:pt x="11201" y="228396"/>
                      <a:pt x="0" y="0"/>
                    </a:cubicBezTo>
                    <a:close/>
                  </a:path>
                  <a:path w="401838" h="1578401" fill="none" stroke="0" extrusionOk="0">
                    <a:moveTo>
                      <a:pt x="0" y="0"/>
                    </a:moveTo>
                    <a:cubicBezTo>
                      <a:pt x="28806" y="-6164"/>
                      <a:pt x="158745" y="10865"/>
                      <a:pt x="192882" y="0"/>
                    </a:cubicBezTo>
                    <a:cubicBezTo>
                      <a:pt x="231153" y="-18728"/>
                      <a:pt x="334751" y="10617"/>
                      <a:pt x="401838" y="0"/>
                    </a:cubicBezTo>
                    <a:cubicBezTo>
                      <a:pt x="401454" y="115039"/>
                      <a:pt x="393496" y="154281"/>
                      <a:pt x="401838" y="299896"/>
                    </a:cubicBezTo>
                    <a:cubicBezTo>
                      <a:pt x="430759" y="447702"/>
                      <a:pt x="393831" y="504767"/>
                      <a:pt x="401838" y="647144"/>
                    </a:cubicBezTo>
                    <a:cubicBezTo>
                      <a:pt x="415852" y="789704"/>
                      <a:pt x="399147" y="810709"/>
                      <a:pt x="401838" y="931256"/>
                    </a:cubicBezTo>
                    <a:cubicBezTo>
                      <a:pt x="398874" y="1051872"/>
                      <a:pt x="391098" y="1124540"/>
                      <a:pt x="401838" y="1199584"/>
                    </a:cubicBezTo>
                    <a:cubicBezTo>
                      <a:pt x="411430" y="1263726"/>
                      <a:pt x="351413" y="1471296"/>
                      <a:pt x="401838" y="1578401"/>
                    </a:cubicBezTo>
                    <a:cubicBezTo>
                      <a:pt x="317567" y="1594202"/>
                      <a:pt x="244696" y="1566873"/>
                      <a:pt x="200919" y="1578401"/>
                    </a:cubicBezTo>
                    <a:cubicBezTo>
                      <a:pt x="149497" y="1593249"/>
                      <a:pt x="59871" y="1575025"/>
                      <a:pt x="0" y="1578401"/>
                    </a:cubicBezTo>
                    <a:cubicBezTo>
                      <a:pt x="-19779" y="1461897"/>
                      <a:pt x="14372" y="1363945"/>
                      <a:pt x="0" y="1310073"/>
                    </a:cubicBezTo>
                    <a:cubicBezTo>
                      <a:pt x="-1760" y="1261651"/>
                      <a:pt x="27093" y="1115093"/>
                      <a:pt x="0" y="1025960"/>
                    </a:cubicBezTo>
                    <a:cubicBezTo>
                      <a:pt x="-23117" y="939445"/>
                      <a:pt x="16493" y="786155"/>
                      <a:pt x="0" y="678712"/>
                    </a:cubicBezTo>
                    <a:cubicBezTo>
                      <a:pt x="-23821" y="554033"/>
                      <a:pt x="32129" y="505669"/>
                      <a:pt x="0" y="378816"/>
                    </a:cubicBezTo>
                    <a:cubicBezTo>
                      <a:pt x="-42451" y="250194"/>
                      <a:pt x="32001" y="97507"/>
                      <a:pt x="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  <a:extLst>
                  <a:ext uri="{C807C97D-BFC1-408E-A445-0C87EB9F89A2}">
                    <ask:lineSketchStyleProps xmlns:ask="http://schemas.microsoft.com/office/drawing/2018/sketchyshapes" sd="1451187210">
                      <a:custGeom>
                        <a:avLst/>
                        <a:gdLst>
                          <a:gd name="connsiteX0" fmla="*/ 0 w 608229"/>
                          <a:gd name="connsiteY0" fmla="*/ 0 h 2525967"/>
                          <a:gd name="connsiteX1" fmla="*/ 291950 w 608229"/>
                          <a:gd name="connsiteY1" fmla="*/ 0 h 2525967"/>
                          <a:gd name="connsiteX2" fmla="*/ 608229 w 608229"/>
                          <a:gd name="connsiteY2" fmla="*/ 0 h 2525967"/>
                          <a:gd name="connsiteX3" fmla="*/ 608229 w 608229"/>
                          <a:gd name="connsiteY3" fmla="*/ 479934 h 2525967"/>
                          <a:gd name="connsiteX4" fmla="*/ 608229 w 608229"/>
                          <a:gd name="connsiteY4" fmla="*/ 1035646 h 2525967"/>
                          <a:gd name="connsiteX5" fmla="*/ 608229 w 608229"/>
                          <a:gd name="connsiteY5" fmla="*/ 1490321 h 2525967"/>
                          <a:gd name="connsiteX6" fmla="*/ 608229 w 608229"/>
                          <a:gd name="connsiteY6" fmla="*/ 1919735 h 2525967"/>
                          <a:gd name="connsiteX7" fmla="*/ 608229 w 608229"/>
                          <a:gd name="connsiteY7" fmla="*/ 2525967 h 2525967"/>
                          <a:gd name="connsiteX8" fmla="*/ 304115 w 608229"/>
                          <a:gd name="connsiteY8" fmla="*/ 2525967 h 2525967"/>
                          <a:gd name="connsiteX9" fmla="*/ 0 w 608229"/>
                          <a:gd name="connsiteY9" fmla="*/ 2525967 h 2525967"/>
                          <a:gd name="connsiteX10" fmla="*/ 0 w 608229"/>
                          <a:gd name="connsiteY10" fmla="*/ 2096553 h 2525967"/>
                          <a:gd name="connsiteX11" fmla="*/ 0 w 608229"/>
                          <a:gd name="connsiteY11" fmla="*/ 1641879 h 2525967"/>
                          <a:gd name="connsiteX12" fmla="*/ 0 w 608229"/>
                          <a:gd name="connsiteY12" fmla="*/ 1086166 h 2525967"/>
                          <a:gd name="connsiteX13" fmla="*/ 0 w 608229"/>
                          <a:gd name="connsiteY13" fmla="*/ 606232 h 2525967"/>
                          <a:gd name="connsiteX14" fmla="*/ 0 w 608229"/>
                          <a:gd name="connsiteY14" fmla="*/ 0 h 25259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608229" h="2525967" fill="none" extrusionOk="0">
                            <a:moveTo>
                              <a:pt x="0" y="0"/>
                            </a:moveTo>
                            <a:cubicBezTo>
                              <a:pt x="63642" y="-13640"/>
                              <a:pt x="227064" y="29462"/>
                              <a:pt x="291950" y="0"/>
                            </a:cubicBezTo>
                            <a:cubicBezTo>
                              <a:pt x="356836" y="-29462"/>
                              <a:pt x="503815" y="9253"/>
                              <a:pt x="608229" y="0"/>
                            </a:cubicBezTo>
                            <a:cubicBezTo>
                              <a:pt x="623160" y="193656"/>
                              <a:pt x="584134" y="252980"/>
                              <a:pt x="608229" y="479934"/>
                            </a:cubicBezTo>
                            <a:cubicBezTo>
                              <a:pt x="632324" y="706888"/>
                              <a:pt x="596289" y="811268"/>
                              <a:pt x="608229" y="1035646"/>
                            </a:cubicBezTo>
                            <a:cubicBezTo>
                              <a:pt x="620169" y="1260024"/>
                              <a:pt x="605467" y="1298705"/>
                              <a:pt x="608229" y="1490321"/>
                            </a:cubicBezTo>
                            <a:cubicBezTo>
                              <a:pt x="610991" y="1681937"/>
                              <a:pt x="597093" y="1813847"/>
                              <a:pt x="608229" y="1919735"/>
                            </a:cubicBezTo>
                            <a:cubicBezTo>
                              <a:pt x="619365" y="2025623"/>
                              <a:pt x="537484" y="2394840"/>
                              <a:pt x="608229" y="2525967"/>
                            </a:cubicBezTo>
                            <a:cubicBezTo>
                              <a:pt x="484195" y="2548317"/>
                              <a:pt x="374563" y="2498499"/>
                              <a:pt x="304115" y="2525967"/>
                            </a:cubicBezTo>
                            <a:cubicBezTo>
                              <a:pt x="233667" y="2553435"/>
                              <a:pt x="100678" y="2503549"/>
                              <a:pt x="0" y="2525967"/>
                            </a:cubicBezTo>
                            <a:cubicBezTo>
                              <a:pt x="-10551" y="2335770"/>
                              <a:pt x="21646" y="2200957"/>
                              <a:pt x="0" y="2096553"/>
                            </a:cubicBezTo>
                            <a:cubicBezTo>
                              <a:pt x="-21646" y="1992149"/>
                              <a:pt x="39783" y="1779654"/>
                              <a:pt x="0" y="1641879"/>
                            </a:cubicBezTo>
                            <a:cubicBezTo>
                              <a:pt x="-39783" y="1504104"/>
                              <a:pt x="42972" y="1266064"/>
                              <a:pt x="0" y="1086166"/>
                            </a:cubicBezTo>
                            <a:cubicBezTo>
                              <a:pt x="-42972" y="906268"/>
                              <a:pt x="41800" y="811213"/>
                              <a:pt x="0" y="606232"/>
                            </a:cubicBezTo>
                            <a:cubicBezTo>
                              <a:pt x="-41800" y="401251"/>
                              <a:pt x="41691" y="151052"/>
                              <a:pt x="0" y="0"/>
                            </a:cubicBezTo>
                            <a:close/>
                          </a:path>
                          <a:path w="608229" h="2525967" stroke="0" extrusionOk="0">
                            <a:moveTo>
                              <a:pt x="0" y="0"/>
                            </a:moveTo>
                            <a:cubicBezTo>
                              <a:pt x="61732" y="-6552"/>
                              <a:pt x="212730" y="604"/>
                              <a:pt x="285868" y="0"/>
                            </a:cubicBezTo>
                            <a:cubicBezTo>
                              <a:pt x="359006" y="-604"/>
                              <a:pt x="536705" y="25758"/>
                              <a:pt x="608229" y="0"/>
                            </a:cubicBezTo>
                            <a:cubicBezTo>
                              <a:pt x="615891" y="221887"/>
                              <a:pt x="578715" y="331688"/>
                              <a:pt x="608229" y="555713"/>
                            </a:cubicBezTo>
                            <a:cubicBezTo>
                              <a:pt x="637743" y="779738"/>
                              <a:pt x="607460" y="958587"/>
                              <a:pt x="608229" y="1086166"/>
                            </a:cubicBezTo>
                            <a:cubicBezTo>
                              <a:pt x="608998" y="1213745"/>
                              <a:pt x="607844" y="1357543"/>
                              <a:pt x="608229" y="1616619"/>
                            </a:cubicBezTo>
                            <a:cubicBezTo>
                              <a:pt x="608614" y="1875695"/>
                              <a:pt x="523535" y="2215826"/>
                              <a:pt x="608229" y="2525967"/>
                            </a:cubicBezTo>
                            <a:cubicBezTo>
                              <a:pt x="501861" y="2538294"/>
                              <a:pt x="458493" y="2521152"/>
                              <a:pt x="310197" y="2525967"/>
                            </a:cubicBezTo>
                            <a:cubicBezTo>
                              <a:pt x="161901" y="2530782"/>
                              <a:pt x="121129" y="2502839"/>
                              <a:pt x="0" y="2525967"/>
                            </a:cubicBezTo>
                            <a:cubicBezTo>
                              <a:pt x="-38204" y="2282328"/>
                              <a:pt x="36078" y="2154588"/>
                              <a:pt x="0" y="1995514"/>
                            </a:cubicBezTo>
                            <a:cubicBezTo>
                              <a:pt x="-36078" y="1836440"/>
                              <a:pt x="10634" y="1659870"/>
                              <a:pt x="0" y="1490321"/>
                            </a:cubicBezTo>
                            <a:cubicBezTo>
                              <a:pt x="-10634" y="1320772"/>
                              <a:pt x="242" y="1184609"/>
                              <a:pt x="0" y="934608"/>
                            </a:cubicBezTo>
                            <a:cubicBezTo>
                              <a:pt x="-242" y="684607"/>
                              <a:pt x="19508" y="4159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A2E9030-B629-4FA6-A74D-32829D835EDD}"/>
                  </a:ext>
                </a:extLst>
              </p:cNvPr>
              <p:cNvSpPr/>
              <p:nvPr/>
            </p:nvSpPr>
            <p:spPr>
              <a:xfrm>
                <a:off x="6659790" y="3767623"/>
                <a:ext cx="59957" cy="44308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F4E6E37-3060-4853-8A73-7A438DB94BCA}"/>
                  </a:ext>
                </a:extLst>
              </p:cNvPr>
              <p:cNvSpPr/>
              <p:nvPr/>
            </p:nvSpPr>
            <p:spPr>
              <a:xfrm rot="15631757">
                <a:off x="7441265" y="3857148"/>
                <a:ext cx="140265" cy="47137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ircle: Hollow 14">
                <a:extLst>
                  <a:ext uri="{FF2B5EF4-FFF2-40B4-BE49-F238E27FC236}">
                    <a16:creationId xmlns:a16="http://schemas.microsoft.com/office/drawing/2014/main" id="{E0A7F704-280A-4226-B211-AE91D73AB1F9}"/>
                  </a:ext>
                </a:extLst>
              </p:cNvPr>
              <p:cNvSpPr/>
              <p:nvPr/>
            </p:nvSpPr>
            <p:spPr>
              <a:xfrm>
                <a:off x="6013108" y="3754631"/>
                <a:ext cx="227338" cy="227338"/>
              </a:xfrm>
              <a:prstGeom prst="donu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809C0F-909B-4A07-B1D0-D0BEFAB85A70}"/>
                  </a:ext>
                </a:extLst>
              </p:cNvPr>
              <p:cNvSpPr/>
              <p:nvPr/>
            </p:nvSpPr>
            <p:spPr>
              <a:xfrm rot="3017023">
                <a:off x="5023451" y="2555669"/>
                <a:ext cx="143996" cy="76401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4DF242F-FF51-4364-82AC-3D630A91CF6C}"/>
                  </a:ext>
                </a:extLst>
              </p:cNvPr>
              <p:cNvSpPr/>
              <p:nvPr/>
            </p:nvSpPr>
            <p:spPr>
              <a:xfrm rot="2307226">
                <a:off x="5701034" y="2707955"/>
                <a:ext cx="139779" cy="77957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3320AA-6664-4F2A-9FDD-EAE15EBD5CE8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 rot="10800000" flipH="1" flipV="1">
                <a:off x="4952383" y="2386662"/>
                <a:ext cx="1094017" cy="1401261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 Box 35">
              <a:extLst>
                <a:ext uri="{FF2B5EF4-FFF2-40B4-BE49-F238E27FC236}">
                  <a16:creationId xmlns:a16="http://schemas.microsoft.com/office/drawing/2014/main" id="{5603C317-2F35-77DA-30BC-EEEC83154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0075" y="692169"/>
              <a:ext cx="150995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/>
                <a:t>Malayan Tiger Exhibit Area</a:t>
              </a:r>
              <a:endParaRPr lang="en-GB" altLang="en-US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48C34E0-433E-0DC8-6B10-35B90B2A723C}"/>
                </a:ext>
              </a:extLst>
            </p:cNvPr>
            <p:cNvSpPr/>
            <p:nvPr/>
          </p:nvSpPr>
          <p:spPr>
            <a:xfrm rot="10800000">
              <a:off x="7533743" y="3403788"/>
              <a:ext cx="307346" cy="31778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8E24C6A5-7A27-6D45-4D38-A72EE7A64E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504198" y="4218950"/>
              <a:ext cx="484870" cy="443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4AC6EA-890F-C70E-6558-0A78F25075C5}"/>
                </a:ext>
              </a:extLst>
            </p:cNvPr>
            <p:cNvSpPr/>
            <p:nvPr/>
          </p:nvSpPr>
          <p:spPr>
            <a:xfrm rot="8363411">
              <a:off x="5456365" y="3293210"/>
              <a:ext cx="244785" cy="76365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Line 11">
              <a:extLst>
                <a:ext uri="{FF2B5EF4-FFF2-40B4-BE49-F238E27FC236}">
                  <a16:creationId xmlns:a16="http://schemas.microsoft.com/office/drawing/2014/main" id="{190ED677-6A6D-C564-B315-09931E3963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7989069" y="4654083"/>
              <a:ext cx="767461" cy="8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64" name="Circle: Hollow 63">
              <a:extLst>
                <a:ext uri="{FF2B5EF4-FFF2-40B4-BE49-F238E27FC236}">
                  <a16:creationId xmlns:a16="http://schemas.microsoft.com/office/drawing/2014/main" id="{A511834C-47DE-A410-C1E2-FB178B07D892}"/>
                </a:ext>
              </a:extLst>
            </p:cNvPr>
            <p:cNvSpPr/>
            <p:nvPr/>
          </p:nvSpPr>
          <p:spPr>
            <a:xfrm rot="10800000">
              <a:off x="4874097" y="1594797"/>
              <a:ext cx="109311" cy="108834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1D14EA0-F927-F569-92E5-8F4B3A2AC3D4}"/>
                </a:ext>
              </a:extLst>
            </p:cNvPr>
            <p:cNvSpPr/>
            <p:nvPr/>
          </p:nvSpPr>
          <p:spPr>
            <a:xfrm rot="10566844">
              <a:off x="4252869" y="1423371"/>
              <a:ext cx="123398" cy="65614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575E99C-2A1F-E628-E46E-51E70372C50B}"/>
                </a:ext>
              </a:extLst>
            </p:cNvPr>
            <p:cNvSpPr/>
            <p:nvPr/>
          </p:nvSpPr>
          <p:spPr>
            <a:xfrm rot="4831757" flipH="1">
              <a:off x="3717800" y="3410838"/>
              <a:ext cx="160343" cy="3036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AAD0E4-5F6F-9D15-1309-D5B7C0A45DFA}"/>
                </a:ext>
              </a:extLst>
            </p:cNvPr>
            <p:cNvSpPr/>
            <p:nvPr/>
          </p:nvSpPr>
          <p:spPr>
            <a:xfrm>
              <a:off x="8790236" y="1228742"/>
              <a:ext cx="82574" cy="88426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894438-DEF5-5EDE-EA87-C05808FC1AA8}"/>
                </a:ext>
              </a:extLst>
            </p:cNvPr>
            <p:cNvGrpSpPr/>
            <p:nvPr/>
          </p:nvGrpSpPr>
          <p:grpSpPr>
            <a:xfrm>
              <a:off x="4328159" y="3064039"/>
              <a:ext cx="225774" cy="248142"/>
              <a:chOff x="4233650" y="3159383"/>
              <a:chExt cx="300126" cy="317827"/>
            </a:xfrm>
          </p:grpSpPr>
          <p:sp>
            <p:nvSpPr>
              <p:cNvPr id="70" name="Circle: Hollow 69">
                <a:extLst>
                  <a:ext uri="{FF2B5EF4-FFF2-40B4-BE49-F238E27FC236}">
                    <a16:creationId xmlns:a16="http://schemas.microsoft.com/office/drawing/2014/main" id="{CABA67EE-69CC-D320-C126-D2D33565B989}"/>
                  </a:ext>
                </a:extLst>
              </p:cNvPr>
              <p:cNvSpPr/>
              <p:nvPr/>
            </p:nvSpPr>
            <p:spPr>
              <a:xfrm rot="10800000">
                <a:off x="4269891" y="3203780"/>
                <a:ext cx="225293" cy="231568"/>
              </a:xfrm>
              <a:prstGeom prst="donut">
                <a:avLst>
                  <a:gd name="adj" fmla="val 2157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BDA24C8-F6C3-0FD6-4CA9-B9CD591BE8B8}"/>
                  </a:ext>
                </a:extLst>
              </p:cNvPr>
              <p:cNvSpPr/>
              <p:nvPr/>
            </p:nvSpPr>
            <p:spPr>
              <a:xfrm>
                <a:off x="4233650" y="3159383"/>
                <a:ext cx="300126" cy="317827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5634ED6-F92C-011D-3771-151670497D5C}"/>
                </a:ext>
              </a:extLst>
            </p:cNvPr>
            <p:cNvGrpSpPr/>
            <p:nvPr/>
          </p:nvGrpSpPr>
          <p:grpSpPr>
            <a:xfrm>
              <a:off x="4349003" y="2468276"/>
              <a:ext cx="300126" cy="317827"/>
              <a:chOff x="4233650" y="3159383"/>
              <a:chExt cx="300126" cy="317827"/>
            </a:xfrm>
          </p:grpSpPr>
          <p:sp>
            <p:nvSpPr>
              <p:cNvPr id="76" name="Circle: Hollow 75">
                <a:extLst>
                  <a:ext uri="{FF2B5EF4-FFF2-40B4-BE49-F238E27FC236}">
                    <a16:creationId xmlns:a16="http://schemas.microsoft.com/office/drawing/2014/main" id="{B1CFBE01-2B3E-F23E-3586-85B7EF31DDD8}"/>
                  </a:ext>
                </a:extLst>
              </p:cNvPr>
              <p:cNvSpPr/>
              <p:nvPr/>
            </p:nvSpPr>
            <p:spPr>
              <a:xfrm rot="10800000">
                <a:off x="4269891" y="3203780"/>
                <a:ext cx="225293" cy="231568"/>
              </a:xfrm>
              <a:prstGeom prst="donut">
                <a:avLst>
                  <a:gd name="adj" fmla="val 2157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45B46051-910B-7073-B2BA-B669BACFCBC1}"/>
                  </a:ext>
                </a:extLst>
              </p:cNvPr>
              <p:cNvSpPr/>
              <p:nvPr/>
            </p:nvSpPr>
            <p:spPr>
              <a:xfrm>
                <a:off x="4233650" y="3159383"/>
                <a:ext cx="300126" cy="317827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2FEF950-016C-B211-D157-DCB5C8EBAE8A}"/>
                </a:ext>
              </a:extLst>
            </p:cNvPr>
            <p:cNvSpPr/>
            <p:nvPr/>
          </p:nvSpPr>
          <p:spPr>
            <a:xfrm rot="10800000">
              <a:off x="4294716" y="2113008"/>
              <a:ext cx="56088" cy="6143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A2D728F-153A-1F45-5F0C-0067D9D66A68}"/>
                </a:ext>
              </a:extLst>
            </p:cNvPr>
            <p:cNvGrpSpPr/>
            <p:nvPr/>
          </p:nvGrpSpPr>
          <p:grpSpPr>
            <a:xfrm>
              <a:off x="4793004" y="752475"/>
              <a:ext cx="252079" cy="249053"/>
              <a:chOff x="4233650" y="3159383"/>
              <a:chExt cx="300126" cy="317827"/>
            </a:xfrm>
          </p:grpSpPr>
          <p:sp>
            <p:nvSpPr>
              <p:cNvPr id="80" name="Circle: Hollow 79">
                <a:extLst>
                  <a:ext uri="{FF2B5EF4-FFF2-40B4-BE49-F238E27FC236}">
                    <a16:creationId xmlns:a16="http://schemas.microsoft.com/office/drawing/2014/main" id="{AC2FAAE3-2AE4-8FD3-5FDB-653C1B43B43F}"/>
                  </a:ext>
                </a:extLst>
              </p:cNvPr>
              <p:cNvSpPr/>
              <p:nvPr/>
            </p:nvSpPr>
            <p:spPr>
              <a:xfrm rot="10800000">
                <a:off x="4269891" y="3203780"/>
                <a:ext cx="225293" cy="231568"/>
              </a:xfrm>
              <a:prstGeom prst="donut">
                <a:avLst>
                  <a:gd name="adj" fmla="val 2157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4FAB5F8-1076-120A-387A-35DB93895C05}"/>
                  </a:ext>
                </a:extLst>
              </p:cNvPr>
              <p:cNvSpPr/>
              <p:nvPr/>
            </p:nvSpPr>
            <p:spPr>
              <a:xfrm>
                <a:off x="4233650" y="3159383"/>
                <a:ext cx="300126" cy="317827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09AB3BB-EFD2-BF35-58C8-C2F18008DAB7}"/>
                </a:ext>
              </a:extLst>
            </p:cNvPr>
            <p:cNvGrpSpPr/>
            <p:nvPr/>
          </p:nvGrpSpPr>
          <p:grpSpPr>
            <a:xfrm>
              <a:off x="5729175" y="767228"/>
              <a:ext cx="252079" cy="249053"/>
              <a:chOff x="4233650" y="3159383"/>
              <a:chExt cx="300126" cy="317827"/>
            </a:xfrm>
          </p:grpSpPr>
          <p:sp>
            <p:nvSpPr>
              <p:cNvPr id="84" name="Circle: Hollow 83">
                <a:extLst>
                  <a:ext uri="{FF2B5EF4-FFF2-40B4-BE49-F238E27FC236}">
                    <a16:creationId xmlns:a16="http://schemas.microsoft.com/office/drawing/2014/main" id="{885F66B3-EECD-7805-0CFC-243EB9D9B017}"/>
                  </a:ext>
                </a:extLst>
              </p:cNvPr>
              <p:cNvSpPr/>
              <p:nvPr/>
            </p:nvSpPr>
            <p:spPr>
              <a:xfrm rot="10800000">
                <a:off x="4269891" y="3203780"/>
                <a:ext cx="225293" cy="231568"/>
              </a:xfrm>
              <a:prstGeom prst="donut">
                <a:avLst>
                  <a:gd name="adj" fmla="val 2157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2E733D2-4106-7389-7A5F-18143F6DAFE4}"/>
                  </a:ext>
                </a:extLst>
              </p:cNvPr>
              <p:cNvSpPr/>
              <p:nvPr/>
            </p:nvSpPr>
            <p:spPr>
              <a:xfrm>
                <a:off x="4233650" y="3159383"/>
                <a:ext cx="300126" cy="317827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6" name="Circle: Hollow 85">
              <a:extLst>
                <a:ext uri="{FF2B5EF4-FFF2-40B4-BE49-F238E27FC236}">
                  <a16:creationId xmlns:a16="http://schemas.microsoft.com/office/drawing/2014/main" id="{6D64E172-C04C-B93F-972E-6A91551F71EA}"/>
                </a:ext>
              </a:extLst>
            </p:cNvPr>
            <p:cNvSpPr/>
            <p:nvPr/>
          </p:nvSpPr>
          <p:spPr>
            <a:xfrm rot="10800000">
              <a:off x="5419414" y="1437652"/>
              <a:ext cx="109311" cy="108834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Circle: Hollow 86">
              <a:extLst>
                <a:ext uri="{FF2B5EF4-FFF2-40B4-BE49-F238E27FC236}">
                  <a16:creationId xmlns:a16="http://schemas.microsoft.com/office/drawing/2014/main" id="{D0B0E1C9-FB67-1F98-7684-E6330987467B}"/>
                </a:ext>
              </a:extLst>
            </p:cNvPr>
            <p:cNvSpPr/>
            <p:nvPr/>
          </p:nvSpPr>
          <p:spPr>
            <a:xfrm rot="10800000">
              <a:off x="3474874" y="3400280"/>
              <a:ext cx="109311" cy="108834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222110-7ED1-D77D-9470-F10F16A8B217}"/>
              </a:ext>
            </a:extLst>
          </p:cNvPr>
          <p:cNvGrpSpPr/>
          <p:nvPr/>
        </p:nvGrpSpPr>
        <p:grpSpPr>
          <a:xfrm>
            <a:off x="360692" y="489940"/>
            <a:ext cx="2743200" cy="3409365"/>
            <a:chOff x="422160" y="360594"/>
            <a:chExt cx="2743200" cy="340936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BD052DD-E665-4C2D-9901-C1CF149126CF}"/>
                </a:ext>
              </a:extLst>
            </p:cNvPr>
            <p:cNvGrpSpPr/>
            <p:nvPr/>
          </p:nvGrpSpPr>
          <p:grpSpPr>
            <a:xfrm>
              <a:off x="422160" y="360594"/>
              <a:ext cx="2743200" cy="3409365"/>
              <a:chOff x="422160" y="1274994"/>
              <a:chExt cx="2743200" cy="3409365"/>
            </a:xfrm>
          </p:grpSpPr>
          <p:sp>
            <p:nvSpPr>
              <p:cNvPr id="51" name="TextBox 2">
                <a:extLst>
                  <a:ext uri="{FF2B5EF4-FFF2-40B4-BE49-F238E27FC236}">
                    <a16:creationId xmlns:a16="http://schemas.microsoft.com/office/drawing/2014/main" id="{4FBB889E-5AB3-4B70-B6DC-F306EE0F63A8}"/>
                  </a:ext>
                </a:extLst>
              </p:cNvPr>
              <p:cNvSpPr txBox="1"/>
              <p:nvPr/>
            </p:nvSpPr>
            <p:spPr>
              <a:xfrm>
                <a:off x="1012218" y="1562029"/>
                <a:ext cx="1722239" cy="3122330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Water Trough</a:t>
                </a:r>
                <a:endParaRPr lang="en-US" sz="1400" dirty="0"/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Pool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Water Cascade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Horizontal Logs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Standing Logs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Wrapped Standing Logs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Boulders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Metal Pole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Zipline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Tiger entrance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1A53029-7C70-4809-B0E2-BA75ADDAA914}"/>
                  </a:ext>
                </a:extLst>
              </p:cNvPr>
              <p:cNvSpPr/>
              <p:nvPr/>
            </p:nvSpPr>
            <p:spPr>
              <a:xfrm>
                <a:off x="631733" y="3535648"/>
                <a:ext cx="164190" cy="156611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4" name="Circle: Hollow 53">
                <a:extLst>
                  <a:ext uri="{FF2B5EF4-FFF2-40B4-BE49-F238E27FC236}">
                    <a16:creationId xmlns:a16="http://schemas.microsoft.com/office/drawing/2014/main" id="{25960CE6-D8D9-4BA9-98D6-CEA705045C5D}"/>
                  </a:ext>
                </a:extLst>
              </p:cNvPr>
              <p:cNvSpPr/>
              <p:nvPr/>
            </p:nvSpPr>
            <p:spPr>
              <a:xfrm>
                <a:off x="644065" y="2928359"/>
                <a:ext cx="164189" cy="164189"/>
              </a:xfrm>
              <a:prstGeom prst="donu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F8D1280-314F-4411-9E06-25AD48336A2B}"/>
                  </a:ext>
                </a:extLst>
              </p:cNvPr>
              <p:cNvSpPr/>
              <p:nvPr/>
            </p:nvSpPr>
            <p:spPr>
              <a:xfrm rot="16200000">
                <a:off x="702097" y="2480977"/>
                <a:ext cx="50521" cy="42941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8" name="Rectangle 78">
                <a:extLst>
                  <a:ext uri="{FF2B5EF4-FFF2-40B4-BE49-F238E27FC236}">
                    <a16:creationId xmlns:a16="http://schemas.microsoft.com/office/drawing/2014/main" id="{51182906-46EE-47C9-9D54-39D09CEA1B50}"/>
                  </a:ext>
                </a:extLst>
              </p:cNvPr>
              <p:cNvSpPr/>
              <p:nvPr/>
            </p:nvSpPr>
            <p:spPr>
              <a:xfrm rot="5100000">
                <a:off x="627490" y="2195707"/>
                <a:ext cx="189449" cy="404154"/>
              </a:xfrm>
              <a:custGeom>
                <a:avLst/>
                <a:gdLst>
                  <a:gd name="connsiteX0" fmla="*/ 0 w 189449"/>
                  <a:gd name="connsiteY0" fmla="*/ 0 h 404154"/>
                  <a:gd name="connsiteX1" fmla="*/ 189449 w 189449"/>
                  <a:gd name="connsiteY1" fmla="*/ 0 h 404154"/>
                  <a:gd name="connsiteX2" fmla="*/ 189449 w 189449"/>
                  <a:gd name="connsiteY2" fmla="*/ 404154 h 404154"/>
                  <a:gd name="connsiteX3" fmla="*/ 0 w 189449"/>
                  <a:gd name="connsiteY3" fmla="*/ 404154 h 404154"/>
                  <a:gd name="connsiteX4" fmla="*/ 0 w 189449"/>
                  <a:gd name="connsiteY4" fmla="*/ 0 h 404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449" h="404154" fill="none" extrusionOk="0">
                    <a:moveTo>
                      <a:pt x="0" y="0"/>
                    </a:moveTo>
                    <a:cubicBezTo>
                      <a:pt x="92180" y="-20588"/>
                      <a:pt x="95390" y="19890"/>
                      <a:pt x="189449" y="0"/>
                    </a:cubicBezTo>
                    <a:cubicBezTo>
                      <a:pt x="193428" y="101056"/>
                      <a:pt x="173864" y="308931"/>
                      <a:pt x="189449" y="404154"/>
                    </a:cubicBezTo>
                    <a:cubicBezTo>
                      <a:pt x="98764" y="422171"/>
                      <a:pt x="66777" y="384056"/>
                      <a:pt x="0" y="404154"/>
                    </a:cubicBezTo>
                    <a:cubicBezTo>
                      <a:pt x="-12893" y="272779"/>
                      <a:pt x="13314" y="140459"/>
                      <a:pt x="0" y="0"/>
                    </a:cubicBezTo>
                    <a:close/>
                  </a:path>
                  <a:path w="189449" h="404154" stroke="0" extrusionOk="0">
                    <a:moveTo>
                      <a:pt x="0" y="0"/>
                    </a:moveTo>
                    <a:cubicBezTo>
                      <a:pt x="92555" y="-20410"/>
                      <a:pt x="143789" y="21067"/>
                      <a:pt x="189449" y="0"/>
                    </a:cubicBezTo>
                    <a:cubicBezTo>
                      <a:pt x="230508" y="198640"/>
                      <a:pt x="171872" y="296121"/>
                      <a:pt x="189449" y="404154"/>
                    </a:cubicBezTo>
                    <a:cubicBezTo>
                      <a:pt x="107549" y="423699"/>
                      <a:pt x="61028" y="381748"/>
                      <a:pt x="0" y="404154"/>
                    </a:cubicBezTo>
                    <a:cubicBezTo>
                      <a:pt x="-20558" y="258441"/>
                      <a:pt x="11025" y="195020"/>
                      <a:pt x="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  <a:extLst>
                  <a:ext uri="{C807C97D-BFC1-408E-A445-0C87EB9F89A2}">
                    <ask:lineSketchStyleProps xmlns:ask="http://schemas.microsoft.com/office/drawing/2018/sketchyshapes" sd="14511872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68DA81C-9068-49D1-B278-518A64AD34E1}"/>
                  </a:ext>
                </a:extLst>
              </p:cNvPr>
              <p:cNvSpPr/>
              <p:nvPr/>
            </p:nvSpPr>
            <p:spPr>
              <a:xfrm>
                <a:off x="482248" y="1933347"/>
                <a:ext cx="479934" cy="18944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0" name="Flowchart: Delay 59">
                <a:extLst>
                  <a:ext uri="{FF2B5EF4-FFF2-40B4-BE49-F238E27FC236}">
                    <a16:creationId xmlns:a16="http://schemas.microsoft.com/office/drawing/2014/main" id="{659EB160-F321-4174-A97D-EB29DE065EA9}"/>
                  </a:ext>
                </a:extLst>
              </p:cNvPr>
              <p:cNvSpPr/>
              <p:nvPr/>
            </p:nvSpPr>
            <p:spPr>
              <a:xfrm>
                <a:off x="702896" y="1712012"/>
                <a:ext cx="101038" cy="113669"/>
              </a:xfrm>
              <a:prstGeom prst="flowChartDelay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TextBox 10">
                <a:extLst>
                  <a:ext uri="{FF2B5EF4-FFF2-40B4-BE49-F238E27FC236}">
                    <a16:creationId xmlns:a16="http://schemas.microsoft.com/office/drawing/2014/main" id="{EC97160C-9CBC-46E3-9670-2A402A0F7654}"/>
                  </a:ext>
                </a:extLst>
              </p:cNvPr>
              <p:cNvSpPr txBox="1"/>
              <p:nvPr/>
            </p:nvSpPr>
            <p:spPr>
              <a:xfrm>
                <a:off x="422160" y="1274994"/>
                <a:ext cx="2743200" cy="3693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l"/>
                <a:r>
                  <a:rPr lang="en-US" b="1" dirty="0">
                    <a:latin typeface="Arial"/>
                    <a:cs typeface="Arial"/>
                  </a:rPr>
                  <a:t>Legend</a:t>
                </a:r>
                <a:endParaRPr lang="en-US" dirty="0">
                  <a:latin typeface="Arial"/>
                  <a:cs typeface="Arial"/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BEDC31F-1639-407A-8CF4-0FBEA84D874F}"/>
                  </a:ext>
                </a:extLst>
              </p:cNvPr>
              <p:cNvCxnSpPr/>
              <p:nvPr/>
            </p:nvCxnSpPr>
            <p:spPr>
              <a:xfrm>
                <a:off x="532858" y="4158069"/>
                <a:ext cx="409207" cy="15661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748C22F-3E75-3F0D-47C5-A90BCE3FAA68}"/>
                </a:ext>
              </a:extLst>
            </p:cNvPr>
            <p:cNvSpPr/>
            <p:nvPr/>
          </p:nvSpPr>
          <p:spPr>
            <a:xfrm rot="10800000">
              <a:off x="697327" y="2992235"/>
              <a:ext cx="56088" cy="6143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710B445-75DB-79CB-C4B4-51233581C372}"/>
                </a:ext>
              </a:extLst>
            </p:cNvPr>
            <p:cNvGrpSpPr/>
            <p:nvPr/>
          </p:nvGrpSpPr>
          <p:grpSpPr>
            <a:xfrm>
              <a:off x="609616" y="2293631"/>
              <a:ext cx="201742" cy="215995"/>
              <a:chOff x="4233650" y="3159383"/>
              <a:chExt cx="300126" cy="317827"/>
            </a:xfrm>
          </p:grpSpPr>
          <p:sp>
            <p:nvSpPr>
              <p:cNvPr id="91" name="Circle: Hollow 90">
                <a:extLst>
                  <a:ext uri="{FF2B5EF4-FFF2-40B4-BE49-F238E27FC236}">
                    <a16:creationId xmlns:a16="http://schemas.microsoft.com/office/drawing/2014/main" id="{E9E87BE6-02B5-AC77-83C9-DC784BD6BEF8}"/>
                  </a:ext>
                </a:extLst>
              </p:cNvPr>
              <p:cNvSpPr/>
              <p:nvPr/>
            </p:nvSpPr>
            <p:spPr>
              <a:xfrm rot="10800000">
                <a:off x="4269891" y="3203780"/>
                <a:ext cx="225293" cy="231568"/>
              </a:xfrm>
              <a:prstGeom prst="donut">
                <a:avLst>
                  <a:gd name="adj" fmla="val 2157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0C564422-5048-288C-4E69-B71EB2C7DD3D}"/>
                  </a:ext>
                </a:extLst>
              </p:cNvPr>
              <p:cNvSpPr/>
              <p:nvPr/>
            </p:nvSpPr>
            <p:spPr>
              <a:xfrm>
                <a:off x="4233650" y="3159383"/>
                <a:ext cx="300126" cy="317827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3256194-21DC-1B66-E356-C0EF71B698E5}"/>
                </a:ext>
              </a:extLst>
            </p:cNvPr>
            <p:cNvSpPr/>
            <p:nvPr/>
          </p:nvSpPr>
          <p:spPr>
            <a:xfrm rot="16200000">
              <a:off x="660347" y="3481446"/>
              <a:ext cx="73961" cy="30525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96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3222110-7ED1-D77D-9470-F10F16A8B217}"/>
              </a:ext>
            </a:extLst>
          </p:cNvPr>
          <p:cNvGrpSpPr/>
          <p:nvPr/>
        </p:nvGrpSpPr>
        <p:grpSpPr>
          <a:xfrm>
            <a:off x="360692" y="489940"/>
            <a:ext cx="2743200" cy="4024918"/>
            <a:chOff x="422160" y="360594"/>
            <a:chExt cx="2743200" cy="402491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BD052DD-E665-4C2D-9901-C1CF149126CF}"/>
                </a:ext>
              </a:extLst>
            </p:cNvPr>
            <p:cNvGrpSpPr/>
            <p:nvPr/>
          </p:nvGrpSpPr>
          <p:grpSpPr>
            <a:xfrm>
              <a:off x="422160" y="360594"/>
              <a:ext cx="2743200" cy="4024918"/>
              <a:chOff x="422160" y="1274994"/>
              <a:chExt cx="2743200" cy="4024918"/>
            </a:xfrm>
          </p:grpSpPr>
          <p:sp>
            <p:nvSpPr>
              <p:cNvPr id="51" name="TextBox 2">
                <a:extLst>
                  <a:ext uri="{FF2B5EF4-FFF2-40B4-BE49-F238E27FC236}">
                    <a16:creationId xmlns:a16="http://schemas.microsoft.com/office/drawing/2014/main" id="{4FBB889E-5AB3-4B70-B6DC-F306EE0F63A8}"/>
                  </a:ext>
                </a:extLst>
              </p:cNvPr>
              <p:cNvSpPr txBox="1"/>
              <p:nvPr/>
            </p:nvSpPr>
            <p:spPr>
              <a:xfrm>
                <a:off x="1012218" y="1562029"/>
                <a:ext cx="1722239" cy="3737883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Water Trough</a:t>
                </a:r>
                <a:endParaRPr lang="en-US" sz="1400" dirty="0"/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Pool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Water Cascade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Horizontal Logs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Standing Logs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Wrapped Standing Logs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Boulders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Metal Pole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Zipline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Tiger entrance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Scent Testing Point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Zonation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1A53029-7C70-4809-B0E2-BA75ADDAA914}"/>
                  </a:ext>
                </a:extLst>
              </p:cNvPr>
              <p:cNvSpPr/>
              <p:nvPr/>
            </p:nvSpPr>
            <p:spPr>
              <a:xfrm>
                <a:off x="631733" y="3535648"/>
                <a:ext cx="164190" cy="156611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4" name="Circle: Hollow 53">
                <a:extLst>
                  <a:ext uri="{FF2B5EF4-FFF2-40B4-BE49-F238E27FC236}">
                    <a16:creationId xmlns:a16="http://schemas.microsoft.com/office/drawing/2014/main" id="{25960CE6-D8D9-4BA9-98D6-CEA705045C5D}"/>
                  </a:ext>
                </a:extLst>
              </p:cNvPr>
              <p:cNvSpPr/>
              <p:nvPr/>
            </p:nvSpPr>
            <p:spPr>
              <a:xfrm>
                <a:off x="644065" y="2928359"/>
                <a:ext cx="164189" cy="164189"/>
              </a:xfrm>
              <a:prstGeom prst="donu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F8D1280-314F-4411-9E06-25AD48336A2B}"/>
                  </a:ext>
                </a:extLst>
              </p:cNvPr>
              <p:cNvSpPr/>
              <p:nvPr/>
            </p:nvSpPr>
            <p:spPr>
              <a:xfrm rot="16200000">
                <a:off x="702097" y="2480977"/>
                <a:ext cx="50521" cy="42941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8" name="Rectangle 78">
                <a:extLst>
                  <a:ext uri="{FF2B5EF4-FFF2-40B4-BE49-F238E27FC236}">
                    <a16:creationId xmlns:a16="http://schemas.microsoft.com/office/drawing/2014/main" id="{51182906-46EE-47C9-9D54-39D09CEA1B50}"/>
                  </a:ext>
                </a:extLst>
              </p:cNvPr>
              <p:cNvSpPr/>
              <p:nvPr/>
            </p:nvSpPr>
            <p:spPr>
              <a:xfrm rot="5100000">
                <a:off x="627490" y="2195707"/>
                <a:ext cx="189449" cy="404154"/>
              </a:xfrm>
              <a:custGeom>
                <a:avLst/>
                <a:gdLst>
                  <a:gd name="connsiteX0" fmla="*/ 0 w 189449"/>
                  <a:gd name="connsiteY0" fmla="*/ 0 h 404154"/>
                  <a:gd name="connsiteX1" fmla="*/ 189449 w 189449"/>
                  <a:gd name="connsiteY1" fmla="*/ 0 h 404154"/>
                  <a:gd name="connsiteX2" fmla="*/ 189449 w 189449"/>
                  <a:gd name="connsiteY2" fmla="*/ 404154 h 404154"/>
                  <a:gd name="connsiteX3" fmla="*/ 0 w 189449"/>
                  <a:gd name="connsiteY3" fmla="*/ 404154 h 404154"/>
                  <a:gd name="connsiteX4" fmla="*/ 0 w 189449"/>
                  <a:gd name="connsiteY4" fmla="*/ 0 h 404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449" h="404154" fill="none" extrusionOk="0">
                    <a:moveTo>
                      <a:pt x="0" y="0"/>
                    </a:moveTo>
                    <a:cubicBezTo>
                      <a:pt x="92180" y="-20588"/>
                      <a:pt x="95390" y="19890"/>
                      <a:pt x="189449" y="0"/>
                    </a:cubicBezTo>
                    <a:cubicBezTo>
                      <a:pt x="193428" y="101056"/>
                      <a:pt x="173864" y="308931"/>
                      <a:pt x="189449" y="404154"/>
                    </a:cubicBezTo>
                    <a:cubicBezTo>
                      <a:pt x="98764" y="422171"/>
                      <a:pt x="66777" y="384056"/>
                      <a:pt x="0" y="404154"/>
                    </a:cubicBezTo>
                    <a:cubicBezTo>
                      <a:pt x="-12893" y="272779"/>
                      <a:pt x="13314" y="140459"/>
                      <a:pt x="0" y="0"/>
                    </a:cubicBezTo>
                    <a:close/>
                  </a:path>
                  <a:path w="189449" h="404154" stroke="0" extrusionOk="0">
                    <a:moveTo>
                      <a:pt x="0" y="0"/>
                    </a:moveTo>
                    <a:cubicBezTo>
                      <a:pt x="92555" y="-20410"/>
                      <a:pt x="143789" y="21067"/>
                      <a:pt x="189449" y="0"/>
                    </a:cubicBezTo>
                    <a:cubicBezTo>
                      <a:pt x="230508" y="198640"/>
                      <a:pt x="171872" y="296121"/>
                      <a:pt x="189449" y="404154"/>
                    </a:cubicBezTo>
                    <a:cubicBezTo>
                      <a:pt x="107549" y="423699"/>
                      <a:pt x="61028" y="381748"/>
                      <a:pt x="0" y="404154"/>
                    </a:cubicBezTo>
                    <a:cubicBezTo>
                      <a:pt x="-20558" y="258441"/>
                      <a:pt x="11025" y="195020"/>
                      <a:pt x="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  <a:extLst>
                  <a:ext uri="{C807C97D-BFC1-408E-A445-0C87EB9F89A2}">
                    <ask:lineSketchStyleProps xmlns:ask="http://schemas.microsoft.com/office/drawing/2018/sketchyshapes" sd="14511872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68DA81C-9068-49D1-B278-518A64AD34E1}"/>
                  </a:ext>
                </a:extLst>
              </p:cNvPr>
              <p:cNvSpPr/>
              <p:nvPr/>
            </p:nvSpPr>
            <p:spPr>
              <a:xfrm>
                <a:off x="482248" y="1933347"/>
                <a:ext cx="479934" cy="18944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0" name="Flowchart: Delay 59">
                <a:extLst>
                  <a:ext uri="{FF2B5EF4-FFF2-40B4-BE49-F238E27FC236}">
                    <a16:creationId xmlns:a16="http://schemas.microsoft.com/office/drawing/2014/main" id="{659EB160-F321-4174-A97D-EB29DE065EA9}"/>
                  </a:ext>
                </a:extLst>
              </p:cNvPr>
              <p:cNvSpPr/>
              <p:nvPr/>
            </p:nvSpPr>
            <p:spPr>
              <a:xfrm>
                <a:off x="702896" y="1712012"/>
                <a:ext cx="101038" cy="113669"/>
              </a:xfrm>
              <a:prstGeom prst="flowChartDelay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TextBox 10">
                <a:extLst>
                  <a:ext uri="{FF2B5EF4-FFF2-40B4-BE49-F238E27FC236}">
                    <a16:creationId xmlns:a16="http://schemas.microsoft.com/office/drawing/2014/main" id="{EC97160C-9CBC-46E3-9670-2A402A0F7654}"/>
                  </a:ext>
                </a:extLst>
              </p:cNvPr>
              <p:cNvSpPr txBox="1"/>
              <p:nvPr/>
            </p:nvSpPr>
            <p:spPr>
              <a:xfrm>
                <a:off x="422160" y="1274994"/>
                <a:ext cx="2743200" cy="3693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l"/>
                <a:r>
                  <a:rPr lang="en-US" b="1" dirty="0">
                    <a:latin typeface="Arial"/>
                    <a:cs typeface="Arial"/>
                  </a:rPr>
                  <a:t>Legend</a:t>
                </a:r>
                <a:endParaRPr lang="en-US" dirty="0">
                  <a:latin typeface="Arial"/>
                  <a:cs typeface="Arial"/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BEDC31F-1639-407A-8CF4-0FBEA84D874F}"/>
                  </a:ext>
                </a:extLst>
              </p:cNvPr>
              <p:cNvCxnSpPr/>
              <p:nvPr/>
            </p:nvCxnSpPr>
            <p:spPr>
              <a:xfrm>
                <a:off x="532858" y="4158069"/>
                <a:ext cx="409207" cy="15661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748C22F-3E75-3F0D-47C5-A90BCE3FAA68}"/>
                </a:ext>
              </a:extLst>
            </p:cNvPr>
            <p:cNvSpPr/>
            <p:nvPr/>
          </p:nvSpPr>
          <p:spPr>
            <a:xfrm rot="10800000">
              <a:off x="697327" y="2992235"/>
              <a:ext cx="56088" cy="6143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710B445-75DB-79CB-C4B4-51233581C372}"/>
                </a:ext>
              </a:extLst>
            </p:cNvPr>
            <p:cNvGrpSpPr/>
            <p:nvPr/>
          </p:nvGrpSpPr>
          <p:grpSpPr>
            <a:xfrm>
              <a:off x="609616" y="2293631"/>
              <a:ext cx="201742" cy="215995"/>
              <a:chOff x="4233650" y="3159383"/>
              <a:chExt cx="300126" cy="317827"/>
            </a:xfrm>
          </p:grpSpPr>
          <p:sp>
            <p:nvSpPr>
              <p:cNvPr id="91" name="Circle: Hollow 90">
                <a:extLst>
                  <a:ext uri="{FF2B5EF4-FFF2-40B4-BE49-F238E27FC236}">
                    <a16:creationId xmlns:a16="http://schemas.microsoft.com/office/drawing/2014/main" id="{E9E87BE6-02B5-AC77-83C9-DC784BD6BEF8}"/>
                  </a:ext>
                </a:extLst>
              </p:cNvPr>
              <p:cNvSpPr/>
              <p:nvPr/>
            </p:nvSpPr>
            <p:spPr>
              <a:xfrm rot="10800000">
                <a:off x="4269891" y="3203780"/>
                <a:ext cx="225293" cy="231568"/>
              </a:xfrm>
              <a:prstGeom prst="donut">
                <a:avLst>
                  <a:gd name="adj" fmla="val 2157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0C564422-5048-288C-4E69-B71EB2C7DD3D}"/>
                  </a:ext>
                </a:extLst>
              </p:cNvPr>
              <p:cNvSpPr/>
              <p:nvPr/>
            </p:nvSpPr>
            <p:spPr>
              <a:xfrm>
                <a:off x="4233650" y="3159383"/>
                <a:ext cx="300126" cy="317827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3256194-21DC-1B66-E356-C0EF71B698E5}"/>
                </a:ext>
              </a:extLst>
            </p:cNvPr>
            <p:cNvSpPr/>
            <p:nvPr/>
          </p:nvSpPr>
          <p:spPr>
            <a:xfrm rot="16200000">
              <a:off x="660347" y="3481446"/>
              <a:ext cx="73961" cy="30525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BB10354-E214-C474-3F34-8B936717FE98}"/>
              </a:ext>
            </a:extLst>
          </p:cNvPr>
          <p:cNvGrpSpPr/>
          <p:nvPr/>
        </p:nvGrpSpPr>
        <p:grpSpPr>
          <a:xfrm>
            <a:off x="2456907" y="469788"/>
            <a:ext cx="6407436" cy="5303585"/>
            <a:chOff x="2456907" y="469788"/>
            <a:chExt cx="6407436" cy="5303585"/>
          </a:xfrm>
        </p:grpSpPr>
        <p:sp>
          <p:nvSpPr>
            <p:cNvPr id="48" name="Rectangle 6">
              <a:extLst>
                <a:ext uri="{FF2B5EF4-FFF2-40B4-BE49-F238E27FC236}">
                  <a16:creationId xmlns:a16="http://schemas.microsoft.com/office/drawing/2014/main" id="{F984E05F-C4C7-610E-3C05-C384DC4BCAD7}"/>
                </a:ext>
              </a:extLst>
            </p:cNvPr>
            <p:cNvSpPr/>
            <p:nvPr/>
          </p:nvSpPr>
          <p:spPr>
            <a:xfrm rot="14460350">
              <a:off x="5120901" y="3380085"/>
              <a:ext cx="404490" cy="973097"/>
            </a:xfrm>
            <a:custGeom>
              <a:avLst/>
              <a:gdLst>
                <a:gd name="connsiteX0" fmla="*/ 0 w 404490"/>
                <a:gd name="connsiteY0" fmla="*/ 0 h 973097"/>
                <a:gd name="connsiteX1" fmla="*/ 194155 w 404490"/>
                <a:gd name="connsiteY1" fmla="*/ 0 h 973097"/>
                <a:gd name="connsiteX2" fmla="*/ 404490 w 404490"/>
                <a:gd name="connsiteY2" fmla="*/ 0 h 973097"/>
                <a:gd name="connsiteX3" fmla="*/ 404490 w 404490"/>
                <a:gd name="connsiteY3" fmla="*/ 184888 h 973097"/>
                <a:gd name="connsiteX4" fmla="*/ 404490 w 404490"/>
                <a:gd name="connsiteY4" fmla="*/ 398969 h 973097"/>
                <a:gd name="connsiteX5" fmla="*/ 404490 w 404490"/>
                <a:gd name="connsiteY5" fmla="*/ 574127 h 973097"/>
                <a:gd name="connsiteX6" fmla="*/ 404490 w 404490"/>
                <a:gd name="connsiteY6" fmla="*/ 739553 h 973097"/>
                <a:gd name="connsiteX7" fmla="*/ 404490 w 404490"/>
                <a:gd name="connsiteY7" fmla="*/ 973097 h 973097"/>
                <a:gd name="connsiteX8" fmla="*/ 202245 w 404490"/>
                <a:gd name="connsiteY8" fmla="*/ 973097 h 973097"/>
                <a:gd name="connsiteX9" fmla="*/ 0 w 404490"/>
                <a:gd name="connsiteY9" fmla="*/ 973097 h 973097"/>
                <a:gd name="connsiteX10" fmla="*/ 0 w 404490"/>
                <a:gd name="connsiteY10" fmla="*/ 807670 h 973097"/>
                <a:gd name="connsiteX11" fmla="*/ 0 w 404490"/>
                <a:gd name="connsiteY11" fmla="*/ 632513 h 973097"/>
                <a:gd name="connsiteX12" fmla="*/ 0 w 404490"/>
                <a:gd name="connsiteY12" fmla="*/ 418431 h 973097"/>
                <a:gd name="connsiteX13" fmla="*/ 0 w 404490"/>
                <a:gd name="connsiteY13" fmla="*/ 233543 h 973097"/>
                <a:gd name="connsiteX14" fmla="*/ 0 w 404490"/>
                <a:gd name="connsiteY14" fmla="*/ 0 h 973097"/>
                <a:gd name="connsiteX0" fmla="*/ 0 w 404490"/>
                <a:gd name="connsiteY0" fmla="*/ 0 h 973097"/>
                <a:gd name="connsiteX1" fmla="*/ 190110 w 404490"/>
                <a:gd name="connsiteY1" fmla="*/ 0 h 973097"/>
                <a:gd name="connsiteX2" fmla="*/ 404490 w 404490"/>
                <a:gd name="connsiteY2" fmla="*/ 0 h 973097"/>
                <a:gd name="connsiteX3" fmla="*/ 404490 w 404490"/>
                <a:gd name="connsiteY3" fmla="*/ 214081 h 973097"/>
                <a:gd name="connsiteX4" fmla="*/ 404490 w 404490"/>
                <a:gd name="connsiteY4" fmla="*/ 418431 h 973097"/>
                <a:gd name="connsiteX5" fmla="*/ 404490 w 404490"/>
                <a:gd name="connsiteY5" fmla="*/ 622782 h 973097"/>
                <a:gd name="connsiteX6" fmla="*/ 404490 w 404490"/>
                <a:gd name="connsiteY6" fmla="*/ 973097 h 973097"/>
                <a:gd name="connsiteX7" fmla="*/ 206290 w 404490"/>
                <a:gd name="connsiteY7" fmla="*/ 973097 h 973097"/>
                <a:gd name="connsiteX8" fmla="*/ 0 w 404490"/>
                <a:gd name="connsiteY8" fmla="*/ 973097 h 973097"/>
                <a:gd name="connsiteX9" fmla="*/ 0 w 404490"/>
                <a:gd name="connsiteY9" fmla="*/ 768746 h 973097"/>
                <a:gd name="connsiteX10" fmla="*/ 0 w 404490"/>
                <a:gd name="connsiteY10" fmla="*/ 574127 h 973097"/>
                <a:gd name="connsiteX11" fmla="*/ 0 w 404490"/>
                <a:gd name="connsiteY11" fmla="*/ 360045 h 973097"/>
                <a:gd name="connsiteX12" fmla="*/ 0 w 404490"/>
                <a:gd name="connsiteY12" fmla="*/ 0 h 97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490" h="973097" fill="none" extrusionOk="0">
                  <a:moveTo>
                    <a:pt x="0" y="0"/>
                  </a:moveTo>
                  <a:cubicBezTo>
                    <a:pt x="31596" y="-6903"/>
                    <a:pt x="152480" y="2289"/>
                    <a:pt x="194155" y="0"/>
                  </a:cubicBezTo>
                  <a:cubicBezTo>
                    <a:pt x="256980" y="-4993"/>
                    <a:pt x="348267" y="9846"/>
                    <a:pt x="404490" y="0"/>
                  </a:cubicBezTo>
                  <a:cubicBezTo>
                    <a:pt x="416584" y="74489"/>
                    <a:pt x="387911" y="99356"/>
                    <a:pt x="404490" y="184888"/>
                  </a:cubicBezTo>
                  <a:cubicBezTo>
                    <a:pt x="419334" y="273047"/>
                    <a:pt x="398290" y="311008"/>
                    <a:pt x="404490" y="398969"/>
                  </a:cubicBezTo>
                  <a:cubicBezTo>
                    <a:pt x="413939" y="486795"/>
                    <a:pt x="399760" y="497456"/>
                    <a:pt x="404490" y="574127"/>
                  </a:cubicBezTo>
                  <a:cubicBezTo>
                    <a:pt x="414050" y="644901"/>
                    <a:pt x="399641" y="691832"/>
                    <a:pt x="404490" y="739553"/>
                  </a:cubicBezTo>
                  <a:cubicBezTo>
                    <a:pt x="409662" y="775102"/>
                    <a:pt x="352171" y="906172"/>
                    <a:pt x="404490" y="973097"/>
                  </a:cubicBezTo>
                  <a:cubicBezTo>
                    <a:pt x="327436" y="975968"/>
                    <a:pt x="251752" y="967918"/>
                    <a:pt x="202245" y="973097"/>
                  </a:cubicBezTo>
                  <a:cubicBezTo>
                    <a:pt x="164359" y="996810"/>
                    <a:pt x="69370" y="964042"/>
                    <a:pt x="0" y="973097"/>
                  </a:cubicBezTo>
                  <a:cubicBezTo>
                    <a:pt x="-1359" y="890552"/>
                    <a:pt x="8881" y="837767"/>
                    <a:pt x="0" y="807670"/>
                  </a:cubicBezTo>
                  <a:cubicBezTo>
                    <a:pt x="-16425" y="766970"/>
                    <a:pt x="21498" y="686911"/>
                    <a:pt x="0" y="632513"/>
                  </a:cubicBezTo>
                  <a:cubicBezTo>
                    <a:pt x="-21531" y="567165"/>
                    <a:pt x="28287" y="482385"/>
                    <a:pt x="0" y="418431"/>
                  </a:cubicBezTo>
                  <a:cubicBezTo>
                    <a:pt x="-32712" y="355173"/>
                    <a:pt x="32986" y="320050"/>
                    <a:pt x="0" y="233543"/>
                  </a:cubicBezTo>
                  <a:cubicBezTo>
                    <a:pt x="-24515" y="136209"/>
                    <a:pt x="23059" y="69027"/>
                    <a:pt x="0" y="0"/>
                  </a:cubicBezTo>
                  <a:close/>
                </a:path>
                <a:path w="404490" h="973097" stroke="0" extrusionOk="0">
                  <a:moveTo>
                    <a:pt x="0" y="0"/>
                  </a:moveTo>
                  <a:cubicBezTo>
                    <a:pt x="29549" y="-2600"/>
                    <a:pt x="137674" y="7473"/>
                    <a:pt x="190110" y="0"/>
                  </a:cubicBezTo>
                  <a:cubicBezTo>
                    <a:pt x="236508" y="-929"/>
                    <a:pt x="352770" y="1201"/>
                    <a:pt x="404490" y="0"/>
                  </a:cubicBezTo>
                  <a:cubicBezTo>
                    <a:pt x="414602" y="91983"/>
                    <a:pt x="377986" y="124634"/>
                    <a:pt x="404490" y="214081"/>
                  </a:cubicBezTo>
                  <a:cubicBezTo>
                    <a:pt x="433929" y="296941"/>
                    <a:pt x="393228" y="365479"/>
                    <a:pt x="404490" y="418431"/>
                  </a:cubicBezTo>
                  <a:cubicBezTo>
                    <a:pt x="406834" y="456873"/>
                    <a:pt x="398913" y="520708"/>
                    <a:pt x="404490" y="622782"/>
                  </a:cubicBezTo>
                  <a:cubicBezTo>
                    <a:pt x="412027" y="761012"/>
                    <a:pt x="329596" y="869801"/>
                    <a:pt x="404490" y="973097"/>
                  </a:cubicBezTo>
                  <a:cubicBezTo>
                    <a:pt x="333321" y="975958"/>
                    <a:pt x="305358" y="972739"/>
                    <a:pt x="206290" y="973097"/>
                  </a:cubicBezTo>
                  <a:cubicBezTo>
                    <a:pt x="105161" y="980812"/>
                    <a:pt x="73355" y="960246"/>
                    <a:pt x="0" y="973097"/>
                  </a:cubicBezTo>
                  <a:cubicBezTo>
                    <a:pt x="-36178" y="892413"/>
                    <a:pt x="21398" y="836789"/>
                    <a:pt x="0" y="768746"/>
                  </a:cubicBezTo>
                  <a:cubicBezTo>
                    <a:pt x="-19720" y="716356"/>
                    <a:pt x="8972" y="642080"/>
                    <a:pt x="0" y="574127"/>
                  </a:cubicBezTo>
                  <a:cubicBezTo>
                    <a:pt x="-954" y="517579"/>
                    <a:pt x="2136" y="451924"/>
                    <a:pt x="0" y="360045"/>
                  </a:cubicBezTo>
                  <a:cubicBezTo>
                    <a:pt x="-5300" y="278336"/>
                    <a:pt x="12235" y="146455"/>
                    <a:pt x="0" y="0"/>
                  </a:cubicBezTo>
                  <a:close/>
                </a:path>
                <a:path w="404490" h="973097" fill="none" stroke="0" extrusionOk="0">
                  <a:moveTo>
                    <a:pt x="0" y="0"/>
                  </a:moveTo>
                  <a:cubicBezTo>
                    <a:pt x="34594" y="-3877"/>
                    <a:pt x="158293" y="5051"/>
                    <a:pt x="194155" y="0"/>
                  </a:cubicBezTo>
                  <a:cubicBezTo>
                    <a:pt x="223218" y="-12325"/>
                    <a:pt x="338992" y="13608"/>
                    <a:pt x="404490" y="0"/>
                  </a:cubicBezTo>
                  <a:cubicBezTo>
                    <a:pt x="406021" y="69711"/>
                    <a:pt x="395945" y="93708"/>
                    <a:pt x="404490" y="184888"/>
                  </a:cubicBezTo>
                  <a:cubicBezTo>
                    <a:pt x="430279" y="276817"/>
                    <a:pt x="396461" y="310909"/>
                    <a:pt x="404490" y="398969"/>
                  </a:cubicBezTo>
                  <a:cubicBezTo>
                    <a:pt x="416339" y="486910"/>
                    <a:pt x="401444" y="499176"/>
                    <a:pt x="404490" y="574127"/>
                  </a:cubicBezTo>
                  <a:cubicBezTo>
                    <a:pt x="399274" y="649243"/>
                    <a:pt x="394790" y="692738"/>
                    <a:pt x="404490" y="739553"/>
                  </a:cubicBezTo>
                  <a:cubicBezTo>
                    <a:pt x="427225" y="766460"/>
                    <a:pt x="356163" y="913848"/>
                    <a:pt x="404490" y="973097"/>
                  </a:cubicBezTo>
                  <a:cubicBezTo>
                    <a:pt x="313712" y="988256"/>
                    <a:pt x="245708" y="969418"/>
                    <a:pt x="202245" y="973097"/>
                  </a:cubicBezTo>
                  <a:cubicBezTo>
                    <a:pt x="147099" y="979742"/>
                    <a:pt x="60477" y="974826"/>
                    <a:pt x="0" y="973097"/>
                  </a:cubicBezTo>
                  <a:cubicBezTo>
                    <a:pt x="-17631" y="901768"/>
                    <a:pt x="14464" y="836979"/>
                    <a:pt x="0" y="807670"/>
                  </a:cubicBezTo>
                  <a:cubicBezTo>
                    <a:pt x="-13334" y="768874"/>
                    <a:pt x="28134" y="691890"/>
                    <a:pt x="0" y="632513"/>
                  </a:cubicBezTo>
                  <a:cubicBezTo>
                    <a:pt x="-8244" y="577000"/>
                    <a:pt x="9882" y="479925"/>
                    <a:pt x="0" y="418431"/>
                  </a:cubicBezTo>
                  <a:cubicBezTo>
                    <a:pt x="-25851" y="341808"/>
                    <a:pt x="43253" y="308288"/>
                    <a:pt x="0" y="233543"/>
                  </a:cubicBezTo>
                  <a:cubicBezTo>
                    <a:pt x="-38774" y="154180"/>
                    <a:pt x="29699" y="59572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451187210">
                    <a:custGeom>
                      <a:avLst/>
                      <a:gdLst>
                        <a:gd name="connsiteX0" fmla="*/ 0 w 608229"/>
                        <a:gd name="connsiteY0" fmla="*/ 0 h 2525967"/>
                        <a:gd name="connsiteX1" fmla="*/ 291950 w 608229"/>
                        <a:gd name="connsiteY1" fmla="*/ 0 h 2525967"/>
                        <a:gd name="connsiteX2" fmla="*/ 608229 w 608229"/>
                        <a:gd name="connsiteY2" fmla="*/ 0 h 2525967"/>
                        <a:gd name="connsiteX3" fmla="*/ 608229 w 608229"/>
                        <a:gd name="connsiteY3" fmla="*/ 479934 h 2525967"/>
                        <a:gd name="connsiteX4" fmla="*/ 608229 w 608229"/>
                        <a:gd name="connsiteY4" fmla="*/ 1035646 h 2525967"/>
                        <a:gd name="connsiteX5" fmla="*/ 608229 w 608229"/>
                        <a:gd name="connsiteY5" fmla="*/ 1490321 h 2525967"/>
                        <a:gd name="connsiteX6" fmla="*/ 608229 w 608229"/>
                        <a:gd name="connsiteY6" fmla="*/ 1919735 h 2525967"/>
                        <a:gd name="connsiteX7" fmla="*/ 608229 w 608229"/>
                        <a:gd name="connsiteY7" fmla="*/ 2525967 h 2525967"/>
                        <a:gd name="connsiteX8" fmla="*/ 304115 w 608229"/>
                        <a:gd name="connsiteY8" fmla="*/ 2525967 h 2525967"/>
                        <a:gd name="connsiteX9" fmla="*/ 0 w 608229"/>
                        <a:gd name="connsiteY9" fmla="*/ 2525967 h 2525967"/>
                        <a:gd name="connsiteX10" fmla="*/ 0 w 608229"/>
                        <a:gd name="connsiteY10" fmla="*/ 2096553 h 2525967"/>
                        <a:gd name="connsiteX11" fmla="*/ 0 w 608229"/>
                        <a:gd name="connsiteY11" fmla="*/ 1641879 h 2525967"/>
                        <a:gd name="connsiteX12" fmla="*/ 0 w 608229"/>
                        <a:gd name="connsiteY12" fmla="*/ 1086166 h 2525967"/>
                        <a:gd name="connsiteX13" fmla="*/ 0 w 608229"/>
                        <a:gd name="connsiteY13" fmla="*/ 606232 h 2525967"/>
                        <a:gd name="connsiteX14" fmla="*/ 0 w 608229"/>
                        <a:gd name="connsiteY14" fmla="*/ 0 h 2525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8229" h="2525967" fill="none" extrusionOk="0">
                          <a:moveTo>
                            <a:pt x="0" y="0"/>
                          </a:moveTo>
                          <a:cubicBezTo>
                            <a:pt x="63642" y="-13640"/>
                            <a:pt x="227064" y="29462"/>
                            <a:pt x="291950" y="0"/>
                          </a:cubicBezTo>
                          <a:cubicBezTo>
                            <a:pt x="356836" y="-29462"/>
                            <a:pt x="503815" y="9253"/>
                            <a:pt x="608229" y="0"/>
                          </a:cubicBezTo>
                          <a:cubicBezTo>
                            <a:pt x="623160" y="193656"/>
                            <a:pt x="584134" y="252980"/>
                            <a:pt x="608229" y="479934"/>
                          </a:cubicBezTo>
                          <a:cubicBezTo>
                            <a:pt x="632324" y="706888"/>
                            <a:pt x="596289" y="811268"/>
                            <a:pt x="608229" y="1035646"/>
                          </a:cubicBezTo>
                          <a:cubicBezTo>
                            <a:pt x="620169" y="1260024"/>
                            <a:pt x="605467" y="1298705"/>
                            <a:pt x="608229" y="1490321"/>
                          </a:cubicBezTo>
                          <a:cubicBezTo>
                            <a:pt x="610991" y="1681937"/>
                            <a:pt x="597093" y="1813847"/>
                            <a:pt x="608229" y="1919735"/>
                          </a:cubicBezTo>
                          <a:cubicBezTo>
                            <a:pt x="619365" y="2025623"/>
                            <a:pt x="537484" y="2394840"/>
                            <a:pt x="608229" y="2525967"/>
                          </a:cubicBezTo>
                          <a:cubicBezTo>
                            <a:pt x="484195" y="2548317"/>
                            <a:pt x="374563" y="2498499"/>
                            <a:pt x="304115" y="2525967"/>
                          </a:cubicBezTo>
                          <a:cubicBezTo>
                            <a:pt x="233667" y="2553435"/>
                            <a:pt x="100678" y="2503549"/>
                            <a:pt x="0" y="2525967"/>
                          </a:cubicBezTo>
                          <a:cubicBezTo>
                            <a:pt x="-10551" y="2335770"/>
                            <a:pt x="21646" y="2200957"/>
                            <a:pt x="0" y="2096553"/>
                          </a:cubicBezTo>
                          <a:cubicBezTo>
                            <a:pt x="-21646" y="1992149"/>
                            <a:pt x="39783" y="1779654"/>
                            <a:pt x="0" y="1641879"/>
                          </a:cubicBezTo>
                          <a:cubicBezTo>
                            <a:pt x="-39783" y="1504104"/>
                            <a:pt x="42972" y="1266064"/>
                            <a:pt x="0" y="1086166"/>
                          </a:cubicBezTo>
                          <a:cubicBezTo>
                            <a:pt x="-42972" y="906268"/>
                            <a:pt x="41800" y="811213"/>
                            <a:pt x="0" y="606232"/>
                          </a:cubicBezTo>
                          <a:cubicBezTo>
                            <a:pt x="-41800" y="401251"/>
                            <a:pt x="41691" y="151052"/>
                            <a:pt x="0" y="0"/>
                          </a:cubicBezTo>
                          <a:close/>
                        </a:path>
                        <a:path w="608229" h="2525967" stroke="0" extrusionOk="0">
                          <a:moveTo>
                            <a:pt x="0" y="0"/>
                          </a:moveTo>
                          <a:cubicBezTo>
                            <a:pt x="61732" y="-6552"/>
                            <a:pt x="212730" y="604"/>
                            <a:pt x="285868" y="0"/>
                          </a:cubicBezTo>
                          <a:cubicBezTo>
                            <a:pt x="359006" y="-604"/>
                            <a:pt x="536705" y="25758"/>
                            <a:pt x="608229" y="0"/>
                          </a:cubicBezTo>
                          <a:cubicBezTo>
                            <a:pt x="615891" y="221887"/>
                            <a:pt x="578715" y="331688"/>
                            <a:pt x="608229" y="555713"/>
                          </a:cubicBezTo>
                          <a:cubicBezTo>
                            <a:pt x="637743" y="779738"/>
                            <a:pt x="607460" y="958587"/>
                            <a:pt x="608229" y="1086166"/>
                          </a:cubicBezTo>
                          <a:cubicBezTo>
                            <a:pt x="608998" y="1213745"/>
                            <a:pt x="607844" y="1357543"/>
                            <a:pt x="608229" y="1616619"/>
                          </a:cubicBezTo>
                          <a:cubicBezTo>
                            <a:pt x="608614" y="1875695"/>
                            <a:pt x="523535" y="2215826"/>
                            <a:pt x="608229" y="2525967"/>
                          </a:cubicBezTo>
                          <a:cubicBezTo>
                            <a:pt x="501861" y="2538294"/>
                            <a:pt x="458493" y="2521152"/>
                            <a:pt x="310197" y="2525967"/>
                          </a:cubicBezTo>
                          <a:cubicBezTo>
                            <a:pt x="161901" y="2530782"/>
                            <a:pt x="121129" y="2502839"/>
                            <a:pt x="0" y="2525967"/>
                          </a:cubicBezTo>
                          <a:cubicBezTo>
                            <a:pt x="-38204" y="2282328"/>
                            <a:pt x="36078" y="2154588"/>
                            <a:pt x="0" y="1995514"/>
                          </a:cubicBezTo>
                          <a:cubicBezTo>
                            <a:pt x="-36078" y="1836440"/>
                            <a:pt x="10634" y="1659870"/>
                            <a:pt x="0" y="1490321"/>
                          </a:cubicBezTo>
                          <a:cubicBezTo>
                            <a:pt x="-10634" y="1320772"/>
                            <a:pt x="242" y="1184609"/>
                            <a:pt x="0" y="934608"/>
                          </a:cubicBezTo>
                          <a:cubicBezTo>
                            <a:pt x="-242" y="684607"/>
                            <a:pt x="19508" y="41594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DD52200-DC31-B902-8C47-7EF643766EA8}"/>
                </a:ext>
              </a:extLst>
            </p:cNvPr>
            <p:cNvSpPr/>
            <p:nvPr/>
          </p:nvSpPr>
          <p:spPr>
            <a:xfrm rot="20592982">
              <a:off x="5459305" y="2941908"/>
              <a:ext cx="1545244" cy="86819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3252CF-4CCA-48AB-B760-7FCB0376CF74}"/>
                </a:ext>
              </a:extLst>
            </p:cNvPr>
            <p:cNvGrpSpPr/>
            <p:nvPr/>
          </p:nvGrpSpPr>
          <p:grpSpPr>
            <a:xfrm rot="10800000">
              <a:off x="2456907" y="469788"/>
              <a:ext cx="6324862" cy="5303585"/>
              <a:chOff x="4129336" y="1243500"/>
              <a:chExt cx="4343400" cy="3581400"/>
            </a:xfrm>
          </p:grpSpPr>
          <p:grpSp>
            <p:nvGrpSpPr>
              <p:cNvPr id="18435" name="Group 1062"/>
              <p:cNvGrpSpPr>
                <a:grpSpLocks/>
              </p:cNvGrpSpPr>
              <p:nvPr/>
            </p:nvGrpSpPr>
            <p:grpSpPr bwMode="auto">
              <a:xfrm>
                <a:off x="4129336" y="1243500"/>
                <a:ext cx="4343400" cy="3581400"/>
                <a:chOff x="2688" y="1296"/>
                <a:chExt cx="2736" cy="2256"/>
              </a:xfrm>
            </p:grpSpPr>
            <p:sp>
              <p:nvSpPr>
                <p:cNvPr id="18442" name="Line 8"/>
                <p:cNvSpPr>
                  <a:spLocks noChangeShapeType="1"/>
                </p:cNvSpPr>
                <p:nvPr/>
              </p:nvSpPr>
              <p:spPr bwMode="auto">
                <a:xfrm>
                  <a:off x="2784" y="3552"/>
                  <a:ext cx="2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dirty="0"/>
                </a:p>
              </p:txBody>
            </p:sp>
            <p:sp>
              <p:nvSpPr>
                <p:cNvPr id="18443" name="Line 9"/>
                <p:cNvSpPr>
                  <a:spLocks noChangeShapeType="1"/>
                </p:cNvSpPr>
                <p:nvPr/>
              </p:nvSpPr>
              <p:spPr bwMode="auto">
                <a:xfrm>
                  <a:off x="2688" y="3216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44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688" y="1757"/>
                  <a:ext cx="14" cy="10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dirty="0"/>
                </a:p>
              </p:txBody>
            </p:sp>
            <p:sp>
              <p:nvSpPr>
                <p:cNvPr id="18445" name="Line 11"/>
                <p:cNvSpPr>
                  <a:spLocks noChangeShapeType="1"/>
                </p:cNvSpPr>
                <p:nvPr/>
              </p:nvSpPr>
              <p:spPr bwMode="auto">
                <a:xfrm>
                  <a:off x="3239" y="1939"/>
                  <a:ext cx="678" cy="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dirty="0"/>
                </a:p>
              </p:txBody>
            </p:sp>
            <p:sp>
              <p:nvSpPr>
                <p:cNvPr id="1844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912" y="1755"/>
                  <a:ext cx="180" cy="18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44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093" y="1296"/>
                  <a:ext cx="1139" cy="45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448" name="Line 14"/>
                <p:cNvSpPr>
                  <a:spLocks noChangeShapeType="1"/>
                </p:cNvSpPr>
                <p:nvPr/>
              </p:nvSpPr>
              <p:spPr bwMode="auto">
                <a:xfrm>
                  <a:off x="5232" y="1296"/>
                  <a:ext cx="192" cy="19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44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896" y="3264"/>
                  <a:ext cx="528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469" name="Text Box 37"/>
                <p:cNvSpPr txBox="1">
                  <a:spLocks noChangeArrowheads="1"/>
                </p:cNvSpPr>
                <p:nvPr/>
              </p:nvSpPr>
              <p:spPr bwMode="auto">
                <a:xfrm rot="10800000">
                  <a:off x="3058" y="1708"/>
                  <a:ext cx="672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200" dirty="0"/>
                    <a:t>Glass</a:t>
                  </a:r>
                  <a:endParaRPr lang="en-GB" altLang="en-US" sz="1200" dirty="0"/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92CC66-1D26-4D32-B772-C2605F887AA7}"/>
                  </a:ext>
                </a:extLst>
              </p:cNvPr>
              <p:cNvSpPr/>
              <p:nvPr/>
            </p:nvSpPr>
            <p:spPr>
              <a:xfrm rot="10800000" flipV="1">
                <a:off x="4593981" y="2815353"/>
                <a:ext cx="820138" cy="314931"/>
              </a:xfrm>
              <a:custGeom>
                <a:avLst/>
                <a:gdLst>
                  <a:gd name="connsiteX0" fmla="*/ 0 w 820138"/>
                  <a:gd name="connsiteY0" fmla="*/ 0 h 314931"/>
                  <a:gd name="connsiteX1" fmla="*/ 289782 w 820138"/>
                  <a:gd name="connsiteY1" fmla="*/ 0 h 314931"/>
                  <a:gd name="connsiteX2" fmla="*/ 546758 w 820138"/>
                  <a:gd name="connsiteY2" fmla="*/ 0 h 314931"/>
                  <a:gd name="connsiteX3" fmla="*/ 820138 w 820138"/>
                  <a:gd name="connsiteY3" fmla="*/ 0 h 314931"/>
                  <a:gd name="connsiteX4" fmla="*/ 820138 w 820138"/>
                  <a:gd name="connsiteY4" fmla="*/ 314931 h 314931"/>
                  <a:gd name="connsiteX5" fmla="*/ 538557 w 820138"/>
                  <a:gd name="connsiteY5" fmla="*/ 314931 h 314931"/>
                  <a:gd name="connsiteX6" fmla="*/ 256976 w 820138"/>
                  <a:gd name="connsiteY6" fmla="*/ 314931 h 314931"/>
                  <a:gd name="connsiteX7" fmla="*/ 0 w 820138"/>
                  <a:gd name="connsiteY7" fmla="*/ 314931 h 314931"/>
                  <a:gd name="connsiteX8" fmla="*/ 0 w 820138"/>
                  <a:gd name="connsiteY8" fmla="*/ 0 h 314931"/>
                  <a:gd name="connsiteX0" fmla="*/ 0 w 820138"/>
                  <a:gd name="connsiteY0" fmla="*/ 0 h 314931"/>
                  <a:gd name="connsiteX1" fmla="*/ 265177 w 820138"/>
                  <a:gd name="connsiteY1" fmla="*/ 0 h 314931"/>
                  <a:gd name="connsiteX2" fmla="*/ 522154 w 820138"/>
                  <a:gd name="connsiteY2" fmla="*/ 0 h 314931"/>
                  <a:gd name="connsiteX3" fmla="*/ 820138 w 820138"/>
                  <a:gd name="connsiteY3" fmla="*/ 0 h 314931"/>
                  <a:gd name="connsiteX4" fmla="*/ 820138 w 820138"/>
                  <a:gd name="connsiteY4" fmla="*/ 314931 h 314931"/>
                  <a:gd name="connsiteX5" fmla="*/ 563161 w 820138"/>
                  <a:gd name="connsiteY5" fmla="*/ 314931 h 314931"/>
                  <a:gd name="connsiteX6" fmla="*/ 306184 w 820138"/>
                  <a:gd name="connsiteY6" fmla="*/ 314931 h 314931"/>
                  <a:gd name="connsiteX7" fmla="*/ 0 w 820138"/>
                  <a:gd name="connsiteY7" fmla="*/ 314931 h 314931"/>
                  <a:gd name="connsiteX8" fmla="*/ 0 w 820138"/>
                  <a:gd name="connsiteY8" fmla="*/ 0 h 314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0138" h="314931" fill="none" extrusionOk="0">
                    <a:moveTo>
                      <a:pt x="0" y="0"/>
                    </a:moveTo>
                    <a:cubicBezTo>
                      <a:pt x="136893" y="-9438"/>
                      <a:pt x="164076" y="5172"/>
                      <a:pt x="289782" y="0"/>
                    </a:cubicBezTo>
                    <a:cubicBezTo>
                      <a:pt x="422035" y="-1389"/>
                      <a:pt x="453279" y="33298"/>
                      <a:pt x="546758" y="0"/>
                    </a:cubicBezTo>
                    <a:cubicBezTo>
                      <a:pt x="647500" y="-16727"/>
                      <a:pt x="720746" y="15475"/>
                      <a:pt x="820138" y="0"/>
                    </a:cubicBezTo>
                    <a:cubicBezTo>
                      <a:pt x="834528" y="121378"/>
                      <a:pt x="798991" y="177446"/>
                      <a:pt x="820138" y="314931"/>
                    </a:cubicBezTo>
                    <a:cubicBezTo>
                      <a:pt x="721884" y="311390"/>
                      <a:pt x="604437" y="311976"/>
                      <a:pt x="538557" y="314931"/>
                    </a:cubicBezTo>
                    <a:cubicBezTo>
                      <a:pt x="480803" y="351252"/>
                      <a:pt x="378885" y="273093"/>
                      <a:pt x="256976" y="314931"/>
                    </a:cubicBezTo>
                    <a:cubicBezTo>
                      <a:pt x="119250" y="354715"/>
                      <a:pt x="76417" y="276922"/>
                      <a:pt x="0" y="314931"/>
                    </a:cubicBezTo>
                    <a:cubicBezTo>
                      <a:pt x="4358" y="147467"/>
                      <a:pt x="24629" y="116955"/>
                      <a:pt x="0" y="0"/>
                    </a:cubicBezTo>
                    <a:close/>
                  </a:path>
                  <a:path w="820138" h="314931" stroke="0" extrusionOk="0">
                    <a:moveTo>
                      <a:pt x="0" y="0"/>
                    </a:moveTo>
                    <a:cubicBezTo>
                      <a:pt x="97173" y="-22954"/>
                      <a:pt x="157121" y="31946"/>
                      <a:pt x="265177" y="0"/>
                    </a:cubicBezTo>
                    <a:cubicBezTo>
                      <a:pt x="378891" y="-26750"/>
                      <a:pt x="461308" y="27384"/>
                      <a:pt x="522154" y="0"/>
                    </a:cubicBezTo>
                    <a:cubicBezTo>
                      <a:pt x="596513" y="-21127"/>
                      <a:pt x="681150" y="15949"/>
                      <a:pt x="820138" y="0"/>
                    </a:cubicBezTo>
                    <a:cubicBezTo>
                      <a:pt x="840069" y="140631"/>
                      <a:pt x="801923" y="186103"/>
                      <a:pt x="820138" y="314931"/>
                    </a:cubicBezTo>
                    <a:cubicBezTo>
                      <a:pt x="711679" y="334814"/>
                      <a:pt x="680940" y="296272"/>
                      <a:pt x="563161" y="314931"/>
                    </a:cubicBezTo>
                    <a:cubicBezTo>
                      <a:pt x="439118" y="333309"/>
                      <a:pt x="364462" y="324531"/>
                      <a:pt x="306184" y="314931"/>
                    </a:cubicBezTo>
                    <a:cubicBezTo>
                      <a:pt x="238755" y="307753"/>
                      <a:pt x="99649" y="264849"/>
                      <a:pt x="0" y="314931"/>
                    </a:cubicBezTo>
                    <a:cubicBezTo>
                      <a:pt x="-18141" y="237464"/>
                      <a:pt x="24246" y="69033"/>
                      <a:pt x="0" y="0"/>
                    </a:cubicBezTo>
                    <a:close/>
                  </a:path>
                  <a:path w="820138" h="314931" fill="none" stroke="0" extrusionOk="0">
                    <a:moveTo>
                      <a:pt x="0" y="0"/>
                    </a:moveTo>
                    <a:cubicBezTo>
                      <a:pt x="139287" y="-10105"/>
                      <a:pt x="156517" y="3804"/>
                      <a:pt x="289782" y="0"/>
                    </a:cubicBezTo>
                    <a:cubicBezTo>
                      <a:pt x="416647" y="14"/>
                      <a:pt x="443717" y="23151"/>
                      <a:pt x="546758" y="0"/>
                    </a:cubicBezTo>
                    <a:cubicBezTo>
                      <a:pt x="650175" y="-20722"/>
                      <a:pt x="750149" y="3552"/>
                      <a:pt x="820138" y="0"/>
                    </a:cubicBezTo>
                    <a:cubicBezTo>
                      <a:pt x="826163" y="104595"/>
                      <a:pt x="793123" y="165023"/>
                      <a:pt x="820138" y="314931"/>
                    </a:cubicBezTo>
                    <a:cubicBezTo>
                      <a:pt x="709141" y="309756"/>
                      <a:pt x="591138" y="293763"/>
                      <a:pt x="538557" y="314931"/>
                    </a:cubicBezTo>
                    <a:cubicBezTo>
                      <a:pt x="483830" y="326459"/>
                      <a:pt x="404117" y="295437"/>
                      <a:pt x="256976" y="314931"/>
                    </a:cubicBezTo>
                    <a:cubicBezTo>
                      <a:pt x="101359" y="352330"/>
                      <a:pt x="89084" y="268142"/>
                      <a:pt x="0" y="314931"/>
                    </a:cubicBezTo>
                    <a:cubicBezTo>
                      <a:pt x="7366" y="159470"/>
                      <a:pt x="25886" y="118264"/>
                      <a:pt x="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  <a:extLst>
                  <a:ext uri="{C807C97D-BFC1-408E-A445-0C87EB9F89A2}">
                    <ask:lineSketchStyleProps xmlns:ask="http://schemas.microsoft.com/office/drawing/2018/sketchyshapes" sd="3499211612">
                      <a:custGeom>
                        <a:avLst/>
                        <a:gdLst>
                          <a:gd name="connsiteX0" fmla="*/ 0 w 1700819"/>
                          <a:gd name="connsiteY0" fmla="*/ 0 h 590338"/>
                          <a:gd name="connsiteX1" fmla="*/ 600956 w 1700819"/>
                          <a:gd name="connsiteY1" fmla="*/ 0 h 590338"/>
                          <a:gd name="connsiteX2" fmla="*/ 1133879 w 1700819"/>
                          <a:gd name="connsiteY2" fmla="*/ 0 h 590338"/>
                          <a:gd name="connsiteX3" fmla="*/ 1700819 w 1700819"/>
                          <a:gd name="connsiteY3" fmla="*/ 0 h 590338"/>
                          <a:gd name="connsiteX4" fmla="*/ 1700819 w 1700819"/>
                          <a:gd name="connsiteY4" fmla="*/ 590338 h 590338"/>
                          <a:gd name="connsiteX5" fmla="*/ 1116871 w 1700819"/>
                          <a:gd name="connsiteY5" fmla="*/ 590338 h 590338"/>
                          <a:gd name="connsiteX6" fmla="*/ 532923 w 1700819"/>
                          <a:gd name="connsiteY6" fmla="*/ 590338 h 590338"/>
                          <a:gd name="connsiteX7" fmla="*/ 0 w 1700819"/>
                          <a:gd name="connsiteY7" fmla="*/ 590338 h 590338"/>
                          <a:gd name="connsiteX8" fmla="*/ 0 w 1700819"/>
                          <a:gd name="connsiteY8" fmla="*/ 0 h 5903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00819" h="590338" fill="none" extrusionOk="0">
                            <a:moveTo>
                              <a:pt x="0" y="0"/>
                            </a:moveTo>
                            <a:cubicBezTo>
                              <a:pt x="289848" y="-16128"/>
                              <a:pt x="332676" y="6502"/>
                              <a:pt x="600956" y="0"/>
                            </a:cubicBezTo>
                            <a:cubicBezTo>
                              <a:pt x="869236" y="-6502"/>
                              <a:pt x="926010" y="48926"/>
                              <a:pt x="1133879" y="0"/>
                            </a:cubicBezTo>
                            <a:cubicBezTo>
                              <a:pt x="1341748" y="-48926"/>
                              <a:pt x="1529137" y="194"/>
                              <a:pt x="1700819" y="0"/>
                            </a:cubicBezTo>
                            <a:cubicBezTo>
                              <a:pt x="1733326" y="183511"/>
                              <a:pt x="1657577" y="319731"/>
                              <a:pt x="1700819" y="590338"/>
                            </a:cubicBezTo>
                            <a:cubicBezTo>
                              <a:pt x="1489639" y="602719"/>
                              <a:pt x="1238223" y="560624"/>
                              <a:pt x="1116871" y="590338"/>
                            </a:cubicBezTo>
                            <a:cubicBezTo>
                              <a:pt x="995519" y="620052"/>
                              <a:pt x="818450" y="534197"/>
                              <a:pt x="532923" y="590338"/>
                            </a:cubicBezTo>
                            <a:cubicBezTo>
                              <a:pt x="247396" y="646479"/>
                              <a:pt x="170611" y="528113"/>
                              <a:pt x="0" y="590338"/>
                            </a:cubicBezTo>
                            <a:cubicBezTo>
                              <a:pt x="-5685" y="297262"/>
                              <a:pt x="55615" y="209699"/>
                              <a:pt x="0" y="0"/>
                            </a:cubicBezTo>
                            <a:close/>
                          </a:path>
                          <a:path w="1700819" h="590338" stroke="0" extrusionOk="0">
                            <a:moveTo>
                              <a:pt x="0" y="0"/>
                            </a:moveTo>
                            <a:cubicBezTo>
                              <a:pt x="209180" y="-42695"/>
                              <a:pt x="311998" y="48588"/>
                              <a:pt x="549931" y="0"/>
                            </a:cubicBezTo>
                            <a:cubicBezTo>
                              <a:pt x="787864" y="-48588"/>
                              <a:pt x="967592" y="42918"/>
                              <a:pt x="1082855" y="0"/>
                            </a:cubicBezTo>
                            <a:cubicBezTo>
                              <a:pt x="1198118" y="-42918"/>
                              <a:pt x="1476019" y="39247"/>
                              <a:pt x="1700819" y="0"/>
                            </a:cubicBezTo>
                            <a:cubicBezTo>
                              <a:pt x="1737378" y="260038"/>
                              <a:pt x="1682049" y="350640"/>
                              <a:pt x="1700819" y="590338"/>
                            </a:cubicBezTo>
                            <a:cubicBezTo>
                              <a:pt x="1491227" y="623690"/>
                              <a:pt x="1417231" y="562058"/>
                              <a:pt x="1167896" y="590338"/>
                            </a:cubicBezTo>
                            <a:cubicBezTo>
                              <a:pt x="918561" y="618618"/>
                              <a:pt x="751640" y="583722"/>
                              <a:pt x="634972" y="590338"/>
                            </a:cubicBezTo>
                            <a:cubicBezTo>
                              <a:pt x="518304" y="596954"/>
                              <a:pt x="191936" y="538847"/>
                              <a:pt x="0" y="590338"/>
                            </a:cubicBezTo>
                            <a:cubicBezTo>
                              <a:pt x="-51925" y="438539"/>
                              <a:pt x="67036" y="1342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633A193-14BC-4239-B1CC-F69501ADF4CE}"/>
                  </a:ext>
                </a:extLst>
              </p:cNvPr>
              <p:cNvSpPr/>
              <p:nvPr/>
            </p:nvSpPr>
            <p:spPr>
              <a:xfrm rot="1980000">
                <a:off x="5202974" y="3079495"/>
                <a:ext cx="240096" cy="458204"/>
              </a:xfrm>
              <a:custGeom>
                <a:avLst/>
                <a:gdLst>
                  <a:gd name="connsiteX0" fmla="*/ 0 w 240096"/>
                  <a:gd name="connsiteY0" fmla="*/ 0 h 458204"/>
                  <a:gd name="connsiteX1" fmla="*/ 240095 w 240096"/>
                  <a:gd name="connsiteY1" fmla="*/ 0 h 458204"/>
                  <a:gd name="connsiteX2" fmla="*/ 240095 w 240096"/>
                  <a:gd name="connsiteY2" fmla="*/ 157316 h 458204"/>
                  <a:gd name="connsiteX3" fmla="*/ 240095 w 240096"/>
                  <a:gd name="connsiteY3" fmla="*/ 314633 h 458204"/>
                  <a:gd name="connsiteX4" fmla="*/ 240095 w 240096"/>
                  <a:gd name="connsiteY4" fmla="*/ 458204 h 458204"/>
                  <a:gd name="connsiteX5" fmla="*/ 0 w 240096"/>
                  <a:gd name="connsiteY5" fmla="*/ 458204 h 458204"/>
                  <a:gd name="connsiteX6" fmla="*/ 0 w 240096"/>
                  <a:gd name="connsiteY6" fmla="*/ 310051 h 458204"/>
                  <a:gd name="connsiteX7" fmla="*/ 0 w 240096"/>
                  <a:gd name="connsiteY7" fmla="*/ 157316 h 458204"/>
                  <a:gd name="connsiteX8" fmla="*/ 0 w 240096"/>
                  <a:gd name="connsiteY8" fmla="*/ 0 h 458204"/>
                  <a:gd name="connsiteX0" fmla="*/ 0 w 240096"/>
                  <a:gd name="connsiteY0" fmla="*/ 0 h 458204"/>
                  <a:gd name="connsiteX1" fmla="*/ 240095 w 240096"/>
                  <a:gd name="connsiteY1" fmla="*/ 0 h 458204"/>
                  <a:gd name="connsiteX2" fmla="*/ 240095 w 240096"/>
                  <a:gd name="connsiteY2" fmla="*/ 143570 h 458204"/>
                  <a:gd name="connsiteX3" fmla="*/ 240095 w 240096"/>
                  <a:gd name="connsiteY3" fmla="*/ 287140 h 458204"/>
                  <a:gd name="connsiteX4" fmla="*/ 240095 w 240096"/>
                  <a:gd name="connsiteY4" fmla="*/ 458204 h 458204"/>
                  <a:gd name="connsiteX5" fmla="*/ 0 w 240096"/>
                  <a:gd name="connsiteY5" fmla="*/ 458204 h 458204"/>
                  <a:gd name="connsiteX6" fmla="*/ 0 w 240096"/>
                  <a:gd name="connsiteY6" fmla="*/ 305469 h 458204"/>
                  <a:gd name="connsiteX7" fmla="*/ 0 w 240096"/>
                  <a:gd name="connsiteY7" fmla="*/ 166480 h 458204"/>
                  <a:gd name="connsiteX8" fmla="*/ 0 w 240096"/>
                  <a:gd name="connsiteY8" fmla="*/ 0 h 458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0096" h="458204" fill="none" extrusionOk="0">
                    <a:moveTo>
                      <a:pt x="0" y="0"/>
                    </a:moveTo>
                    <a:cubicBezTo>
                      <a:pt x="53730" y="-21511"/>
                      <a:pt x="188162" y="10087"/>
                      <a:pt x="240095" y="0"/>
                    </a:cubicBezTo>
                    <a:cubicBezTo>
                      <a:pt x="253449" y="67412"/>
                      <a:pt x="231262" y="103166"/>
                      <a:pt x="240095" y="157316"/>
                    </a:cubicBezTo>
                    <a:cubicBezTo>
                      <a:pt x="244051" y="213043"/>
                      <a:pt x="211365" y="273922"/>
                      <a:pt x="240095" y="314633"/>
                    </a:cubicBezTo>
                    <a:cubicBezTo>
                      <a:pt x="255682" y="340055"/>
                      <a:pt x="233473" y="400690"/>
                      <a:pt x="240095" y="458204"/>
                    </a:cubicBezTo>
                    <a:cubicBezTo>
                      <a:pt x="111421" y="447209"/>
                      <a:pt x="48029" y="450628"/>
                      <a:pt x="0" y="458204"/>
                    </a:cubicBezTo>
                    <a:cubicBezTo>
                      <a:pt x="-4158" y="418564"/>
                      <a:pt x="28189" y="384963"/>
                      <a:pt x="0" y="310051"/>
                    </a:cubicBezTo>
                    <a:cubicBezTo>
                      <a:pt x="-37782" y="230308"/>
                      <a:pt x="17213" y="229667"/>
                      <a:pt x="0" y="157316"/>
                    </a:cubicBezTo>
                    <a:cubicBezTo>
                      <a:pt x="-19719" y="84179"/>
                      <a:pt x="7314" y="33069"/>
                      <a:pt x="0" y="0"/>
                    </a:cubicBezTo>
                    <a:close/>
                  </a:path>
                  <a:path w="240096" h="458204" stroke="0" extrusionOk="0">
                    <a:moveTo>
                      <a:pt x="0" y="0"/>
                    </a:moveTo>
                    <a:cubicBezTo>
                      <a:pt x="93197" y="-15829"/>
                      <a:pt x="189187" y="2216"/>
                      <a:pt x="240095" y="0"/>
                    </a:cubicBezTo>
                    <a:cubicBezTo>
                      <a:pt x="268880" y="31167"/>
                      <a:pt x="231419" y="112283"/>
                      <a:pt x="240095" y="143570"/>
                    </a:cubicBezTo>
                    <a:cubicBezTo>
                      <a:pt x="257674" y="180315"/>
                      <a:pt x="225483" y="244092"/>
                      <a:pt x="240095" y="287140"/>
                    </a:cubicBezTo>
                    <a:cubicBezTo>
                      <a:pt x="236757" y="348218"/>
                      <a:pt x="232610" y="421631"/>
                      <a:pt x="240095" y="458204"/>
                    </a:cubicBezTo>
                    <a:cubicBezTo>
                      <a:pt x="125481" y="471862"/>
                      <a:pt x="72162" y="455233"/>
                      <a:pt x="0" y="458204"/>
                    </a:cubicBezTo>
                    <a:cubicBezTo>
                      <a:pt x="-17197" y="421006"/>
                      <a:pt x="18441" y="334032"/>
                      <a:pt x="0" y="305469"/>
                    </a:cubicBezTo>
                    <a:cubicBezTo>
                      <a:pt x="-26043" y="266133"/>
                      <a:pt x="25714" y="199530"/>
                      <a:pt x="0" y="166480"/>
                    </a:cubicBezTo>
                    <a:cubicBezTo>
                      <a:pt x="-34209" y="145381"/>
                      <a:pt x="-12021" y="51479"/>
                      <a:pt x="0" y="0"/>
                    </a:cubicBezTo>
                    <a:close/>
                  </a:path>
                  <a:path w="240096" h="458204" fill="none" stroke="0" extrusionOk="0">
                    <a:moveTo>
                      <a:pt x="0" y="0"/>
                    </a:moveTo>
                    <a:cubicBezTo>
                      <a:pt x="58921" y="-6907"/>
                      <a:pt x="192433" y="6006"/>
                      <a:pt x="240095" y="0"/>
                    </a:cubicBezTo>
                    <a:cubicBezTo>
                      <a:pt x="243304" y="58762"/>
                      <a:pt x="228466" y="99052"/>
                      <a:pt x="240095" y="157316"/>
                    </a:cubicBezTo>
                    <a:cubicBezTo>
                      <a:pt x="252080" y="213417"/>
                      <a:pt x="221921" y="277307"/>
                      <a:pt x="240095" y="314633"/>
                    </a:cubicBezTo>
                    <a:cubicBezTo>
                      <a:pt x="272190" y="347090"/>
                      <a:pt x="235729" y="387582"/>
                      <a:pt x="240095" y="458204"/>
                    </a:cubicBezTo>
                    <a:cubicBezTo>
                      <a:pt x="125024" y="461717"/>
                      <a:pt x="76530" y="437664"/>
                      <a:pt x="0" y="458204"/>
                    </a:cubicBezTo>
                    <a:cubicBezTo>
                      <a:pt x="-1706" y="417392"/>
                      <a:pt x="28456" y="369068"/>
                      <a:pt x="0" y="310051"/>
                    </a:cubicBezTo>
                    <a:cubicBezTo>
                      <a:pt x="-24918" y="228176"/>
                      <a:pt x="17967" y="228538"/>
                      <a:pt x="0" y="157316"/>
                    </a:cubicBezTo>
                    <a:cubicBezTo>
                      <a:pt x="-16659" y="79608"/>
                      <a:pt x="7419" y="33465"/>
                      <a:pt x="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  <a:extLst>
                  <a:ext uri="{C807C97D-BFC1-408E-A445-0C87EB9F89A2}">
                    <ask:lineSketchStyleProps xmlns:ask="http://schemas.microsoft.com/office/drawing/2018/sketchyshapes" sd="1679092812">
                      <a:custGeom>
                        <a:avLst/>
                        <a:gdLst>
                          <a:gd name="connsiteX0" fmla="*/ 0 w 370475"/>
                          <a:gd name="connsiteY0" fmla="*/ 0 h 1270121"/>
                          <a:gd name="connsiteX1" fmla="*/ 370475 w 370475"/>
                          <a:gd name="connsiteY1" fmla="*/ 0 h 1270121"/>
                          <a:gd name="connsiteX2" fmla="*/ 370475 w 370475"/>
                          <a:gd name="connsiteY2" fmla="*/ 436075 h 1270121"/>
                          <a:gd name="connsiteX3" fmla="*/ 370475 w 370475"/>
                          <a:gd name="connsiteY3" fmla="*/ 872150 h 1270121"/>
                          <a:gd name="connsiteX4" fmla="*/ 370475 w 370475"/>
                          <a:gd name="connsiteY4" fmla="*/ 1270121 h 1270121"/>
                          <a:gd name="connsiteX5" fmla="*/ 0 w 370475"/>
                          <a:gd name="connsiteY5" fmla="*/ 1270121 h 1270121"/>
                          <a:gd name="connsiteX6" fmla="*/ 0 w 370475"/>
                          <a:gd name="connsiteY6" fmla="*/ 859449 h 1270121"/>
                          <a:gd name="connsiteX7" fmla="*/ 0 w 370475"/>
                          <a:gd name="connsiteY7" fmla="*/ 436075 h 1270121"/>
                          <a:gd name="connsiteX8" fmla="*/ 0 w 370475"/>
                          <a:gd name="connsiteY8" fmla="*/ 0 h 12701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70475" h="1270121" fill="none" extrusionOk="0">
                            <a:moveTo>
                              <a:pt x="0" y="0"/>
                            </a:moveTo>
                            <a:cubicBezTo>
                              <a:pt x="84558" y="-29327"/>
                              <a:pt x="286597" y="27378"/>
                              <a:pt x="370475" y="0"/>
                            </a:cubicBezTo>
                            <a:cubicBezTo>
                              <a:pt x="388337" y="182620"/>
                              <a:pt x="353684" y="286126"/>
                              <a:pt x="370475" y="436075"/>
                            </a:cubicBezTo>
                            <a:cubicBezTo>
                              <a:pt x="387266" y="586025"/>
                              <a:pt x="327577" y="771916"/>
                              <a:pt x="370475" y="872150"/>
                            </a:cubicBezTo>
                            <a:cubicBezTo>
                              <a:pt x="413373" y="972384"/>
                              <a:pt x="343744" y="1095730"/>
                              <a:pt x="370475" y="1270121"/>
                            </a:cubicBezTo>
                            <a:cubicBezTo>
                              <a:pt x="187365" y="1270755"/>
                              <a:pt x="98352" y="1235236"/>
                              <a:pt x="0" y="1270121"/>
                            </a:cubicBezTo>
                            <a:cubicBezTo>
                              <a:pt x="-5363" y="1148412"/>
                              <a:pt x="43892" y="1059055"/>
                              <a:pt x="0" y="859449"/>
                            </a:cubicBezTo>
                            <a:cubicBezTo>
                              <a:pt x="-43892" y="659843"/>
                              <a:pt x="24673" y="637323"/>
                              <a:pt x="0" y="436075"/>
                            </a:cubicBezTo>
                            <a:cubicBezTo>
                              <a:pt x="-24673" y="234827"/>
                              <a:pt x="6461" y="93654"/>
                              <a:pt x="0" y="0"/>
                            </a:cubicBezTo>
                            <a:close/>
                          </a:path>
                          <a:path w="370475" h="1270121" stroke="0" extrusionOk="0">
                            <a:moveTo>
                              <a:pt x="0" y="0"/>
                            </a:moveTo>
                            <a:cubicBezTo>
                              <a:pt x="137668" y="-43086"/>
                              <a:pt x="294715" y="7876"/>
                              <a:pt x="370475" y="0"/>
                            </a:cubicBezTo>
                            <a:cubicBezTo>
                              <a:pt x="412098" y="99570"/>
                              <a:pt x="348713" y="297080"/>
                              <a:pt x="370475" y="397971"/>
                            </a:cubicBezTo>
                            <a:cubicBezTo>
                              <a:pt x="392237" y="498862"/>
                              <a:pt x="366819" y="658050"/>
                              <a:pt x="370475" y="795942"/>
                            </a:cubicBezTo>
                            <a:cubicBezTo>
                              <a:pt x="374131" y="933834"/>
                              <a:pt x="358866" y="1151497"/>
                              <a:pt x="370475" y="1270121"/>
                            </a:cubicBezTo>
                            <a:cubicBezTo>
                              <a:pt x="197804" y="1298167"/>
                              <a:pt x="108479" y="1242829"/>
                              <a:pt x="0" y="1270121"/>
                            </a:cubicBezTo>
                            <a:cubicBezTo>
                              <a:pt x="-43666" y="1151989"/>
                              <a:pt x="33775" y="943985"/>
                              <a:pt x="0" y="846747"/>
                            </a:cubicBezTo>
                            <a:cubicBezTo>
                              <a:pt x="-33775" y="749509"/>
                              <a:pt x="40320" y="559426"/>
                              <a:pt x="0" y="461477"/>
                            </a:cubicBezTo>
                            <a:cubicBezTo>
                              <a:pt x="-40320" y="363528"/>
                              <a:pt x="553" y="18545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2390955-618F-4DEB-AF7D-AD049EE9A041}"/>
                  </a:ext>
                </a:extLst>
              </p:cNvPr>
              <p:cNvSpPr/>
              <p:nvPr/>
            </p:nvSpPr>
            <p:spPr>
              <a:xfrm>
                <a:off x="4840112" y="3173662"/>
                <a:ext cx="454675" cy="42941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3202760-4040-4D4E-83C5-B728784BDB30}"/>
                  </a:ext>
                </a:extLst>
              </p:cNvPr>
              <p:cNvSpPr/>
              <p:nvPr/>
            </p:nvSpPr>
            <p:spPr>
              <a:xfrm>
                <a:off x="5307416" y="3262068"/>
                <a:ext cx="517824" cy="49256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2D1BD6F-A972-4F2E-8870-82B64D216780}"/>
                  </a:ext>
                </a:extLst>
              </p:cNvPr>
              <p:cNvSpPr/>
              <p:nvPr/>
            </p:nvSpPr>
            <p:spPr>
              <a:xfrm>
                <a:off x="4953780" y="3514677"/>
                <a:ext cx="429416" cy="378895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D163629-4862-4141-BBC6-19CBE60D3ADA}"/>
                  </a:ext>
                </a:extLst>
              </p:cNvPr>
              <p:cNvSpPr/>
              <p:nvPr/>
            </p:nvSpPr>
            <p:spPr>
              <a:xfrm>
                <a:off x="5269526" y="3704123"/>
                <a:ext cx="303119" cy="2904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Delay 61">
                <a:extLst>
                  <a:ext uri="{FF2B5EF4-FFF2-40B4-BE49-F238E27FC236}">
                    <a16:creationId xmlns:a16="http://schemas.microsoft.com/office/drawing/2014/main" id="{A6B1A628-737E-4A74-B019-DD2AF7C7BAD0}"/>
                  </a:ext>
                </a:extLst>
              </p:cNvPr>
              <p:cNvSpPr/>
              <p:nvPr/>
            </p:nvSpPr>
            <p:spPr>
              <a:xfrm rot="20580000">
                <a:off x="4167003" y="4337506"/>
                <a:ext cx="101038" cy="113669"/>
              </a:xfrm>
              <a:prstGeom prst="flowChartDelay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C78452-36C4-480C-A5DC-C31ED224E9D0}"/>
                  </a:ext>
                </a:extLst>
              </p:cNvPr>
              <p:cNvSpPr/>
              <p:nvPr/>
            </p:nvSpPr>
            <p:spPr>
              <a:xfrm rot="4675386">
                <a:off x="7110946" y="1736171"/>
                <a:ext cx="271353" cy="1083917"/>
              </a:xfrm>
              <a:custGeom>
                <a:avLst/>
                <a:gdLst>
                  <a:gd name="connsiteX0" fmla="*/ 0 w 271353"/>
                  <a:gd name="connsiteY0" fmla="*/ 0 h 1083917"/>
                  <a:gd name="connsiteX1" fmla="*/ 130249 w 271353"/>
                  <a:gd name="connsiteY1" fmla="*/ 0 h 1083917"/>
                  <a:gd name="connsiteX2" fmla="*/ 271353 w 271353"/>
                  <a:gd name="connsiteY2" fmla="*/ 0 h 1083917"/>
                  <a:gd name="connsiteX3" fmla="*/ 271353 w 271353"/>
                  <a:gd name="connsiteY3" fmla="*/ 205944 h 1083917"/>
                  <a:gd name="connsiteX4" fmla="*/ 271353 w 271353"/>
                  <a:gd name="connsiteY4" fmla="*/ 444405 h 1083917"/>
                  <a:gd name="connsiteX5" fmla="*/ 271353 w 271353"/>
                  <a:gd name="connsiteY5" fmla="*/ 639511 h 1083917"/>
                  <a:gd name="connsiteX6" fmla="*/ 271353 w 271353"/>
                  <a:gd name="connsiteY6" fmla="*/ 823776 h 1083917"/>
                  <a:gd name="connsiteX7" fmla="*/ 271353 w 271353"/>
                  <a:gd name="connsiteY7" fmla="*/ 1083917 h 1083917"/>
                  <a:gd name="connsiteX8" fmla="*/ 135676 w 271353"/>
                  <a:gd name="connsiteY8" fmla="*/ 1083917 h 1083917"/>
                  <a:gd name="connsiteX9" fmla="*/ 0 w 271353"/>
                  <a:gd name="connsiteY9" fmla="*/ 1083917 h 1083917"/>
                  <a:gd name="connsiteX10" fmla="*/ 0 w 271353"/>
                  <a:gd name="connsiteY10" fmla="*/ 899651 h 1083917"/>
                  <a:gd name="connsiteX11" fmla="*/ 0 w 271353"/>
                  <a:gd name="connsiteY11" fmla="*/ 704546 h 1083917"/>
                  <a:gd name="connsiteX12" fmla="*/ 0 w 271353"/>
                  <a:gd name="connsiteY12" fmla="*/ 466084 h 1083917"/>
                  <a:gd name="connsiteX13" fmla="*/ 0 w 271353"/>
                  <a:gd name="connsiteY13" fmla="*/ 260140 h 1083917"/>
                  <a:gd name="connsiteX14" fmla="*/ 0 w 271353"/>
                  <a:gd name="connsiteY14" fmla="*/ 0 h 1083917"/>
                  <a:gd name="connsiteX0" fmla="*/ 0 w 271353"/>
                  <a:gd name="connsiteY0" fmla="*/ 0 h 1083917"/>
                  <a:gd name="connsiteX1" fmla="*/ 127536 w 271353"/>
                  <a:gd name="connsiteY1" fmla="*/ 0 h 1083917"/>
                  <a:gd name="connsiteX2" fmla="*/ 271353 w 271353"/>
                  <a:gd name="connsiteY2" fmla="*/ 0 h 1083917"/>
                  <a:gd name="connsiteX3" fmla="*/ 271353 w 271353"/>
                  <a:gd name="connsiteY3" fmla="*/ 238461 h 1083917"/>
                  <a:gd name="connsiteX4" fmla="*/ 271353 w 271353"/>
                  <a:gd name="connsiteY4" fmla="*/ 466084 h 1083917"/>
                  <a:gd name="connsiteX5" fmla="*/ 271353 w 271353"/>
                  <a:gd name="connsiteY5" fmla="*/ 693706 h 1083917"/>
                  <a:gd name="connsiteX6" fmla="*/ 271353 w 271353"/>
                  <a:gd name="connsiteY6" fmla="*/ 1083917 h 1083917"/>
                  <a:gd name="connsiteX7" fmla="*/ 138390 w 271353"/>
                  <a:gd name="connsiteY7" fmla="*/ 1083917 h 1083917"/>
                  <a:gd name="connsiteX8" fmla="*/ 0 w 271353"/>
                  <a:gd name="connsiteY8" fmla="*/ 1083917 h 1083917"/>
                  <a:gd name="connsiteX9" fmla="*/ 0 w 271353"/>
                  <a:gd name="connsiteY9" fmla="*/ 856294 h 1083917"/>
                  <a:gd name="connsiteX10" fmla="*/ 0 w 271353"/>
                  <a:gd name="connsiteY10" fmla="*/ 639511 h 1083917"/>
                  <a:gd name="connsiteX11" fmla="*/ 0 w 271353"/>
                  <a:gd name="connsiteY11" fmla="*/ 401049 h 1083917"/>
                  <a:gd name="connsiteX12" fmla="*/ 0 w 271353"/>
                  <a:gd name="connsiteY12" fmla="*/ 0 h 1083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1353" h="1083917" fill="none" extrusionOk="0">
                    <a:moveTo>
                      <a:pt x="0" y="0"/>
                    </a:moveTo>
                    <a:cubicBezTo>
                      <a:pt x="26255" y="-6182"/>
                      <a:pt x="102280" y="6634"/>
                      <a:pt x="130249" y="0"/>
                    </a:cubicBezTo>
                    <a:cubicBezTo>
                      <a:pt x="169726" y="-9241"/>
                      <a:pt x="225851" y="4484"/>
                      <a:pt x="271353" y="0"/>
                    </a:cubicBezTo>
                    <a:cubicBezTo>
                      <a:pt x="282770" y="82849"/>
                      <a:pt x="259477" y="112409"/>
                      <a:pt x="271353" y="205944"/>
                    </a:cubicBezTo>
                    <a:cubicBezTo>
                      <a:pt x="279111" y="305180"/>
                      <a:pt x="273441" y="341642"/>
                      <a:pt x="271353" y="444405"/>
                    </a:cubicBezTo>
                    <a:cubicBezTo>
                      <a:pt x="280319" y="544033"/>
                      <a:pt x="268073" y="555267"/>
                      <a:pt x="271353" y="639511"/>
                    </a:cubicBezTo>
                    <a:cubicBezTo>
                      <a:pt x="277040" y="719979"/>
                      <a:pt x="267941" y="774121"/>
                      <a:pt x="271353" y="823776"/>
                    </a:cubicBezTo>
                    <a:cubicBezTo>
                      <a:pt x="268861" y="851698"/>
                      <a:pt x="236753" y="1018189"/>
                      <a:pt x="271353" y="1083917"/>
                    </a:cubicBezTo>
                    <a:cubicBezTo>
                      <a:pt x="222065" y="1087118"/>
                      <a:pt x="170306" y="1078637"/>
                      <a:pt x="135676" y="1083917"/>
                    </a:cubicBezTo>
                    <a:cubicBezTo>
                      <a:pt x="105842" y="1098040"/>
                      <a:pt x="58167" y="1072003"/>
                      <a:pt x="0" y="1083917"/>
                    </a:cubicBezTo>
                    <a:cubicBezTo>
                      <a:pt x="-3637" y="1000545"/>
                      <a:pt x="4406" y="934812"/>
                      <a:pt x="0" y="899651"/>
                    </a:cubicBezTo>
                    <a:cubicBezTo>
                      <a:pt x="-25418" y="851124"/>
                      <a:pt x="5749" y="766865"/>
                      <a:pt x="0" y="704546"/>
                    </a:cubicBezTo>
                    <a:cubicBezTo>
                      <a:pt x="-11403" y="629614"/>
                      <a:pt x="18699" y="534589"/>
                      <a:pt x="0" y="466084"/>
                    </a:cubicBezTo>
                    <a:cubicBezTo>
                      <a:pt x="-20510" y="390844"/>
                      <a:pt x="19688" y="349611"/>
                      <a:pt x="0" y="260140"/>
                    </a:cubicBezTo>
                    <a:cubicBezTo>
                      <a:pt x="-15380" y="153899"/>
                      <a:pt x="11894" y="80391"/>
                      <a:pt x="0" y="0"/>
                    </a:cubicBezTo>
                    <a:close/>
                  </a:path>
                  <a:path w="271353" h="1083917" stroke="0" extrusionOk="0">
                    <a:moveTo>
                      <a:pt x="0" y="0"/>
                    </a:moveTo>
                    <a:cubicBezTo>
                      <a:pt x="24727" y="-2830"/>
                      <a:pt x="94545" y="947"/>
                      <a:pt x="127536" y="0"/>
                    </a:cubicBezTo>
                    <a:cubicBezTo>
                      <a:pt x="151331" y="-3005"/>
                      <a:pt x="237215" y="6376"/>
                      <a:pt x="271353" y="0"/>
                    </a:cubicBezTo>
                    <a:cubicBezTo>
                      <a:pt x="275891" y="96665"/>
                      <a:pt x="254014" y="140423"/>
                      <a:pt x="271353" y="238461"/>
                    </a:cubicBezTo>
                    <a:cubicBezTo>
                      <a:pt x="297873" y="329908"/>
                      <a:pt x="268613" y="410491"/>
                      <a:pt x="271353" y="466084"/>
                    </a:cubicBezTo>
                    <a:cubicBezTo>
                      <a:pt x="272033" y="518863"/>
                      <a:pt x="268351" y="581327"/>
                      <a:pt x="271353" y="693706"/>
                    </a:cubicBezTo>
                    <a:cubicBezTo>
                      <a:pt x="275808" y="827487"/>
                      <a:pt x="219814" y="962816"/>
                      <a:pt x="271353" y="1083917"/>
                    </a:cubicBezTo>
                    <a:cubicBezTo>
                      <a:pt x="222679" y="1083867"/>
                      <a:pt x="205592" y="1085340"/>
                      <a:pt x="138390" y="1083917"/>
                    </a:cubicBezTo>
                    <a:cubicBezTo>
                      <a:pt x="70761" y="1089416"/>
                      <a:pt x="52975" y="1073409"/>
                      <a:pt x="0" y="1083917"/>
                    </a:cubicBezTo>
                    <a:cubicBezTo>
                      <a:pt x="-21944" y="985361"/>
                      <a:pt x="15330" y="926549"/>
                      <a:pt x="0" y="856294"/>
                    </a:cubicBezTo>
                    <a:cubicBezTo>
                      <a:pt x="-11759" y="797059"/>
                      <a:pt x="7225" y="715706"/>
                      <a:pt x="0" y="639511"/>
                    </a:cubicBezTo>
                    <a:cubicBezTo>
                      <a:pt x="360" y="574073"/>
                      <a:pt x="6392" y="494235"/>
                      <a:pt x="0" y="401049"/>
                    </a:cubicBezTo>
                    <a:cubicBezTo>
                      <a:pt x="-6775" y="312715"/>
                      <a:pt x="6884" y="144509"/>
                      <a:pt x="0" y="0"/>
                    </a:cubicBezTo>
                    <a:close/>
                  </a:path>
                  <a:path w="271353" h="1083917" fill="none" stroke="0" extrusionOk="0">
                    <a:moveTo>
                      <a:pt x="0" y="0"/>
                    </a:moveTo>
                    <a:cubicBezTo>
                      <a:pt x="26195" y="-5462"/>
                      <a:pt x="108444" y="6470"/>
                      <a:pt x="130249" y="0"/>
                    </a:cubicBezTo>
                    <a:cubicBezTo>
                      <a:pt x="147178" y="-13475"/>
                      <a:pt x="225886" y="6814"/>
                      <a:pt x="271353" y="0"/>
                    </a:cubicBezTo>
                    <a:cubicBezTo>
                      <a:pt x="276512" y="82224"/>
                      <a:pt x="261742" y="107985"/>
                      <a:pt x="271353" y="205944"/>
                    </a:cubicBezTo>
                    <a:cubicBezTo>
                      <a:pt x="291367" y="307599"/>
                      <a:pt x="265709" y="342275"/>
                      <a:pt x="271353" y="444405"/>
                    </a:cubicBezTo>
                    <a:cubicBezTo>
                      <a:pt x="280035" y="541977"/>
                      <a:pt x="267173" y="554524"/>
                      <a:pt x="271353" y="639511"/>
                    </a:cubicBezTo>
                    <a:cubicBezTo>
                      <a:pt x="261674" y="723743"/>
                      <a:pt x="264622" y="773714"/>
                      <a:pt x="271353" y="823776"/>
                    </a:cubicBezTo>
                    <a:cubicBezTo>
                      <a:pt x="283158" y="863021"/>
                      <a:pt x="237420" y="1011460"/>
                      <a:pt x="271353" y="1083917"/>
                    </a:cubicBezTo>
                    <a:cubicBezTo>
                      <a:pt x="212291" y="1096450"/>
                      <a:pt x="166050" y="1074282"/>
                      <a:pt x="135676" y="1083917"/>
                    </a:cubicBezTo>
                    <a:cubicBezTo>
                      <a:pt x="95202" y="1091412"/>
                      <a:pt x="42625" y="1077964"/>
                      <a:pt x="0" y="1083917"/>
                    </a:cubicBezTo>
                    <a:cubicBezTo>
                      <a:pt x="-8836" y="1003057"/>
                      <a:pt x="9699" y="937730"/>
                      <a:pt x="0" y="899651"/>
                    </a:cubicBezTo>
                    <a:cubicBezTo>
                      <a:pt x="112" y="867952"/>
                      <a:pt x="19728" y="771101"/>
                      <a:pt x="0" y="704546"/>
                    </a:cubicBezTo>
                    <a:cubicBezTo>
                      <a:pt x="-9572" y="644331"/>
                      <a:pt x="167" y="535341"/>
                      <a:pt x="0" y="466084"/>
                    </a:cubicBezTo>
                    <a:cubicBezTo>
                      <a:pt x="-15378" y="378704"/>
                      <a:pt x="28033" y="345536"/>
                      <a:pt x="0" y="260140"/>
                    </a:cubicBezTo>
                    <a:cubicBezTo>
                      <a:pt x="-31757" y="171707"/>
                      <a:pt x="32507" y="74550"/>
                      <a:pt x="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  <a:extLst>
                  <a:ext uri="{C807C97D-BFC1-408E-A445-0C87EB9F89A2}">
                    <ask:lineSketchStyleProps xmlns:ask="http://schemas.microsoft.com/office/drawing/2018/sketchyshapes" sd="1451187210">
                      <a:custGeom>
                        <a:avLst/>
                        <a:gdLst>
                          <a:gd name="connsiteX0" fmla="*/ 0 w 608229"/>
                          <a:gd name="connsiteY0" fmla="*/ 0 h 2525967"/>
                          <a:gd name="connsiteX1" fmla="*/ 291950 w 608229"/>
                          <a:gd name="connsiteY1" fmla="*/ 0 h 2525967"/>
                          <a:gd name="connsiteX2" fmla="*/ 608229 w 608229"/>
                          <a:gd name="connsiteY2" fmla="*/ 0 h 2525967"/>
                          <a:gd name="connsiteX3" fmla="*/ 608229 w 608229"/>
                          <a:gd name="connsiteY3" fmla="*/ 479934 h 2525967"/>
                          <a:gd name="connsiteX4" fmla="*/ 608229 w 608229"/>
                          <a:gd name="connsiteY4" fmla="*/ 1035646 h 2525967"/>
                          <a:gd name="connsiteX5" fmla="*/ 608229 w 608229"/>
                          <a:gd name="connsiteY5" fmla="*/ 1490321 h 2525967"/>
                          <a:gd name="connsiteX6" fmla="*/ 608229 w 608229"/>
                          <a:gd name="connsiteY6" fmla="*/ 1919735 h 2525967"/>
                          <a:gd name="connsiteX7" fmla="*/ 608229 w 608229"/>
                          <a:gd name="connsiteY7" fmla="*/ 2525967 h 2525967"/>
                          <a:gd name="connsiteX8" fmla="*/ 304115 w 608229"/>
                          <a:gd name="connsiteY8" fmla="*/ 2525967 h 2525967"/>
                          <a:gd name="connsiteX9" fmla="*/ 0 w 608229"/>
                          <a:gd name="connsiteY9" fmla="*/ 2525967 h 2525967"/>
                          <a:gd name="connsiteX10" fmla="*/ 0 w 608229"/>
                          <a:gd name="connsiteY10" fmla="*/ 2096553 h 2525967"/>
                          <a:gd name="connsiteX11" fmla="*/ 0 w 608229"/>
                          <a:gd name="connsiteY11" fmla="*/ 1641879 h 2525967"/>
                          <a:gd name="connsiteX12" fmla="*/ 0 w 608229"/>
                          <a:gd name="connsiteY12" fmla="*/ 1086166 h 2525967"/>
                          <a:gd name="connsiteX13" fmla="*/ 0 w 608229"/>
                          <a:gd name="connsiteY13" fmla="*/ 606232 h 2525967"/>
                          <a:gd name="connsiteX14" fmla="*/ 0 w 608229"/>
                          <a:gd name="connsiteY14" fmla="*/ 0 h 25259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608229" h="2525967" fill="none" extrusionOk="0">
                            <a:moveTo>
                              <a:pt x="0" y="0"/>
                            </a:moveTo>
                            <a:cubicBezTo>
                              <a:pt x="63642" y="-13640"/>
                              <a:pt x="227064" y="29462"/>
                              <a:pt x="291950" y="0"/>
                            </a:cubicBezTo>
                            <a:cubicBezTo>
                              <a:pt x="356836" y="-29462"/>
                              <a:pt x="503815" y="9253"/>
                              <a:pt x="608229" y="0"/>
                            </a:cubicBezTo>
                            <a:cubicBezTo>
                              <a:pt x="623160" y="193656"/>
                              <a:pt x="584134" y="252980"/>
                              <a:pt x="608229" y="479934"/>
                            </a:cubicBezTo>
                            <a:cubicBezTo>
                              <a:pt x="632324" y="706888"/>
                              <a:pt x="596289" y="811268"/>
                              <a:pt x="608229" y="1035646"/>
                            </a:cubicBezTo>
                            <a:cubicBezTo>
                              <a:pt x="620169" y="1260024"/>
                              <a:pt x="605467" y="1298705"/>
                              <a:pt x="608229" y="1490321"/>
                            </a:cubicBezTo>
                            <a:cubicBezTo>
                              <a:pt x="610991" y="1681937"/>
                              <a:pt x="597093" y="1813847"/>
                              <a:pt x="608229" y="1919735"/>
                            </a:cubicBezTo>
                            <a:cubicBezTo>
                              <a:pt x="619365" y="2025623"/>
                              <a:pt x="537484" y="2394840"/>
                              <a:pt x="608229" y="2525967"/>
                            </a:cubicBezTo>
                            <a:cubicBezTo>
                              <a:pt x="484195" y="2548317"/>
                              <a:pt x="374563" y="2498499"/>
                              <a:pt x="304115" y="2525967"/>
                            </a:cubicBezTo>
                            <a:cubicBezTo>
                              <a:pt x="233667" y="2553435"/>
                              <a:pt x="100678" y="2503549"/>
                              <a:pt x="0" y="2525967"/>
                            </a:cubicBezTo>
                            <a:cubicBezTo>
                              <a:pt x="-10551" y="2335770"/>
                              <a:pt x="21646" y="2200957"/>
                              <a:pt x="0" y="2096553"/>
                            </a:cubicBezTo>
                            <a:cubicBezTo>
                              <a:pt x="-21646" y="1992149"/>
                              <a:pt x="39783" y="1779654"/>
                              <a:pt x="0" y="1641879"/>
                            </a:cubicBezTo>
                            <a:cubicBezTo>
                              <a:pt x="-39783" y="1504104"/>
                              <a:pt x="42972" y="1266064"/>
                              <a:pt x="0" y="1086166"/>
                            </a:cubicBezTo>
                            <a:cubicBezTo>
                              <a:pt x="-42972" y="906268"/>
                              <a:pt x="41800" y="811213"/>
                              <a:pt x="0" y="606232"/>
                            </a:cubicBezTo>
                            <a:cubicBezTo>
                              <a:pt x="-41800" y="401251"/>
                              <a:pt x="41691" y="151052"/>
                              <a:pt x="0" y="0"/>
                            </a:cubicBezTo>
                            <a:close/>
                          </a:path>
                          <a:path w="608229" h="2525967" stroke="0" extrusionOk="0">
                            <a:moveTo>
                              <a:pt x="0" y="0"/>
                            </a:moveTo>
                            <a:cubicBezTo>
                              <a:pt x="61732" y="-6552"/>
                              <a:pt x="212730" y="604"/>
                              <a:pt x="285868" y="0"/>
                            </a:cubicBezTo>
                            <a:cubicBezTo>
                              <a:pt x="359006" y="-604"/>
                              <a:pt x="536705" y="25758"/>
                              <a:pt x="608229" y="0"/>
                            </a:cubicBezTo>
                            <a:cubicBezTo>
                              <a:pt x="615891" y="221887"/>
                              <a:pt x="578715" y="331688"/>
                              <a:pt x="608229" y="555713"/>
                            </a:cubicBezTo>
                            <a:cubicBezTo>
                              <a:pt x="637743" y="779738"/>
                              <a:pt x="607460" y="958587"/>
                              <a:pt x="608229" y="1086166"/>
                            </a:cubicBezTo>
                            <a:cubicBezTo>
                              <a:pt x="608998" y="1213745"/>
                              <a:pt x="607844" y="1357543"/>
                              <a:pt x="608229" y="1616619"/>
                            </a:cubicBezTo>
                            <a:cubicBezTo>
                              <a:pt x="608614" y="1875695"/>
                              <a:pt x="523535" y="2215826"/>
                              <a:pt x="608229" y="2525967"/>
                            </a:cubicBezTo>
                            <a:cubicBezTo>
                              <a:pt x="501861" y="2538294"/>
                              <a:pt x="458493" y="2521152"/>
                              <a:pt x="310197" y="2525967"/>
                            </a:cubicBezTo>
                            <a:cubicBezTo>
                              <a:pt x="161901" y="2530782"/>
                              <a:pt x="121129" y="2502839"/>
                              <a:pt x="0" y="2525967"/>
                            </a:cubicBezTo>
                            <a:cubicBezTo>
                              <a:pt x="-38204" y="2282328"/>
                              <a:pt x="36078" y="2154588"/>
                              <a:pt x="0" y="1995514"/>
                            </a:cubicBezTo>
                            <a:cubicBezTo>
                              <a:pt x="-36078" y="1836440"/>
                              <a:pt x="10634" y="1659870"/>
                              <a:pt x="0" y="1490321"/>
                            </a:cubicBezTo>
                            <a:cubicBezTo>
                              <a:pt x="-10634" y="1320772"/>
                              <a:pt x="242" y="1184609"/>
                              <a:pt x="0" y="934608"/>
                            </a:cubicBezTo>
                            <a:cubicBezTo>
                              <a:pt x="-242" y="684607"/>
                              <a:pt x="19508" y="4159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A2E9030-B629-4FA6-A74D-32829D835EDD}"/>
                  </a:ext>
                </a:extLst>
              </p:cNvPr>
              <p:cNvSpPr/>
              <p:nvPr/>
            </p:nvSpPr>
            <p:spPr>
              <a:xfrm>
                <a:off x="6795062" y="3742345"/>
                <a:ext cx="59957" cy="44308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F4E6E37-3060-4853-8A73-7A438DB94BCA}"/>
                  </a:ext>
                </a:extLst>
              </p:cNvPr>
              <p:cNvSpPr/>
              <p:nvPr/>
            </p:nvSpPr>
            <p:spPr>
              <a:xfrm rot="15631757">
                <a:off x="7528942" y="3848313"/>
                <a:ext cx="140265" cy="47137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ircle: Hollow 14">
                <a:extLst>
                  <a:ext uri="{FF2B5EF4-FFF2-40B4-BE49-F238E27FC236}">
                    <a16:creationId xmlns:a16="http://schemas.microsoft.com/office/drawing/2014/main" id="{E0A7F704-280A-4226-B211-AE91D73AB1F9}"/>
                  </a:ext>
                </a:extLst>
              </p:cNvPr>
              <p:cNvSpPr/>
              <p:nvPr/>
            </p:nvSpPr>
            <p:spPr>
              <a:xfrm>
                <a:off x="6013108" y="3754631"/>
                <a:ext cx="227338" cy="227338"/>
              </a:xfrm>
              <a:prstGeom prst="donu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809C0F-909B-4A07-B1D0-D0BEFAB85A70}"/>
                  </a:ext>
                </a:extLst>
              </p:cNvPr>
              <p:cNvSpPr/>
              <p:nvPr/>
            </p:nvSpPr>
            <p:spPr>
              <a:xfrm rot="3017023">
                <a:off x="5023451" y="2555669"/>
                <a:ext cx="143996" cy="76401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4DF242F-FF51-4364-82AC-3D630A91CF6C}"/>
                  </a:ext>
                </a:extLst>
              </p:cNvPr>
              <p:cNvSpPr/>
              <p:nvPr/>
            </p:nvSpPr>
            <p:spPr>
              <a:xfrm rot="2307226">
                <a:off x="5701034" y="2707955"/>
                <a:ext cx="139779" cy="77957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3320AA-6664-4F2A-9FDD-EAE15EBD5CE8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 rot="10800000" flipH="1" flipV="1">
                <a:off x="4952383" y="2386662"/>
                <a:ext cx="1094017" cy="1401261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 Box 35">
              <a:extLst>
                <a:ext uri="{FF2B5EF4-FFF2-40B4-BE49-F238E27FC236}">
                  <a16:creationId xmlns:a16="http://schemas.microsoft.com/office/drawing/2014/main" id="{5603C317-2F35-77DA-30BC-EEEC83154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1608" y="723111"/>
              <a:ext cx="150995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/>
                <a:t>Malayan Tiger Exhibit Area</a:t>
              </a:r>
              <a:endParaRPr lang="en-GB" altLang="en-US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48C34E0-433E-0DC8-6B10-35B90B2A723C}"/>
                </a:ext>
              </a:extLst>
            </p:cNvPr>
            <p:cNvSpPr/>
            <p:nvPr/>
          </p:nvSpPr>
          <p:spPr>
            <a:xfrm rot="10800000">
              <a:off x="7525276" y="3434730"/>
              <a:ext cx="307346" cy="31778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8E24C6A5-7A27-6D45-4D38-A72EE7A64E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495731" y="4249892"/>
              <a:ext cx="484870" cy="443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4AC6EA-890F-C70E-6558-0A78F25075C5}"/>
                </a:ext>
              </a:extLst>
            </p:cNvPr>
            <p:cNvSpPr/>
            <p:nvPr/>
          </p:nvSpPr>
          <p:spPr>
            <a:xfrm rot="8363411">
              <a:off x="5447898" y="3324152"/>
              <a:ext cx="244785" cy="76365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Line 11">
              <a:extLst>
                <a:ext uri="{FF2B5EF4-FFF2-40B4-BE49-F238E27FC236}">
                  <a16:creationId xmlns:a16="http://schemas.microsoft.com/office/drawing/2014/main" id="{190ED677-6A6D-C564-B315-09931E3963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7980602" y="4685025"/>
              <a:ext cx="767461" cy="8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64" name="Circle: Hollow 63">
              <a:extLst>
                <a:ext uri="{FF2B5EF4-FFF2-40B4-BE49-F238E27FC236}">
                  <a16:creationId xmlns:a16="http://schemas.microsoft.com/office/drawing/2014/main" id="{A511834C-47DE-A410-C1E2-FB178B07D892}"/>
                </a:ext>
              </a:extLst>
            </p:cNvPr>
            <p:cNvSpPr/>
            <p:nvPr/>
          </p:nvSpPr>
          <p:spPr>
            <a:xfrm rot="10800000">
              <a:off x="4684866" y="1644922"/>
              <a:ext cx="109311" cy="108834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1D14EA0-F927-F569-92E5-8F4B3A2AC3D4}"/>
                </a:ext>
              </a:extLst>
            </p:cNvPr>
            <p:cNvSpPr/>
            <p:nvPr/>
          </p:nvSpPr>
          <p:spPr>
            <a:xfrm rot="10566844">
              <a:off x="4129970" y="1453662"/>
              <a:ext cx="123398" cy="65614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575E99C-2A1F-E628-E46E-51E70372C50B}"/>
                </a:ext>
              </a:extLst>
            </p:cNvPr>
            <p:cNvSpPr/>
            <p:nvPr/>
          </p:nvSpPr>
          <p:spPr>
            <a:xfrm rot="4831757" flipH="1">
              <a:off x="3709333" y="3441780"/>
              <a:ext cx="160343" cy="3036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AAD0E4-5F6F-9D15-1309-D5B7C0A45DFA}"/>
                </a:ext>
              </a:extLst>
            </p:cNvPr>
            <p:cNvSpPr/>
            <p:nvPr/>
          </p:nvSpPr>
          <p:spPr>
            <a:xfrm>
              <a:off x="8781769" y="1259684"/>
              <a:ext cx="82574" cy="88426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894438-DEF5-5EDE-EA87-C05808FC1AA8}"/>
                </a:ext>
              </a:extLst>
            </p:cNvPr>
            <p:cNvGrpSpPr/>
            <p:nvPr/>
          </p:nvGrpSpPr>
          <p:grpSpPr>
            <a:xfrm>
              <a:off x="4262644" y="3101492"/>
              <a:ext cx="225774" cy="248142"/>
              <a:chOff x="4157815" y="3167722"/>
              <a:chExt cx="300126" cy="317827"/>
            </a:xfrm>
          </p:grpSpPr>
          <p:sp>
            <p:nvSpPr>
              <p:cNvPr id="70" name="Circle: Hollow 69">
                <a:extLst>
                  <a:ext uri="{FF2B5EF4-FFF2-40B4-BE49-F238E27FC236}">
                    <a16:creationId xmlns:a16="http://schemas.microsoft.com/office/drawing/2014/main" id="{CABA67EE-69CC-D320-C126-D2D33565B989}"/>
                  </a:ext>
                </a:extLst>
              </p:cNvPr>
              <p:cNvSpPr/>
              <p:nvPr/>
            </p:nvSpPr>
            <p:spPr>
              <a:xfrm rot="10800000">
                <a:off x="4194048" y="3212117"/>
                <a:ext cx="225293" cy="231568"/>
              </a:xfrm>
              <a:prstGeom prst="donut">
                <a:avLst>
                  <a:gd name="adj" fmla="val 2157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BDA24C8-F6C3-0FD6-4CA9-B9CD591BE8B8}"/>
                  </a:ext>
                </a:extLst>
              </p:cNvPr>
              <p:cNvSpPr/>
              <p:nvPr/>
            </p:nvSpPr>
            <p:spPr>
              <a:xfrm>
                <a:off x="4157815" y="3167722"/>
                <a:ext cx="300126" cy="317827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5634ED6-F92C-011D-3771-151670497D5C}"/>
                </a:ext>
              </a:extLst>
            </p:cNvPr>
            <p:cNvGrpSpPr/>
            <p:nvPr/>
          </p:nvGrpSpPr>
          <p:grpSpPr>
            <a:xfrm>
              <a:off x="4212924" y="2494572"/>
              <a:ext cx="300126" cy="317827"/>
              <a:chOff x="4106038" y="3154737"/>
              <a:chExt cx="300126" cy="317827"/>
            </a:xfrm>
          </p:grpSpPr>
          <p:sp>
            <p:nvSpPr>
              <p:cNvPr id="76" name="Circle: Hollow 75">
                <a:extLst>
                  <a:ext uri="{FF2B5EF4-FFF2-40B4-BE49-F238E27FC236}">
                    <a16:creationId xmlns:a16="http://schemas.microsoft.com/office/drawing/2014/main" id="{B1CFBE01-2B3E-F23E-3586-85B7EF31DDD8}"/>
                  </a:ext>
                </a:extLst>
              </p:cNvPr>
              <p:cNvSpPr/>
              <p:nvPr/>
            </p:nvSpPr>
            <p:spPr>
              <a:xfrm rot="10800000">
                <a:off x="4142279" y="3199134"/>
                <a:ext cx="225293" cy="231568"/>
              </a:xfrm>
              <a:prstGeom prst="donut">
                <a:avLst>
                  <a:gd name="adj" fmla="val 2157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45B46051-910B-7073-B2BA-B669BACFCBC1}"/>
                  </a:ext>
                </a:extLst>
              </p:cNvPr>
              <p:cNvSpPr/>
              <p:nvPr/>
            </p:nvSpPr>
            <p:spPr>
              <a:xfrm>
                <a:off x="4106038" y="3154737"/>
                <a:ext cx="300126" cy="317827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2FEF950-016C-B211-D157-DCB5C8EBAE8A}"/>
                </a:ext>
              </a:extLst>
            </p:cNvPr>
            <p:cNvSpPr/>
            <p:nvPr/>
          </p:nvSpPr>
          <p:spPr>
            <a:xfrm rot="10800000">
              <a:off x="4173405" y="2157349"/>
              <a:ext cx="56088" cy="6143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A2D728F-153A-1F45-5F0C-0067D9D66A68}"/>
                </a:ext>
              </a:extLst>
            </p:cNvPr>
            <p:cNvGrpSpPr/>
            <p:nvPr/>
          </p:nvGrpSpPr>
          <p:grpSpPr>
            <a:xfrm>
              <a:off x="4784537" y="783417"/>
              <a:ext cx="252079" cy="249053"/>
              <a:chOff x="4233650" y="3159383"/>
              <a:chExt cx="300126" cy="317827"/>
            </a:xfrm>
          </p:grpSpPr>
          <p:sp>
            <p:nvSpPr>
              <p:cNvPr id="80" name="Circle: Hollow 79">
                <a:extLst>
                  <a:ext uri="{FF2B5EF4-FFF2-40B4-BE49-F238E27FC236}">
                    <a16:creationId xmlns:a16="http://schemas.microsoft.com/office/drawing/2014/main" id="{AC2FAAE3-2AE4-8FD3-5FDB-653C1B43B43F}"/>
                  </a:ext>
                </a:extLst>
              </p:cNvPr>
              <p:cNvSpPr/>
              <p:nvPr/>
            </p:nvSpPr>
            <p:spPr>
              <a:xfrm rot="10800000">
                <a:off x="4269891" y="3203780"/>
                <a:ext cx="225293" cy="231568"/>
              </a:xfrm>
              <a:prstGeom prst="donut">
                <a:avLst>
                  <a:gd name="adj" fmla="val 2157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4FAB5F8-1076-120A-387A-35DB93895C05}"/>
                  </a:ext>
                </a:extLst>
              </p:cNvPr>
              <p:cNvSpPr/>
              <p:nvPr/>
            </p:nvSpPr>
            <p:spPr>
              <a:xfrm>
                <a:off x="4233650" y="3159383"/>
                <a:ext cx="300126" cy="317827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09AB3BB-EFD2-BF35-58C8-C2F18008DAB7}"/>
                </a:ext>
              </a:extLst>
            </p:cNvPr>
            <p:cNvGrpSpPr/>
            <p:nvPr/>
          </p:nvGrpSpPr>
          <p:grpSpPr>
            <a:xfrm>
              <a:off x="5720708" y="798170"/>
              <a:ext cx="252079" cy="249053"/>
              <a:chOff x="4233650" y="3159383"/>
              <a:chExt cx="300126" cy="317827"/>
            </a:xfrm>
          </p:grpSpPr>
          <p:sp>
            <p:nvSpPr>
              <p:cNvPr id="84" name="Circle: Hollow 83">
                <a:extLst>
                  <a:ext uri="{FF2B5EF4-FFF2-40B4-BE49-F238E27FC236}">
                    <a16:creationId xmlns:a16="http://schemas.microsoft.com/office/drawing/2014/main" id="{885F66B3-EECD-7805-0CFC-243EB9D9B017}"/>
                  </a:ext>
                </a:extLst>
              </p:cNvPr>
              <p:cNvSpPr/>
              <p:nvPr/>
            </p:nvSpPr>
            <p:spPr>
              <a:xfrm rot="10800000">
                <a:off x="4269891" y="3203780"/>
                <a:ext cx="225293" cy="231568"/>
              </a:xfrm>
              <a:prstGeom prst="donut">
                <a:avLst>
                  <a:gd name="adj" fmla="val 2157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2E733D2-4106-7389-7A5F-18143F6DAFE4}"/>
                  </a:ext>
                </a:extLst>
              </p:cNvPr>
              <p:cNvSpPr/>
              <p:nvPr/>
            </p:nvSpPr>
            <p:spPr>
              <a:xfrm>
                <a:off x="4233650" y="3159383"/>
                <a:ext cx="300126" cy="317827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6" name="Circle: Hollow 85">
              <a:extLst>
                <a:ext uri="{FF2B5EF4-FFF2-40B4-BE49-F238E27FC236}">
                  <a16:creationId xmlns:a16="http://schemas.microsoft.com/office/drawing/2014/main" id="{6D64E172-C04C-B93F-972E-6A91551F71EA}"/>
                </a:ext>
              </a:extLst>
            </p:cNvPr>
            <p:cNvSpPr/>
            <p:nvPr/>
          </p:nvSpPr>
          <p:spPr>
            <a:xfrm rot="10800000">
              <a:off x="5410947" y="1468594"/>
              <a:ext cx="109311" cy="108834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Circle: Hollow 86">
              <a:extLst>
                <a:ext uri="{FF2B5EF4-FFF2-40B4-BE49-F238E27FC236}">
                  <a16:creationId xmlns:a16="http://schemas.microsoft.com/office/drawing/2014/main" id="{D0B0E1C9-FB67-1F98-7684-E6330987467B}"/>
                </a:ext>
              </a:extLst>
            </p:cNvPr>
            <p:cNvSpPr/>
            <p:nvPr/>
          </p:nvSpPr>
          <p:spPr>
            <a:xfrm rot="10800000">
              <a:off x="3466407" y="3431222"/>
              <a:ext cx="109311" cy="108834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TextBox 6">
              <a:extLst>
                <a:ext uri="{FF2B5EF4-FFF2-40B4-BE49-F238E27FC236}">
                  <a16:creationId xmlns:a16="http://schemas.microsoft.com/office/drawing/2014/main" id="{526A21A1-9C17-79CC-43A1-9F82ABC990F0}"/>
                </a:ext>
              </a:extLst>
            </p:cNvPr>
            <p:cNvSpPr txBox="1"/>
            <p:nvPr/>
          </p:nvSpPr>
          <p:spPr>
            <a:xfrm>
              <a:off x="3608598" y="3394089"/>
              <a:ext cx="305906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 dirty="0">
                  <a:ln w="12700" cmpd="sng">
                    <a:solidFill>
                      <a:schemeClr val="accent4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74" name="TextBox 6">
              <a:extLst>
                <a:ext uri="{FF2B5EF4-FFF2-40B4-BE49-F238E27FC236}">
                  <a16:creationId xmlns:a16="http://schemas.microsoft.com/office/drawing/2014/main" id="{9F4C6973-C71C-F8DC-5D5A-7C5A62178F15}"/>
                </a:ext>
              </a:extLst>
            </p:cNvPr>
            <p:cNvSpPr txBox="1"/>
            <p:nvPr/>
          </p:nvSpPr>
          <p:spPr>
            <a:xfrm>
              <a:off x="3948487" y="2473465"/>
              <a:ext cx="305906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 dirty="0">
                  <a:ln w="12700" cmpd="sng">
                    <a:solidFill>
                      <a:schemeClr val="accent4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82" name="TextBox 6">
              <a:extLst>
                <a:ext uri="{FF2B5EF4-FFF2-40B4-BE49-F238E27FC236}">
                  <a16:creationId xmlns:a16="http://schemas.microsoft.com/office/drawing/2014/main" id="{FAD71516-DF1B-4E2A-C595-C7FCC84AC79E}"/>
                </a:ext>
              </a:extLst>
            </p:cNvPr>
            <p:cNvSpPr txBox="1"/>
            <p:nvPr/>
          </p:nvSpPr>
          <p:spPr>
            <a:xfrm>
              <a:off x="3780619" y="1117396"/>
              <a:ext cx="305906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 dirty="0">
                  <a:ln w="12700" cmpd="sng">
                    <a:solidFill>
                      <a:schemeClr val="accent4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88" name="TextBox 6">
              <a:extLst>
                <a:ext uri="{FF2B5EF4-FFF2-40B4-BE49-F238E27FC236}">
                  <a16:creationId xmlns:a16="http://schemas.microsoft.com/office/drawing/2014/main" id="{A0AB0125-CADC-F06B-3417-163C12C6D293}"/>
                </a:ext>
              </a:extLst>
            </p:cNvPr>
            <p:cNvSpPr txBox="1"/>
            <p:nvPr/>
          </p:nvSpPr>
          <p:spPr>
            <a:xfrm>
              <a:off x="7511657" y="3389161"/>
              <a:ext cx="305906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 dirty="0">
                  <a:ln w="12700" cmpd="sng">
                    <a:solidFill>
                      <a:schemeClr val="accent4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94" name="TextBox 6">
              <a:extLst>
                <a:ext uri="{FF2B5EF4-FFF2-40B4-BE49-F238E27FC236}">
                  <a16:creationId xmlns:a16="http://schemas.microsoft.com/office/drawing/2014/main" id="{F43452A0-4FF6-5103-9ACF-B3701611F4BF}"/>
                </a:ext>
              </a:extLst>
            </p:cNvPr>
            <p:cNvSpPr txBox="1"/>
            <p:nvPr/>
          </p:nvSpPr>
          <p:spPr>
            <a:xfrm>
              <a:off x="5324793" y="1169080"/>
              <a:ext cx="305906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 dirty="0">
                  <a:ln w="12700" cmpd="sng">
                    <a:solidFill>
                      <a:schemeClr val="accent4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95" name="TextBox 6">
              <a:extLst>
                <a:ext uri="{FF2B5EF4-FFF2-40B4-BE49-F238E27FC236}">
                  <a16:creationId xmlns:a16="http://schemas.microsoft.com/office/drawing/2014/main" id="{09FEC2F0-60A8-55EA-5E5D-752E2C9F8176}"/>
                </a:ext>
              </a:extLst>
            </p:cNvPr>
            <p:cNvSpPr txBox="1"/>
            <p:nvPr/>
          </p:nvSpPr>
          <p:spPr>
            <a:xfrm>
              <a:off x="5619240" y="3813859"/>
              <a:ext cx="305906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 dirty="0">
                  <a:ln w="12700" cmpd="sng">
                    <a:solidFill>
                      <a:schemeClr val="accent4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96" name="TextBox 6">
              <a:extLst>
                <a:ext uri="{FF2B5EF4-FFF2-40B4-BE49-F238E27FC236}">
                  <a16:creationId xmlns:a16="http://schemas.microsoft.com/office/drawing/2014/main" id="{74616659-2979-F4C3-47F7-11D451FA22E0}"/>
                </a:ext>
              </a:extLst>
            </p:cNvPr>
            <p:cNvSpPr txBox="1"/>
            <p:nvPr/>
          </p:nvSpPr>
          <p:spPr>
            <a:xfrm>
              <a:off x="6288637" y="2730390"/>
              <a:ext cx="305906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 dirty="0">
                  <a:ln w="12700" cmpd="sng">
                    <a:solidFill>
                      <a:schemeClr val="accent4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97" name="TextBox 6">
              <a:extLst>
                <a:ext uri="{FF2B5EF4-FFF2-40B4-BE49-F238E27FC236}">
                  <a16:creationId xmlns:a16="http://schemas.microsoft.com/office/drawing/2014/main" id="{6CB324CF-4B24-7EA6-BEF6-E146FFC2B18C}"/>
                </a:ext>
              </a:extLst>
            </p:cNvPr>
            <p:cNvSpPr txBox="1"/>
            <p:nvPr/>
          </p:nvSpPr>
          <p:spPr>
            <a:xfrm>
              <a:off x="7069008" y="1901553"/>
              <a:ext cx="305906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 dirty="0">
                  <a:ln w="12700" cmpd="sng">
                    <a:solidFill>
                      <a:schemeClr val="accent4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G</a:t>
              </a:r>
            </a:p>
          </p:txBody>
        </p:sp>
      </p:grpSp>
      <p:sp>
        <p:nvSpPr>
          <p:cNvPr id="98" name="TextBox 6">
            <a:extLst>
              <a:ext uri="{FF2B5EF4-FFF2-40B4-BE49-F238E27FC236}">
                <a16:creationId xmlns:a16="http://schemas.microsoft.com/office/drawing/2014/main" id="{E5A5E79E-24FD-0A29-218A-740C95C46B45}"/>
              </a:ext>
            </a:extLst>
          </p:cNvPr>
          <p:cNvSpPr txBox="1"/>
          <p:nvPr/>
        </p:nvSpPr>
        <p:spPr>
          <a:xfrm>
            <a:off x="445693" y="3879630"/>
            <a:ext cx="36223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A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464C476-D2B3-B75B-DC94-F0750F97710F}"/>
              </a:ext>
            </a:extLst>
          </p:cNvPr>
          <p:cNvCxnSpPr>
            <a:cxnSpLocks/>
            <a:stCxn id="71" idx="2"/>
          </p:cNvCxnSpPr>
          <p:nvPr/>
        </p:nvCxnSpPr>
        <p:spPr>
          <a:xfrm flipV="1">
            <a:off x="6573368" y="2915056"/>
            <a:ext cx="2174695" cy="361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F4F8B5-25E4-A34B-4B14-5233350E5276}"/>
              </a:ext>
            </a:extLst>
          </p:cNvPr>
          <p:cNvCxnSpPr>
            <a:cxnSpLocks/>
          </p:cNvCxnSpPr>
          <p:nvPr/>
        </p:nvCxnSpPr>
        <p:spPr>
          <a:xfrm flipH="1" flipV="1">
            <a:off x="6560995" y="487113"/>
            <a:ext cx="24063" cy="373706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2D83C9-68CC-BF67-6555-6730C815FD59}"/>
              </a:ext>
            </a:extLst>
          </p:cNvPr>
          <p:cNvCxnSpPr>
            <a:cxnSpLocks/>
          </p:cNvCxnSpPr>
          <p:nvPr/>
        </p:nvCxnSpPr>
        <p:spPr>
          <a:xfrm flipH="1" flipV="1">
            <a:off x="5109324" y="444085"/>
            <a:ext cx="1007" cy="439271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6">
            <a:extLst>
              <a:ext uri="{FF2B5EF4-FFF2-40B4-BE49-F238E27FC236}">
                <a16:creationId xmlns:a16="http://schemas.microsoft.com/office/drawing/2014/main" id="{B0C7DC60-80DF-9731-57C0-B2F6DD5FBC31}"/>
              </a:ext>
            </a:extLst>
          </p:cNvPr>
          <p:cNvSpPr txBox="1"/>
          <p:nvPr/>
        </p:nvSpPr>
        <p:spPr>
          <a:xfrm>
            <a:off x="3448665" y="2294812"/>
            <a:ext cx="52270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>
                <a:ln w="0">
                  <a:noFill/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/>
              <a:t>Z4</a:t>
            </a:r>
          </a:p>
        </p:txBody>
      </p:sp>
      <p:sp>
        <p:nvSpPr>
          <p:cNvPr id="103" name="TextBox 6">
            <a:extLst>
              <a:ext uri="{FF2B5EF4-FFF2-40B4-BE49-F238E27FC236}">
                <a16:creationId xmlns:a16="http://schemas.microsoft.com/office/drawing/2014/main" id="{B3BB9CA8-6FD2-A229-777F-FA34B2ECE8F8}"/>
              </a:ext>
            </a:extLst>
          </p:cNvPr>
          <p:cNvSpPr txBox="1"/>
          <p:nvPr/>
        </p:nvSpPr>
        <p:spPr>
          <a:xfrm>
            <a:off x="7841627" y="3615058"/>
            <a:ext cx="52270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>
                <a:ln w="0">
                  <a:noFill/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/>
              <a:t>Z1</a:t>
            </a:r>
          </a:p>
        </p:txBody>
      </p:sp>
      <p:sp>
        <p:nvSpPr>
          <p:cNvPr id="104" name="TextBox 6">
            <a:extLst>
              <a:ext uri="{FF2B5EF4-FFF2-40B4-BE49-F238E27FC236}">
                <a16:creationId xmlns:a16="http://schemas.microsoft.com/office/drawing/2014/main" id="{2706EE69-0F89-5EAF-D43B-28C09E56482F}"/>
              </a:ext>
            </a:extLst>
          </p:cNvPr>
          <p:cNvSpPr txBox="1"/>
          <p:nvPr/>
        </p:nvSpPr>
        <p:spPr>
          <a:xfrm>
            <a:off x="5619240" y="2332510"/>
            <a:ext cx="52270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>
                <a:ln w="0">
                  <a:noFill/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/>
              <a:t>Z3</a:t>
            </a:r>
          </a:p>
        </p:txBody>
      </p:sp>
      <p:sp>
        <p:nvSpPr>
          <p:cNvPr id="105" name="TextBox 6">
            <a:extLst>
              <a:ext uri="{FF2B5EF4-FFF2-40B4-BE49-F238E27FC236}">
                <a16:creationId xmlns:a16="http://schemas.microsoft.com/office/drawing/2014/main" id="{A8258D1A-D650-EB36-5A14-D81CE277649C}"/>
              </a:ext>
            </a:extLst>
          </p:cNvPr>
          <p:cNvSpPr txBox="1"/>
          <p:nvPr/>
        </p:nvSpPr>
        <p:spPr>
          <a:xfrm>
            <a:off x="7563626" y="1546581"/>
            <a:ext cx="52270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>
                <a:ln w="0">
                  <a:noFill/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/>
              <a:t>Z2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BF0FAF1-8480-D552-4C9D-45AE0509D11B}"/>
              </a:ext>
            </a:extLst>
          </p:cNvPr>
          <p:cNvCxnSpPr>
            <a:cxnSpLocks/>
          </p:cNvCxnSpPr>
          <p:nvPr/>
        </p:nvCxnSpPr>
        <p:spPr>
          <a:xfrm flipH="1">
            <a:off x="514387" y="4378487"/>
            <a:ext cx="20956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2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3222110-7ED1-D77D-9470-F10F16A8B217}"/>
              </a:ext>
            </a:extLst>
          </p:cNvPr>
          <p:cNvGrpSpPr/>
          <p:nvPr/>
        </p:nvGrpSpPr>
        <p:grpSpPr>
          <a:xfrm>
            <a:off x="360692" y="489940"/>
            <a:ext cx="2743200" cy="4024918"/>
            <a:chOff x="422160" y="360594"/>
            <a:chExt cx="2743200" cy="402491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BD052DD-E665-4C2D-9901-C1CF149126CF}"/>
                </a:ext>
              </a:extLst>
            </p:cNvPr>
            <p:cNvGrpSpPr/>
            <p:nvPr/>
          </p:nvGrpSpPr>
          <p:grpSpPr>
            <a:xfrm>
              <a:off x="422160" y="360594"/>
              <a:ext cx="2743200" cy="4024918"/>
              <a:chOff x="422160" y="1274994"/>
              <a:chExt cx="2743200" cy="4024918"/>
            </a:xfrm>
          </p:grpSpPr>
          <p:sp>
            <p:nvSpPr>
              <p:cNvPr id="51" name="TextBox 2">
                <a:extLst>
                  <a:ext uri="{FF2B5EF4-FFF2-40B4-BE49-F238E27FC236}">
                    <a16:creationId xmlns:a16="http://schemas.microsoft.com/office/drawing/2014/main" id="{4FBB889E-5AB3-4B70-B6DC-F306EE0F63A8}"/>
                  </a:ext>
                </a:extLst>
              </p:cNvPr>
              <p:cNvSpPr txBox="1"/>
              <p:nvPr/>
            </p:nvSpPr>
            <p:spPr>
              <a:xfrm>
                <a:off x="1012218" y="1562029"/>
                <a:ext cx="1722239" cy="3737883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Water Trough</a:t>
                </a:r>
                <a:endParaRPr lang="en-US" sz="1400" dirty="0"/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Pool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Water Cascade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Horizontal Logs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Standing Logs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Wrapped Stan 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Boulders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Metal Pole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Zipline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Tiger entrance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Scent Testing Point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= Zonation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1A53029-7C70-4809-B0E2-BA75ADDAA914}"/>
                  </a:ext>
                </a:extLst>
              </p:cNvPr>
              <p:cNvSpPr/>
              <p:nvPr/>
            </p:nvSpPr>
            <p:spPr>
              <a:xfrm>
                <a:off x="631733" y="3535648"/>
                <a:ext cx="164190" cy="156611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4" name="Circle: Hollow 53">
                <a:extLst>
                  <a:ext uri="{FF2B5EF4-FFF2-40B4-BE49-F238E27FC236}">
                    <a16:creationId xmlns:a16="http://schemas.microsoft.com/office/drawing/2014/main" id="{25960CE6-D8D9-4BA9-98D6-CEA705045C5D}"/>
                  </a:ext>
                </a:extLst>
              </p:cNvPr>
              <p:cNvSpPr/>
              <p:nvPr/>
            </p:nvSpPr>
            <p:spPr>
              <a:xfrm>
                <a:off x="644065" y="2928359"/>
                <a:ext cx="164189" cy="164189"/>
              </a:xfrm>
              <a:prstGeom prst="donu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F8D1280-314F-4411-9E06-25AD48336A2B}"/>
                  </a:ext>
                </a:extLst>
              </p:cNvPr>
              <p:cNvSpPr/>
              <p:nvPr/>
            </p:nvSpPr>
            <p:spPr>
              <a:xfrm rot="16200000">
                <a:off x="702097" y="2480977"/>
                <a:ext cx="50521" cy="42941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8" name="Rectangle 78">
                <a:extLst>
                  <a:ext uri="{FF2B5EF4-FFF2-40B4-BE49-F238E27FC236}">
                    <a16:creationId xmlns:a16="http://schemas.microsoft.com/office/drawing/2014/main" id="{51182906-46EE-47C9-9D54-39D09CEA1B50}"/>
                  </a:ext>
                </a:extLst>
              </p:cNvPr>
              <p:cNvSpPr/>
              <p:nvPr/>
            </p:nvSpPr>
            <p:spPr>
              <a:xfrm rot="5100000">
                <a:off x="627490" y="2195707"/>
                <a:ext cx="189449" cy="404154"/>
              </a:xfrm>
              <a:custGeom>
                <a:avLst/>
                <a:gdLst>
                  <a:gd name="connsiteX0" fmla="*/ 0 w 189449"/>
                  <a:gd name="connsiteY0" fmla="*/ 0 h 404154"/>
                  <a:gd name="connsiteX1" fmla="*/ 189449 w 189449"/>
                  <a:gd name="connsiteY1" fmla="*/ 0 h 404154"/>
                  <a:gd name="connsiteX2" fmla="*/ 189449 w 189449"/>
                  <a:gd name="connsiteY2" fmla="*/ 404154 h 404154"/>
                  <a:gd name="connsiteX3" fmla="*/ 0 w 189449"/>
                  <a:gd name="connsiteY3" fmla="*/ 404154 h 404154"/>
                  <a:gd name="connsiteX4" fmla="*/ 0 w 189449"/>
                  <a:gd name="connsiteY4" fmla="*/ 0 h 404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449" h="404154" fill="none" extrusionOk="0">
                    <a:moveTo>
                      <a:pt x="0" y="0"/>
                    </a:moveTo>
                    <a:cubicBezTo>
                      <a:pt x="92180" y="-20588"/>
                      <a:pt x="95390" y="19890"/>
                      <a:pt x="189449" y="0"/>
                    </a:cubicBezTo>
                    <a:cubicBezTo>
                      <a:pt x="193428" y="101056"/>
                      <a:pt x="173864" y="308931"/>
                      <a:pt x="189449" y="404154"/>
                    </a:cubicBezTo>
                    <a:cubicBezTo>
                      <a:pt x="98764" y="422171"/>
                      <a:pt x="66777" y="384056"/>
                      <a:pt x="0" y="404154"/>
                    </a:cubicBezTo>
                    <a:cubicBezTo>
                      <a:pt x="-12893" y="272779"/>
                      <a:pt x="13314" y="140459"/>
                      <a:pt x="0" y="0"/>
                    </a:cubicBezTo>
                    <a:close/>
                  </a:path>
                  <a:path w="189449" h="404154" stroke="0" extrusionOk="0">
                    <a:moveTo>
                      <a:pt x="0" y="0"/>
                    </a:moveTo>
                    <a:cubicBezTo>
                      <a:pt x="92555" y="-20410"/>
                      <a:pt x="143789" y="21067"/>
                      <a:pt x="189449" y="0"/>
                    </a:cubicBezTo>
                    <a:cubicBezTo>
                      <a:pt x="230508" y="198640"/>
                      <a:pt x="171872" y="296121"/>
                      <a:pt x="189449" y="404154"/>
                    </a:cubicBezTo>
                    <a:cubicBezTo>
                      <a:pt x="107549" y="423699"/>
                      <a:pt x="61028" y="381748"/>
                      <a:pt x="0" y="404154"/>
                    </a:cubicBezTo>
                    <a:cubicBezTo>
                      <a:pt x="-20558" y="258441"/>
                      <a:pt x="11025" y="195020"/>
                      <a:pt x="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  <a:extLst>
                  <a:ext uri="{C807C97D-BFC1-408E-A445-0C87EB9F89A2}">
                    <ask:lineSketchStyleProps xmlns:ask="http://schemas.microsoft.com/office/drawing/2018/sketchyshapes" sd="14511872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68DA81C-9068-49D1-B278-518A64AD34E1}"/>
                  </a:ext>
                </a:extLst>
              </p:cNvPr>
              <p:cNvSpPr/>
              <p:nvPr/>
            </p:nvSpPr>
            <p:spPr>
              <a:xfrm>
                <a:off x="482248" y="1933347"/>
                <a:ext cx="479934" cy="18944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0" name="Flowchart: Delay 59">
                <a:extLst>
                  <a:ext uri="{FF2B5EF4-FFF2-40B4-BE49-F238E27FC236}">
                    <a16:creationId xmlns:a16="http://schemas.microsoft.com/office/drawing/2014/main" id="{659EB160-F321-4174-A97D-EB29DE065EA9}"/>
                  </a:ext>
                </a:extLst>
              </p:cNvPr>
              <p:cNvSpPr/>
              <p:nvPr/>
            </p:nvSpPr>
            <p:spPr>
              <a:xfrm>
                <a:off x="702896" y="1712012"/>
                <a:ext cx="101038" cy="113669"/>
              </a:xfrm>
              <a:prstGeom prst="flowChartDelay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TextBox 10">
                <a:extLst>
                  <a:ext uri="{FF2B5EF4-FFF2-40B4-BE49-F238E27FC236}">
                    <a16:creationId xmlns:a16="http://schemas.microsoft.com/office/drawing/2014/main" id="{EC97160C-9CBC-46E3-9670-2A402A0F7654}"/>
                  </a:ext>
                </a:extLst>
              </p:cNvPr>
              <p:cNvSpPr txBox="1"/>
              <p:nvPr/>
            </p:nvSpPr>
            <p:spPr>
              <a:xfrm>
                <a:off x="422160" y="1274994"/>
                <a:ext cx="2743200" cy="3693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l"/>
                <a:r>
                  <a:rPr lang="en-US" b="1" dirty="0">
                    <a:latin typeface="Arial"/>
                    <a:cs typeface="Arial"/>
                  </a:rPr>
                  <a:t>Legend</a:t>
                </a:r>
                <a:endParaRPr lang="en-US" dirty="0">
                  <a:latin typeface="Arial"/>
                  <a:cs typeface="Arial"/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BEDC31F-1639-407A-8CF4-0FBEA84D874F}"/>
                  </a:ext>
                </a:extLst>
              </p:cNvPr>
              <p:cNvCxnSpPr/>
              <p:nvPr/>
            </p:nvCxnSpPr>
            <p:spPr>
              <a:xfrm>
                <a:off x="532858" y="4158069"/>
                <a:ext cx="409207" cy="15661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748C22F-3E75-3F0D-47C5-A90BCE3FAA68}"/>
                </a:ext>
              </a:extLst>
            </p:cNvPr>
            <p:cNvSpPr/>
            <p:nvPr/>
          </p:nvSpPr>
          <p:spPr>
            <a:xfrm rot="10800000">
              <a:off x="697327" y="2992235"/>
              <a:ext cx="56088" cy="6143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710B445-75DB-79CB-C4B4-51233581C372}"/>
                </a:ext>
              </a:extLst>
            </p:cNvPr>
            <p:cNvGrpSpPr/>
            <p:nvPr/>
          </p:nvGrpSpPr>
          <p:grpSpPr>
            <a:xfrm>
              <a:off x="609616" y="2293631"/>
              <a:ext cx="201742" cy="215995"/>
              <a:chOff x="4233650" y="3159383"/>
              <a:chExt cx="300126" cy="317827"/>
            </a:xfrm>
          </p:grpSpPr>
          <p:sp>
            <p:nvSpPr>
              <p:cNvPr id="91" name="Circle: Hollow 90">
                <a:extLst>
                  <a:ext uri="{FF2B5EF4-FFF2-40B4-BE49-F238E27FC236}">
                    <a16:creationId xmlns:a16="http://schemas.microsoft.com/office/drawing/2014/main" id="{E9E87BE6-02B5-AC77-83C9-DC784BD6BEF8}"/>
                  </a:ext>
                </a:extLst>
              </p:cNvPr>
              <p:cNvSpPr/>
              <p:nvPr/>
            </p:nvSpPr>
            <p:spPr>
              <a:xfrm rot="10800000">
                <a:off x="4269891" y="3203780"/>
                <a:ext cx="225293" cy="231568"/>
              </a:xfrm>
              <a:prstGeom prst="donut">
                <a:avLst>
                  <a:gd name="adj" fmla="val 2157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0C564422-5048-288C-4E69-B71EB2C7DD3D}"/>
                  </a:ext>
                </a:extLst>
              </p:cNvPr>
              <p:cNvSpPr/>
              <p:nvPr/>
            </p:nvSpPr>
            <p:spPr>
              <a:xfrm>
                <a:off x="4233650" y="3159383"/>
                <a:ext cx="300126" cy="317827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3256194-21DC-1B66-E356-C0EF71B698E5}"/>
                </a:ext>
              </a:extLst>
            </p:cNvPr>
            <p:cNvSpPr/>
            <p:nvPr/>
          </p:nvSpPr>
          <p:spPr>
            <a:xfrm rot="16200000">
              <a:off x="660347" y="3481446"/>
              <a:ext cx="73961" cy="30525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BB10354-E214-C474-3F34-8B936717FE98}"/>
              </a:ext>
            </a:extLst>
          </p:cNvPr>
          <p:cNvGrpSpPr/>
          <p:nvPr/>
        </p:nvGrpSpPr>
        <p:grpSpPr>
          <a:xfrm>
            <a:off x="2456907" y="469788"/>
            <a:ext cx="6407436" cy="5303585"/>
            <a:chOff x="2456907" y="469788"/>
            <a:chExt cx="6407436" cy="5303585"/>
          </a:xfrm>
        </p:grpSpPr>
        <p:sp>
          <p:nvSpPr>
            <p:cNvPr id="48" name="Rectangle 6">
              <a:extLst>
                <a:ext uri="{FF2B5EF4-FFF2-40B4-BE49-F238E27FC236}">
                  <a16:creationId xmlns:a16="http://schemas.microsoft.com/office/drawing/2014/main" id="{F984E05F-C4C7-610E-3C05-C384DC4BCAD7}"/>
                </a:ext>
              </a:extLst>
            </p:cNvPr>
            <p:cNvSpPr/>
            <p:nvPr/>
          </p:nvSpPr>
          <p:spPr>
            <a:xfrm rot="14460350">
              <a:off x="5120901" y="3380085"/>
              <a:ext cx="404490" cy="973097"/>
            </a:xfrm>
            <a:custGeom>
              <a:avLst/>
              <a:gdLst>
                <a:gd name="connsiteX0" fmla="*/ 0 w 404490"/>
                <a:gd name="connsiteY0" fmla="*/ 0 h 973097"/>
                <a:gd name="connsiteX1" fmla="*/ 194155 w 404490"/>
                <a:gd name="connsiteY1" fmla="*/ 0 h 973097"/>
                <a:gd name="connsiteX2" fmla="*/ 404490 w 404490"/>
                <a:gd name="connsiteY2" fmla="*/ 0 h 973097"/>
                <a:gd name="connsiteX3" fmla="*/ 404490 w 404490"/>
                <a:gd name="connsiteY3" fmla="*/ 184888 h 973097"/>
                <a:gd name="connsiteX4" fmla="*/ 404490 w 404490"/>
                <a:gd name="connsiteY4" fmla="*/ 398969 h 973097"/>
                <a:gd name="connsiteX5" fmla="*/ 404490 w 404490"/>
                <a:gd name="connsiteY5" fmla="*/ 574127 h 973097"/>
                <a:gd name="connsiteX6" fmla="*/ 404490 w 404490"/>
                <a:gd name="connsiteY6" fmla="*/ 739553 h 973097"/>
                <a:gd name="connsiteX7" fmla="*/ 404490 w 404490"/>
                <a:gd name="connsiteY7" fmla="*/ 973097 h 973097"/>
                <a:gd name="connsiteX8" fmla="*/ 202245 w 404490"/>
                <a:gd name="connsiteY8" fmla="*/ 973097 h 973097"/>
                <a:gd name="connsiteX9" fmla="*/ 0 w 404490"/>
                <a:gd name="connsiteY9" fmla="*/ 973097 h 973097"/>
                <a:gd name="connsiteX10" fmla="*/ 0 w 404490"/>
                <a:gd name="connsiteY10" fmla="*/ 807670 h 973097"/>
                <a:gd name="connsiteX11" fmla="*/ 0 w 404490"/>
                <a:gd name="connsiteY11" fmla="*/ 632513 h 973097"/>
                <a:gd name="connsiteX12" fmla="*/ 0 w 404490"/>
                <a:gd name="connsiteY12" fmla="*/ 418431 h 973097"/>
                <a:gd name="connsiteX13" fmla="*/ 0 w 404490"/>
                <a:gd name="connsiteY13" fmla="*/ 233543 h 973097"/>
                <a:gd name="connsiteX14" fmla="*/ 0 w 404490"/>
                <a:gd name="connsiteY14" fmla="*/ 0 h 973097"/>
                <a:gd name="connsiteX0" fmla="*/ 0 w 404490"/>
                <a:gd name="connsiteY0" fmla="*/ 0 h 973097"/>
                <a:gd name="connsiteX1" fmla="*/ 190110 w 404490"/>
                <a:gd name="connsiteY1" fmla="*/ 0 h 973097"/>
                <a:gd name="connsiteX2" fmla="*/ 404490 w 404490"/>
                <a:gd name="connsiteY2" fmla="*/ 0 h 973097"/>
                <a:gd name="connsiteX3" fmla="*/ 404490 w 404490"/>
                <a:gd name="connsiteY3" fmla="*/ 214081 h 973097"/>
                <a:gd name="connsiteX4" fmla="*/ 404490 w 404490"/>
                <a:gd name="connsiteY4" fmla="*/ 418431 h 973097"/>
                <a:gd name="connsiteX5" fmla="*/ 404490 w 404490"/>
                <a:gd name="connsiteY5" fmla="*/ 622782 h 973097"/>
                <a:gd name="connsiteX6" fmla="*/ 404490 w 404490"/>
                <a:gd name="connsiteY6" fmla="*/ 973097 h 973097"/>
                <a:gd name="connsiteX7" fmla="*/ 206290 w 404490"/>
                <a:gd name="connsiteY7" fmla="*/ 973097 h 973097"/>
                <a:gd name="connsiteX8" fmla="*/ 0 w 404490"/>
                <a:gd name="connsiteY8" fmla="*/ 973097 h 973097"/>
                <a:gd name="connsiteX9" fmla="*/ 0 w 404490"/>
                <a:gd name="connsiteY9" fmla="*/ 768746 h 973097"/>
                <a:gd name="connsiteX10" fmla="*/ 0 w 404490"/>
                <a:gd name="connsiteY10" fmla="*/ 574127 h 973097"/>
                <a:gd name="connsiteX11" fmla="*/ 0 w 404490"/>
                <a:gd name="connsiteY11" fmla="*/ 360045 h 973097"/>
                <a:gd name="connsiteX12" fmla="*/ 0 w 404490"/>
                <a:gd name="connsiteY12" fmla="*/ 0 h 97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490" h="973097" fill="none" extrusionOk="0">
                  <a:moveTo>
                    <a:pt x="0" y="0"/>
                  </a:moveTo>
                  <a:cubicBezTo>
                    <a:pt x="31596" y="-6903"/>
                    <a:pt x="152480" y="2289"/>
                    <a:pt x="194155" y="0"/>
                  </a:cubicBezTo>
                  <a:cubicBezTo>
                    <a:pt x="256980" y="-4993"/>
                    <a:pt x="348267" y="9846"/>
                    <a:pt x="404490" y="0"/>
                  </a:cubicBezTo>
                  <a:cubicBezTo>
                    <a:pt x="416584" y="74489"/>
                    <a:pt x="387911" y="99356"/>
                    <a:pt x="404490" y="184888"/>
                  </a:cubicBezTo>
                  <a:cubicBezTo>
                    <a:pt x="419334" y="273047"/>
                    <a:pt x="398290" y="311008"/>
                    <a:pt x="404490" y="398969"/>
                  </a:cubicBezTo>
                  <a:cubicBezTo>
                    <a:pt x="413939" y="486795"/>
                    <a:pt x="399760" y="497456"/>
                    <a:pt x="404490" y="574127"/>
                  </a:cubicBezTo>
                  <a:cubicBezTo>
                    <a:pt x="414050" y="644901"/>
                    <a:pt x="399641" y="691832"/>
                    <a:pt x="404490" y="739553"/>
                  </a:cubicBezTo>
                  <a:cubicBezTo>
                    <a:pt x="409662" y="775102"/>
                    <a:pt x="352171" y="906172"/>
                    <a:pt x="404490" y="973097"/>
                  </a:cubicBezTo>
                  <a:cubicBezTo>
                    <a:pt x="327436" y="975968"/>
                    <a:pt x="251752" y="967918"/>
                    <a:pt x="202245" y="973097"/>
                  </a:cubicBezTo>
                  <a:cubicBezTo>
                    <a:pt x="164359" y="996810"/>
                    <a:pt x="69370" y="964042"/>
                    <a:pt x="0" y="973097"/>
                  </a:cubicBezTo>
                  <a:cubicBezTo>
                    <a:pt x="-1359" y="890552"/>
                    <a:pt x="8881" y="837767"/>
                    <a:pt x="0" y="807670"/>
                  </a:cubicBezTo>
                  <a:cubicBezTo>
                    <a:pt x="-16425" y="766970"/>
                    <a:pt x="21498" y="686911"/>
                    <a:pt x="0" y="632513"/>
                  </a:cubicBezTo>
                  <a:cubicBezTo>
                    <a:pt x="-21531" y="567165"/>
                    <a:pt x="28287" y="482385"/>
                    <a:pt x="0" y="418431"/>
                  </a:cubicBezTo>
                  <a:cubicBezTo>
                    <a:pt x="-32712" y="355173"/>
                    <a:pt x="32986" y="320050"/>
                    <a:pt x="0" y="233543"/>
                  </a:cubicBezTo>
                  <a:cubicBezTo>
                    <a:pt x="-24515" y="136209"/>
                    <a:pt x="23059" y="69027"/>
                    <a:pt x="0" y="0"/>
                  </a:cubicBezTo>
                  <a:close/>
                </a:path>
                <a:path w="404490" h="973097" stroke="0" extrusionOk="0">
                  <a:moveTo>
                    <a:pt x="0" y="0"/>
                  </a:moveTo>
                  <a:cubicBezTo>
                    <a:pt x="29549" y="-2600"/>
                    <a:pt x="137674" y="7473"/>
                    <a:pt x="190110" y="0"/>
                  </a:cubicBezTo>
                  <a:cubicBezTo>
                    <a:pt x="236508" y="-929"/>
                    <a:pt x="352770" y="1201"/>
                    <a:pt x="404490" y="0"/>
                  </a:cubicBezTo>
                  <a:cubicBezTo>
                    <a:pt x="414602" y="91983"/>
                    <a:pt x="377986" y="124634"/>
                    <a:pt x="404490" y="214081"/>
                  </a:cubicBezTo>
                  <a:cubicBezTo>
                    <a:pt x="433929" y="296941"/>
                    <a:pt x="393228" y="365479"/>
                    <a:pt x="404490" y="418431"/>
                  </a:cubicBezTo>
                  <a:cubicBezTo>
                    <a:pt x="406834" y="456873"/>
                    <a:pt x="398913" y="520708"/>
                    <a:pt x="404490" y="622782"/>
                  </a:cubicBezTo>
                  <a:cubicBezTo>
                    <a:pt x="412027" y="761012"/>
                    <a:pt x="329596" y="869801"/>
                    <a:pt x="404490" y="973097"/>
                  </a:cubicBezTo>
                  <a:cubicBezTo>
                    <a:pt x="333321" y="975958"/>
                    <a:pt x="305358" y="972739"/>
                    <a:pt x="206290" y="973097"/>
                  </a:cubicBezTo>
                  <a:cubicBezTo>
                    <a:pt x="105161" y="980812"/>
                    <a:pt x="73355" y="960246"/>
                    <a:pt x="0" y="973097"/>
                  </a:cubicBezTo>
                  <a:cubicBezTo>
                    <a:pt x="-36178" y="892413"/>
                    <a:pt x="21398" y="836789"/>
                    <a:pt x="0" y="768746"/>
                  </a:cubicBezTo>
                  <a:cubicBezTo>
                    <a:pt x="-19720" y="716356"/>
                    <a:pt x="8972" y="642080"/>
                    <a:pt x="0" y="574127"/>
                  </a:cubicBezTo>
                  <a:cubicBezTo>
                    <a:pt x="-954" y="517579"/>
                    <a:pt x="2136" y="451924"/>
                    <a:pt x="0" y="360045"/>
                  </a:cubicBezTo>
                  <a:cubicBezTo>
                    <a:pt x="-5300" y="278336"/>
                    <a:pt x="12235" y="146455"/>
                    <a:pt x="0" y="0"/>
                  </a:cubicBezTo>
                  <a:close/>
                </a:path>
                <a:path w="404490" h="973097" fill="none" stroke="0" extrusionOk="0">
                  <a:moveTo>
                    <a:pt x="0" y="0"/>
                  </a:moveTo>
                  <a:cubicBezTo>
                    <a:pt x="34594" y="-3877"/>
                    <a:pt x="158293" y="5051"/>
                    <a:pt x="194155" y="0"/>
                  </a:cubicBezTo>
                  <a:cubicBezTo>
                    <a:pt x="223218" y="-12325"/>
                    <a:pt x="338992" y="13608"/>
                    <a:pt x="404490" y="0"/>
                  </a:cubicBezTo>
                  <a:cubicBezTo>
                    <a:pt x="406021" y="69711"/>
                    <a:pt x="395945" y="93708"/>
                    <a:pt x="404490" y="184888"/>
                  </a:cubicBezTo>
                  <a:cubicBezTo>
                    <a:pt x="430279" y="276817"/>
                    <a:pt x="396461" y="310909"/>
                    <a:pt x="404490" y="398969"/>
                  </a:cubicBezTo>
                  <a:cubicBezTo>
                    <a:pt x="416339" y="486910"/>
                    <a:pt x="401444" y="499176"/>
                    <a:pt x="404490" y="574127"/>
                  </a:cubicBezTo>
                  <a:cubicBezTo>
                    <a:pt x="399274" y="649243"/>
                    <a:pt x="394790" y="692738"/>
                    <a:pt x="404490" y="739553"/>
                  </a:cubicBezTo>
                  <a:cubicBezTo>
                    <a:pt x="427225" y="766460"/>
                    <a:pt x="356163" y="913848"/>
                    <a:pt x="404490" y="973097"/>
                  </a:cubicBezTo>
                  <a:cubicBezTo>
                    <a:pt x="313712" y="988256"/>
                    <a:pt x="245708" y="969418"/>
                    <a:pt x="202245" y="973097"/>
                  </a:cubicBezTo>
                  <a:cubicBezTo>
                    <a:pt x="147099" y="979742"/>
                    <a:pt x="60477" y="974826"/>
                    <a:pt x="0" y="973097"/>
                  </a:cubicBezTo>
                  <a:cubicBezTo>
                    <a:pt x="-17631" y="901768"/>
                    <a:pt x="14464" y="836979"/>
                    <a:pt x="0" y="807670"/>
                  </a:cubicBezTo>
                  <a:cubicBezTo>
                    <a:pt x="-13334" y="768874"/>
                    <a:pt x="28134" y="691890"/>
                    <a:pt x="0" y="632513"/>
                  </a:cubicBezTo>
                  <a:cubicBezTo>
                    <a:pt x="-8244" y="577000"/>
                    <a:pt x="9882" y="479925"/>
                    <a:pt x="0" y="418431"/>
                  </a:cubicBezTo>
                  <a:cubicBezTo>
                    <a:pt x="-25851" y="341808"/>
                    <a:pt x="43253" y="308288"/>
                    <a:pt x="0" y="233543"/>
                  </a:cubicBezTo>
                  <a:cubicBezTo>
                    <a:pt x="-38774" y="154180"/>
                    <a:pt x="29699" y="59572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451187210">
                    <a:custGeom>
                      <a:avLst/>
                      <a:gdLst>
                        <a:gd name="connsiteX0" fmla="*/ 0 w 608229"/>
                        <a:gd name="connsiteY0" fmla="*/ 0 h 2525967"/>
                        <a:gd name="connsiteX1" fmla="*/ 291950 w 608229"/>
                        <a:gd name="connsiteY1" fmla="*/ 0 h 2525967"/>
                        <a:gd name="connsiteX2" fmla="*/ 608229 w 608229"/>
                        <a:gd name="connsiteY2" fmla="*/ 0 h 2525967"/>
                        <a:gd name="connsiteX3" fmla="*/ 608229 w 608229"/>
                        <a:gd name="connsiteY3" fmla="*/ 479934 h 2525967"/>
                        <a:gd name="connsiteX4" fmla="*/ 608229 w 608229"/>
                        <a:gd name="connsiteY4" fmla="*/ 1035646 h 2525967"/>
                        <a:gd name="connsiteX5" fmla="*/ 608229 w 608229"/>
                        <a:gd name="connsiteY5" fmla="*/ 1490321 h 2525967"/>
                        <a:gd name="connsiteX6" fmla="*/ 608229 w 608229"/>
                        <a:gd name="connsiteY6" fmla="*/ 1919735 h 2525967"/>
                        <a:gd name="connsiteX7" fmla="*/ 608229 w 608229"/>
                        <a:gd name="connsiteY7" fmla="*/ 2525967 h 2525967"/>
                        <a:gd name="connsiteX8" fmla="*/ 304115 w 608229"/>
                        <a:gd name="connsiteY8" fmla="*/ 2525967 h 2525967"/>
                        <a:gd name="connsiteX9" fmla="*/ 0 w 608229"/>
                        <a:gd name="connsiteY9" fmla="*/ 2525967 h 2525967"/>
                        <a:gd name="connsiteX10" fmla="*/ 0 w 608229"/>
                        <a:gd name="connsiteY10" fmla="*/ 2096553 h 2525967"/>
                        <a:gd name="connsiteX11" fmla="*/ 0 w 608229"/>
                        <a:gd name="connsiteY11" fmla="*/ 1641879 h 2525967"/>
                        <a:gd name="connsiteX12" fmla="*/ 0 w 608229"/>
                        <a:gd name="connsiteY12" fmla="*/ 1086166 h 2525967"/>
                        <a:gd name="connsiteX13" fmla="*/ 0 w 608229"/>
                        <a:gd name="connsiteY13" fmla="*/ 606232 h 2525967"/>
                        <a:gd name="connsiteX14" fmla="*/ 0 w 608229"/>
                        <a:gd name="connsiteY14" fmla="*/ 0 h 2525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08229" h="2525967" fill="none" extrusionOk="0">
                          <a:moveTo>
                            <a:pt x="0" y="0"/>
                          </a:moveTo>
                          <a:cubicBezTo>
                            <a:pt x="63642" y="-13640"/>
                            <a:pt x="227064" y="29462"/>
                            <a:pt x="291950" y="0"/>
                          </a:cubicBezTo>
                          <a:cubicBezTo>
                            <a:pt x="356836" y="-29462"/>
                            <a:pt x="503815" y="9253"/>
                            <a:pt x="608229" y="0"/>
                          </a:cubicBezTo>
                          <a:cubicBezTo>
                            <a:pt x="623160" y="193656"/>
                            <a:pt x="584134" y="252980"/>
                            <a:pt x="608229" y="479934"/>
                          </a:cubicBezTo>
                          <a:cubicBezTo>
                            <a:pt x="632324" y="706888"/>
                            <a:pt x="596289" y="811268"/>
                            <a:pt x="608229" y="1035646"/>
                          </a:cubicBezTo>
                          <a:cubicBezTo>
                            <a:pt x="620169" y="1260024"/>
                            <a:pt x="605467" y="1298705"/>
                            <a:pt x="608229" y="1490321"/>
                          </a:cubicBezTo>
                          <a:cubicBezTo>
                            <a:pt x="610991" y="1681937"/>
                            <a:pt x="597093" y="1813847"/>
                            <a:pt x="608229" y="1919735"/>
                          </a:cubicBezTo>
                          <a:cubicBezTo>
                            <a:pt x="619365" y="2025623"/>
                            <a:pt x="537484" y="2394840"/>
                            <a:pt x="608229" y="2525967"/>
                          </a:cubicBezTo>
                          <a:cubicBezTo>
                            <a:pt x="484195" y="2548317"/>
                            <a:pt x="374563" y="2498499"/>
                            <a:pt x="304115" y="2525967"/>
                          </a:cubicBezTo>
                          <a:cubicBezTo>
                            <a:pt x="233667" y="2553435"/>
                            <a:pt x="100678" y="2503549"/>
                            <a:pt x="0" y="2525967"/>
                          </a:cubicBezTo>
                          <a:cubicBezTo>
                            <a:pt x="-10551" y="2335770"/>
                            <a:pt x="21646" y="2200957"/>
                            <a:pt x="0" y="2096553"/>
                          </a:cubicBezTo>
                          <a:cubicBezTo>
                            <a:pt x="-21646" y="1992149"/>
                            <a:pt x="39783" y="1779654"/>
                            <a:pt x="0" y="1641879"/>
                          </a:cubicBezTo>
                          <a:cubicBezTo>
                            <a:pt x="-39783" y="1504104"/>
                            <a:pt x="42972" y="1266064"/>
                            <a:pt x="0" y="1086166"/>
                          </a:cubicBezTo>
                          <a:cubicBezTo>
                            <a:pt x="-42972" y="906268"/>
                            <a:pt x="41800" y="811213"/>
                            <a:pt x="0" y="606232"/>
                          </a:cubicBezTo>
                          <a:cubicBezTo>
                            <a:pt x="-41800" y="401251"/>
                            <a:pt x="41691" y="151052"/>
                            <a:pt x="0" y="0"/>
                          </a:cubicBezTo>
                          <a:close/>
                        </a:path>
                        <a:path w="608229" h="2525967" stroke="0" extrusionOk="0">
                          <a:moveTo>
                            <a:pt x="0" y="0"/>
                          </a:moveTo>
                          <a:cubicBezTo>
                            <a:pt x="61732" y="-6552"/>
                            <a:pt x="212730" y="604"/>
                            <a:pt x="285868" y="0"/>
                          </a:cubicBezTo>
                          <a:cubicBezTo>
                            <a:pt x="359006" y="-604"/>
                            <a:pt x="536705" y="25758"/>
                            <a:pt x="608229" y="0"/>
                          </a:cubicBezTo>
                          <a:cubicBezTo>
                            <a:pt x="615891" y="221887"/>
                            <a:pt x="578715" y="331688"/>
                            <a:pt x="608229" y="555713"/>
                          </a:cubicBezTo>
                          <a:cubicBezTo>
                            <a:pt x="637743" y="779738"/>
                            <a:pt x="607460" y="958587"/>
                            <a:pt x="608229" y="1086166"/>
                          </a:cubicBezTo>
                          <a:cubicBezTo>
                            <a:pt x="608998" y="1213745"/>
                            <a:pt x="607844" y="1357543"/>
                            <a:pt x="608229" y="1616619"/>
                          </a:cubicBezTo>
                          <a:cubicBezTo>
                            <a:pt x="608614" y="1875695"/>
                            <a:pt x="523535" y="2215826"/>
                            <a:pt x="608229" y="2525967"/>
                          </a:cubicBezTo>
                          <a:cubicBezTo>
                            <a:pt x="501861" y="2538294"/>
                            <a:pt x="458493" y="2521152"/>
                            <a:pt x="310197" y="2525967"/>
                          </a:cubicBezTo>
                          <a:cubicBezTo>
                            <a:pt x="161901" y="2530782"/>
                            <a:pt x="121129" y="2502839"/>
                            <a:pt x="0" y="2525967"/>
                          </a:cubicBezTo>
                          <a:cubicBezTo>
                            <a:pt x="-38204" y="2282328"/>
                            <a:pt x="36078" y="2154588"/>
                            <a:pt x="0" y="1995514"/>
                          </a:cubicBezTo>
                          <a:cubicBezTo>
                            <a:pt x="-36078" y="1836440"/>
                            <a:pt x="10634" y="1659870"/>
                            <a:pt x="0" y="1490321"/>
                          </a:cubicBezTo>
                          <a:cubicBezTo>
                            <a:pt x="-10634" y="1320772"/>
                            <a:pt x="242" y="1184609"/>
                            <a:pt x="0" y="934608"/>
                          </a:cubicBezTo>
                          <a:cubicBezTo>
                            <a:pt x="-242" y="684607"/>
                            <a:pt x="19508" y="41594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DD52200-DC31-B902-8C47-7EF643766EA8}"/>
                </a:ext>
              </a:extLst>
            </p:cNvPr>
            <p:cNvSpPr/>
            <p:nvPr/>
          </p:nvSpPr>
          <p:spPr>
            <a:xfrm rot="20592982">
              <a:off x="5459305" y="2941908"/>
              <a:ext cx="1545244" cy="86819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3252CF-4CCA-48AB-B760-7FCB0376CF74}"/>
                </a:ext>
              </a:extLst>
            </p:cNvPr>
            <p:cNvGrpSpPr/>
            <p:nvPr/>
          </p:nvGrpSpPr>
          <p:grpSpPr>
            <a:xfrm rot="10800000">
              <a:off x="2456907" y="469788"/>
              <a:ext cx="6324862" cy="5303585"/>
              <a:chOff x="4129336" y="1243500"/>
              <a:chExt cx="4343400" cy="3581400"/>
            </a:xfrm>
          </p:grpSpPr>
          <p:grpSp>
            <p:nvGrpSpPr>
              <p:cNvPr id="18435" name="Group 1062"/>
              <p:cNvGrpSpPr>
                <a:grpSpLocks/>
              </p:cNvGrpSpPr>
              <p:nvPr/>
            </p:nvGrpSpPr>
            <p:grpSpPr bwMode="auto">
              <a:xfrm>
                <a:off x="4129336" y="1243500"/>
                <a:ext cx="4343400" cy="3581400"/>
                <a:chOff x="2688" y="1296"/>
                <a:chExt cx="2736" cy="2256"/>
              </a:xfrm>
            </p:grpSpPr>
            <p:sp>
              <p:nvSpPr>
                <p:cNvPr id="18442" name="Line 8"/>
                <p:cNvSpPr>
                  <a:spLocks noChangeShapeType="1"/>
                </p:cNvSpPr>
                <p:nvPr/>
              </p:nvSpPr>
              <p:spPr bwMode="auto">
                <a:xfrm>
                  <a:off x="2784" y="3552"/>
                  <a:ext cx="2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dirty="0"/>
                </a:p>
              </p:txBody>
            </p:sp>
            <p:sp>
              <p:nvSpPr>
                <p:cNvPr id="18443" name="Line 9"/>
                <p:cNvSpPr>
                  <a:spLocks noChangeShapeType="1"/>
                </p:cNvSpPr>
                <p:nvPr/>
              </p:nvSpPr>
              <p:spPr bwMode="auto">
                <a:xfrm>
                  <a:off x="2688" y="3216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44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688" y="1757"/>
                  <a:ext cx="14" cy="10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dirty="0"/>
                </a:p>
              </p:txBody>
            </p:sp>
            <p:sp>
              <p:nvSpPr>
                <p:cNvPr id="18445" name="Line 11"/>
                <p:cNvSpPr>
                  <a:spLocks noChangeShapeType="1"/>
                </p:cNvSpPr>
                <p:nvPr/>
              </p:nvSpPr>
              <p:spPr bwMode="auto">
                <a:xfrm>
                  <a:off x="3239" y="1939"/>
                  <a:ext cx="678" cy="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dirty="0"/>
                </a:p>
              </p:txBody>
            </p:sp>
            <p:sp>
              <p:nvSpPr>
                <p:cNvPr id="1844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912" y="1755"/>
                  <a:ext cx="180" cy="18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44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093" y="1296"/>
                  <a:ext cx="1139" cy="45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448" name="Line 14"/>
                <p:cNvSpPr>
                  <a:spLocks noChangeShapeType="1"/>
                </p:cNvSpPr>
                <p:nvPr/>
              </p:nvSpPr>
              <p:spPr bwMode="auto">
                <a:xfrm>
                  <a:off x="5232" y="1296"/>
                  <a:ext cx="192" cy="19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44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896" y="3264"/>
                  <a:ext cx="528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469" name="Text Box 37"/>
                <p:cNvSpPr txBox="1">
                  <a:spLocks noChangeArrowheads="1"/>
                </p:cNvSpPr>
                <p:nvPr/>
              </p:nvSpPr>
              <p:spPr bwMode="auto">
                <a:xfrm rot="10800000">
                  <a:off x="3058" y="1708"/>
                  <a:ext cx="672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200" dirty="0"/>
                    <a:t>Glass</a:t>
                  </a:r>
                  <a:endParaRPr lang="en-GB" altLang="en-US" sz="1200" dirty="0"/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92CC66-1D26-4D32-B772-C2605F887AA7}"/>
                  </a:ext>
                </a:extLst>
              </p:cNvPr>
              <p:cNvSpPr/>
              <p:nvPr/>
            </p:nvSpPr>
            <p:spPr>
              <a:xfrm rot="10800000" flipV="1">
                <a:off x="4593981" y="2815353"/>
                <a:ext cx="820138" cy="314931"/>
              </a:xfrm>
              <a:custGeom>
                <a:avLst/>
                <a:gdLst>
                  <a:gd name="connsiteX0" fmla="*/ 0 w 820138"/>
                  <a:gd name="connsiteY0" fmla="*/ 0 h 314931"/>
                  <a:gd name="connsiteX1" fmla="*/ 289782 w 820138"/>
                  <a:gd name="connsiteY1" fmla="*/ 0 h 314931"/>
                  <a:gd name="connsiteX2" fmla="*/ 546758 w 820138"/>
                  <a:gd name="connsiteY2" fmla="*/ 0 h 314931"/>
                  <a:gd name="connsiteX3" fmla="*/ 820138 w 820138"/>
                  <a:gd name="connsiteY3" fmla="*/ 0 h 314931"/>
                  <a:gd name="connsiteX4" fmla="*/ 820138 w 820138"/>
                  <a:gd name="connsiteY4" fmla="*/ 314931 h 314931"/>
                  <a:gd name="connsiteX5" fmla="*/ 538557 w 820138"/>
                  <a:gd name="connsiteY5" fmla="*/ 314931 h 314931"/>
                  <a:gd name="connsiteX6" fmla="*/ 256976 w 820138"/>
                  <a:gd name="connsiteY6" fmla="*/ 314931 h 314931"/>
                  <a:gd name="connsiteX7" fmla="*/ 0 w 820138"/>
                  <a:gd name="connsiteY7" fmla="*/ 314931 h 314931"/>
                  <a:gd name="connsiteX8" fmla="*/ 0 w 820138"/>
                  <a:gd name="connsiteY8" fmla="*/ 0 h 314931"/>
                  <a:gd name="connsiteX0" fmla="*/ 0 w 820138"/>
                  <a:gd name="connsiteY0" fmla="*/ 0 h 314931"/>
                  <a:gd name="connsiteX1" fmla="*/ 265177 w 820138"/>
                  <a:gd name="connsiteY1" fmla="*/ 0 h 314931"/>
                  <a:gd name="connsiteX2" fmla="*/ 522154 w 820138"/>
                  <a:gd name="connsiteY2" fmla="*/ 0 h 314931"/>
                  <a:gd name="connsiteX3" fmla="*/ 820138 w 820138"/>
                  <a:gd name="connsiteY3" fmla="*/ 0 h 314931"/>
                  <a:gd name="connsiteX4" fmla="*/ 820138 w 820138"/>
                  <a:gd name="connsiteY4" fmla="*/ 314931 h 314931"/>
                  <a:gd name="connsiteX5" fmla="*/ 563161 w 820138"/>
                  <a:gd name="connsiteY5" fmla="*/ 314931 h 314931"/>
                  <a:gd name="connsiteX6" fmla="*/ 306184 w 820138"/>
                  <a:gd name="connsiteY6" fmla="*/ 314931 h 314931"/>
                  <a:gd name="connsiteX7" fmla="*/ 0 w 820138"/>
                  <a:gd name="connsiteY7" fmla="*/ 314931 h 314931"/>
                  <a:gd name="connsiteX8" fmla="*/ 0 w 820138"/>
                  <a:gd name="connsiteY8" fmla="*/ 0 h 314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0138" h="314931" fill="none" extrusionOk="0">
                    <a:moveTo>
                      <a:pt x="0" y="0"/>
                    </a:moveTo>
                    <a:cubicBezTo>
                      <a:pt x="136893" y="-9438"/>
                      <a:pt x="164076" y="5172"/>
                      <a:pt x="289782" y="0"/>
                    </a:cubicBezTo>
                    <a:cubicBezTo>
                      <a:pt x="422035" y="-1389"/>
                      <a:pt x="453279" y="33298"/>
                      <a:pt x="546758" y="0"/>
                    </a:cubicBezTo>
                    <a:cubicBezTo>
                      <a:pt x="647500" y="-16727"/>
                      <a:pt x="720746" y="15475"/>
                      <a:pt x="820138" y="0"/>
                    </a:cubicBezTo>
                    <a:cubicBezTo>
                      <a:pt x="834528" y="121378"/>
                      <a:pt x="798991" y="177446"/>
                      <a:pt x="820138" y="314931"/>
                    </a:cubicBezTo>
                    <a:cubicBezTo>
                      <a:pt x="721884" y="311390"/>
                      <a:pt x="604437" y="311976"/>
                      <a:pt x="538557" y="314931"/>
                    </a:cubicBezTo>
                    <a:cubicBezTo>
                      <a:pt x="480803" y="351252"/>
                      <a:pt x="378885" y="273093"/>
                      <a:pt x="256976" y="314931"/>
                    </a:cubicBezTo>
                    <a:cubicBezTo>
                      <a:pt x="119250" y="354715"/>
                      <a:pt x="76417" y="276922"/>
                      <a:pt x="0" y="314931"/>
                    </a:cubicBezTo>
                    <a:cubicBezTo>
                      <a:pt x="4358" y="147467"/>
                      <a:pt x="24629" y="116955"/>
                      <a:pt x="0" y="0"/>
                    </a:cubicBezTo>
                    <a:close/>
                  </a:path>
                  <a:path w="820138" h="314931" stroke="0" extrusionOk="0">
                    <a:moveTo>
                      <a:pt x="0" y="0"/>
                    </a:moveTo>
                    <a:cubicBezTo>
                      <a:pt x="97173" y="-22954"/>
                      <a:pt x="157121" y="31946"/>
                      <a:pt x="265177" y="0"/>
                    </a:cubicBezTo>
                    <a:cubicBezTo>
                      <a:pt x="378891" y="-26750"/>
                      <a:pt x="461308" y="27384"/>
                      <a:pt x="522154" y="0"/>
                    </a:cubicBezTo>
                    <a:cubicBezTo>
                      <a:pt x="596513" y="-21127"/>
                      <a:pt x="681150" y="15949"/>
                      <a:pt x="820138" y="0"/>
                    </a:cubicBezTo>
                    <a:cubicBezTo>
                      <a:pt x="840069" y="140631"/>
                      <a:pt x="801923" y="186103"/>
                      <a:pt x="820138" y="314931"/>
                    </a:cubicBezTo>
                    <a:cubicBezTo>
                      <a:pt x="711679" y="334814"/>
                      <a:pt x="680940" y="296272"/>
                      <a:pt x="563161" y="314931"/>
                    </a:cubicBezTo>
                    <a:cubicBezTo>
                      <a:pt x="439118" y="333309"/>
                      <a:pt x="364462" y="324531"/>
                      <a:pt x="306184" y="314931"/>
                    </a:cubicBezTo>
                    <a:cubicBezTo>
                      <a:pt x="238755" y="307753"/>
                      <a:pt x="99649" y="264849"/>
                      <a:pt x="0" y="314931"/>
                    </a:cubicBezTo>
                    <a:cubicBezTo>
                      <a:pt x="-18141" y="237464"/>
                      <a:pt x="24246" y="69033"/>
                      <a:pt x="0" y="0"/>
                    </a:cubicBezTo>
                    <a:close/>
                  </a:path>
                  <a:path w="820138" h="314931" fill="none" stroke="0" extrusionOk="0">
                    <a:moveTo>
                      <a:pt x="0" y="0"/>
                    </a:moveTo>
                    <a:cubicBezTo>
                      <a:pt x="139287" y="-10105"/>
                      <a:pt x="156517" y="3804"/>
                      <a:pt x="289782" y="0"/>
                    </a:cubicBezTo>
                    <a:cubicBezTo>
                      <a:pt x="416647" y="14"/>
                      <a:pt x="443717" y="23151"/>
                      <a:pt x="546758" y="0"/>
                    </a:cubicBezTo>
                    <a:cubicBezTo>
                      <a:pt x="650175" y="-20722"/>
                      <a:pt x="750149" y="3552"/>
                      <a:pt x="820138" y="0"/>
                    </a:cubicBezTo>
                    <a:cubicBezTo>
                      <a:pt x="826163" y="104595"/>
                      <a:pt x="793123" y="165023"/>
                      <a:pt x="820138" y="314931"/>
                    </a:cubicBezTo>
                    <a:cubicBezTo>
                      <a:pt x="709141" y="309756"/>
                      <a:pt x="591138" y="293763"/>
                      <a:pt x="538557" y="314931"/>
                    </a:cubicBezTo>
                    <a:cubicBezTo>
                      <a:pt x="483830" y="326459"/>
                      <a:pt x="404117" y="295437"/>
                      <a:pt x="256976" y="314931"/>
                    </a:cubicBezTo>
                    <a:cubicBezTo>
                      <a:pt x="101359" y="352330"/>
                      <a:pt x="89084" y="268142"/>
                      <a:pt x="0" y="314931"/>
                    </a:cubicBezTo>
                    <a:cubicBezTo>
                      <a:pt x="7366" y="159470"/>
                      <a:pt x="25886" y="118264"/>
                      <a:pt x="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  <a:extLst>
                  <a:ext uri="{C807C97D-BFC1-408E-A445-0C87EB9F89A2}">
                    <ask:lineSketchStyleProps xmlns:ask="http://schemas.microsoft.com/office/drawing/2018/sketchyshapes" sd="3499211612">
                      <a:custGeom>
                        <a:avLst/>
                        <a:gdLst>
                          <a:gd name="connsiteX0" fmla="*/ 0 w 1700819"/>
                          <a:gd name="connsiteY0" fmla="*/ 0 h 590338"/>
                          <a:gd name="connsiteX1" fmla="*/ 600956 w 1700819"/>
                          <a:gd name="connsiteY1" fmla="*/ 0 h 590338"/>
                          <a:gd name="connsiteX2" fmla="*/ 1133879 w 1700819"/>
                          <a:gd name="connsiteY2" fmla="*/ 0 h 590338"/>
                          <a:gd name="connsiteX3" fmla="*/ 1700819 w 1700819"/>
                          <a:gd name="connsiteY3" fmla="*/ 0 h 590338"/>
                          <a:gd name="connsiteX4" fmla="*/ 1700819 w 1700819"/>
                          <a:gd name="connsiteY4" fmla="*/ 590338 h 590338"/>
                          <a:gd name="connsiteX5" fmla="*/ 1116871 w 1700819"/>
                          <a:gd name="connsiteY5" fmla="*/ 590338 h 590338"/>
                          <a:gd name="connsiteX6" fmla="*/ 532923 w 1700819"/>
                          <a:gd name="connsiteY6" fmla="*/ 590338 h 590338"/>
                          <a:gd name="connsiteX7" fmla="*/ 0 w 1700819"/>
                          <a:gd name="connsiteY7" fmla="*/ 590338 h 590338"/>
                          <a:gd name="connsiteX8" fmla="*/ 0 w 1700819"/>
                          <a:gd name="connsiteY8" fmla="*/ 0 h 5903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00819" h="590338" fill="none" extrusionOk="0">
                            <a:moveTo>
                              <a:pt x="0" y="0"/>
                            </a:moveTo>
                            <a:cubicBezTo>
                              <a:pt x="289848" y="-16128"/>
                              <a:pt x="332676" y="6502"/>
                              <a:pt x="600956" y="0"/>
                            </a:cubicBezTo>
                            <a:cubicBezTo>
                              <a:pt x="869236" y="-6502"/>
                              <a:pt x="926010" y="48926"/>
                              <a:pt x="1133879" y="0"/>
                            </a:cubicBezTo>
                            <a:cubicBezTo>
                              <a:pt x="1341748" y="-48926"/>
                              <a:pt x="1529137" y="194"/>
                              <a:pt x="1700819" y="0"/>
                            </a:cubicBezTo>
                            <a:cubicBezTo>
                              <a:pt x="1733326" y="183511"/>
                              <a:pt x="1657577" y="319731"/>
                              <a:pt x="1700819" y="590338"/>
                            </a:cubicBezTo>
                            <a:cubicBezTo>
                              <a:pt x="1489639" y="602719"/>
                              <a:pt x="1238223" y="560624"/>
                              <a:pt x="1116871" y="590338"/>
                            </a:cubicBezTo>
                            <a:cubicBezTo>
                              <a:pt x="995519" y="620052"/>
                              <a:pt x="818450" y="534197"/>
                              <a:pt x="532923" y="590338"/>
                            </a:cubicBezTo>
                            <a:cubicBezTo>
                              <a:pt x="247396" y="646479"/>
                              <a:pt x="170611" y="528113"/>
                              <a:pt x="0" y="590338"/>
                            </a:cubicBezTo>
                            <a:cubicBezTo>
                              <a:pt x="-5685" y="297262"/>
                              <a:pt x="55615" y="209699"/>
                              <a:pt x="0" y="0"/>
                            </a:cubicBezTo>
                            <a:close/>
                          </a:path>
                          <a:path w="1700819" h="590338" stroke="0" extrusionOk="0">
                            <a:moveTo>
                              <a:pt x="0" y="0"/>
                            </a:moveTo>
                            <a:cubicBezTo>
                              <a:pt x="209180" y="-42695"/>
                              <a:pt x="311998" y="48588"/>
                              <a:pt x="549931" y="0"/>
                            </a:cubicBezTo>
                            <a:cubicBezTo>
                              <a:pt x="787864" y="-48588"/>
                              <a:pt x="967592" y="42918"/>
                              <a:pt x="1082855" y="0"/>
                            </a:cubicBezTo>
                            <a:cubicBezTo>
                              <a:pt x="1198118" y="-42918"/>
                              <a:pt x="1476019" y="39247"/>
                              <a:pt x="1700819" y="0"/>
                            </a:cubicBezTo>
                            <a:cubicBezTo>
                              <a:pt x="1737378" y="260038"/>
                              <a:pt x="1682049" y="350640"/>
                              <a:pt x="1700819" y="590338"/>
                            </a:cubicBezTo>
                            <a:cubicBezTo>
                              <a:pt x="1491227" y="623690"/>
                              <a:pt x="1417231" y="562058"/>
                              <a:pt x="1167896" y="590338"/>
                            </a:cubicBezTo>
                            <a:cubicBezTo>
                              <a:pt x="918561" y="618618"/>
                              <a:pt x="751640" y="583722"/>
                              <a:pt x="634972" y="590338"/>
                            </a:cubicBezTo>
                            <a:cubicBezTo>
                              <a:pt x="518304" y="596954"/>
                              <a:pt x="191936" y="538847"/>
                              <a:pt x="0" y="590338"/>
                            </a:cubicBezTo>
                            <a:cubicBezTo>
                              <a:pt x="-51925" y="438539"/>
                              <a:pt x="67036" y="1342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633A193-14BC-4239-B1CC-F69501ADF4CE}"/>
                  </a:ext>
                </a:extLst>
              </p:cNvPr>
              <p:cNvSpPr/>
              <p:nvPr/>
            </p:nvSpPr>
            <p:spPr>
              <a:xfrm rot="1980000">
                <a:off x="5202974" y="3079495"/>
                <a:ext cx="240096" cy="458204"/>
              </a:xfrm>
              <a:custGeom>
                <a:avLst/>
                <a:gdLst>
                  <a:gd name="connsiteX0" fmla="*/ 0 w 240096"/>
                  <a:gd name="connsiteY0" fmla="*/ 0 h 458204"/>
                  <a:gd name="connsiteX1" fmla="*/ 240095 w 240096"/>
                  <a:gd name="connsiteY1" fmla="*/ 0 h 458204"/>
                  <a:gd name="connsiteX2" fmla="*/ 240095 w 240096"/>
                  <a:gd name="connsiteY2" fmla="*/ 157316 h 458204"/>
                  <a:gd name="connsiteX3" fmla="*/ 240095 w 240096"/>
                  <a:gd name="connsiteY3" fmla="*/ 314633 h 458204"/>
                  <a:gd name="connsiteX4" fmla="*/ 240095 w 240096"/>
                  <a:gd name="connsiteY4" fmla="*/ 458204 h 458204"/>
                  <a:gd name="connsiteX5" fmla="*/ 0 w 240096"/>
                  <a:gd name="connsiteY5" fmla="*/ 458204 h 458204"/>
                  <a:gd name="connsiteX6" fmla="*/ 0 w 240096"/>
                  <a:gd name="connsiteY6" fmla="*/ 310051 h 458204"/>
                  <a:gd name="connsiteX7" fmla="*/ 0 w 240096"/>
                  <a:gd name="connsiteY7" fmla="*/ 157316 h 458204"/>
                  <a:gd name="connsiteX8" fmla="*/ 0 w 240096"/>
                  <a:gd name="connsiteY8" fmla="*/ 0 h 458204"/>
                  <a:gd name="connsiteX0" fmla="*/ 0 w 240096"/>
                  <a:gd name="connsiteY0" fmla="*/ 0 h 458204"/>
                  <a:gd name="connsiteX1" fmla="*/ 240095 w 240096"/>
                  <a:gd name="connsiteY1" fmla="*/ 0 h 458204"/>
                  <a:gd name="connsiteX2" fmla="*/ 240095 w 240096"/>
                  <a:gd name="connsiteY2" fmla="*/ 143570 h 458204"/>
                  <a:gd name="connsiteX3" fmla="*/ 240095 w 240096"/>
                  <a:gd name="connsiteY3" fmla="*/ 287140 h 458204"/>
                  <a:gd name="connsiteX4" fmla="*/ 240095 w 240096"/>
                  <a:gd name="connsiteY4" fmla="*/ 458204 h 458204"/>
                  <a:gd name="connsiteX5" fmla="*/ 0 w 240096"/>
                  <a:gd name="connsiteY5" fmla="*/ 458204 h 458204"/>
                  <a:gd name="connsiteX6" fmla="*/ 0 w 240096"/>
                  <a:gd name="connsiteY6" fmla="*/ 305469 h 458204"/>
                  <a:gd name="connsiteX7" fmla="*/ 0 w 240096"/>
                  <a:gd name="connsiteY7" fmla="*/ 166480 h 458204"/>
                  <a:gd name="connsiteX8" fmla="*/ 0 w 240096"/>
                  <a:gd name="connsiteY8" fmla="*/ 0 h 458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0096" h="458204" fill="none" extrusionOk="0">
                    <a:moveTo>
                      <a:pt x="0" y="0"/>
                    </a:moveTo>
                    <a:cubicBezTo>
                      <a:pt x="53730" y="-21511"/>
                      <a:pt x="188162" y="10087"/>
                      <a:pt x="240095" y="0"/>
                    </a:cubicBezTo>
                    <a:cubicBezTo>
                      <a:pt x="253449" y="67412"/>
                      <a:pt x="231262" y="103166"/>
                      <a:pt x="240095" y="157316"/>
                    </a:cubicBezTo>
                    <a:cubicBezTo>
                      <a:pt x="244051" y="213043"/>
                      <a:pt x="211365" y="273922"/>
                      <a:pt x="240095" y="314633"/>
                    </a:cubicBezTo>
                    <a:cubicBezTo>
                      <a:pt x="255682" y="340055"/>
                      <a:pt x="233473" y="400690"/>
                      <a:pt x="240095" y="458204"/>
                    </a:cubicBezTo>
                    <a:cubicBezTo>
                      <a:pt x="111421" y="447209"/>
                      <a:pt x="48029" y="450628"/>
                      <a:pt x="0" y="458204"/>
                    </a:cubicBezTo>
                    <a:cubicBezTo>
                      <a:pt x="-4158" y="418564"/>
                      <a:pt x="28189" y="384963"/>
                      <a:pt x="0" y="310051"/>
                    </a:cubicBezTo>
                    <a:cubicBezTo>
                      <a:pt x="-37782" y="230308"/>
                      <a:pt x="17213" y="229667"/>
                      <a:pt x="0" y="157316"/>
                    </a:cubicBezTo>
                    <a:cubicBezTo>
                      <a:pt x="-19719" y="84179"/>
                      <a:pt x="7314" y="33069"/>
                      <a:pt x="0" y="0"/>
                    </a:cubicBezTo>
                    <a:close/>
                  </a:path>
                  <a:path w="240096" h="458204" stroke="0" extrusionOk="0">
                    <a:moveTo>
                      <a:pt x="0" y="0"/>
                    </a:moveTo>
                    <a:cubicBezTo>
                      <a:pt x="93197" y="-15829"/>
                      <a:pt x="189187" y="2216"/>
                      <a:pt x="240095" y="0"/>
                    </a:cubicBezTo>
                    <a:cubicBezTo>
                      <a:pt x="268880" y="31167"/>
                      <a:pt x="231419" y="112283"/>
                      <a:pt x="240095" y="143570"/>
                    </a:cubicBezTo>
                    <a:cubicBezTo>
                      <a:pt x="257674" y="180315"/>
                      <a:pt x="225483" y="244092"/>
                      <a:pt x="240095" y="287140"/>
                    </a:cubicBezTo>
                    <a:cubicBezTo>
                      <a:pt x="236757" y="348218"/>
                      <a:pt x="232610" y="421631"/>
                      <a:pt x="240095" y="458204"/>
                    </a:cubicBezTo>
                    <a:cubicBezTo>
                      <a:pt x="125481" y="471862"/>
                      <a:pt x="72162" y="455233"/>
                      <a:pt x="0" y="458204"/>
                    </a:cubicBezTo>
                    <a:cubicBezTo>
                      <a:pt x="-17197" y="421006"/>
                      <a:pt x="18441" y="334032"/>
                      <a:pt x="0" y="305469"/>
                    </a:cubicBezTo>
                    <a:cubicBezTo>
                      <a:pt x="-26043" y="266133"/>
                      <a:pt x="25714" y="199530"/>
                      <a:pt x="0" y="166480"/>
                    </a:cubicBezTo>
                    <a:cubicBezTo>
                      <a:pt x="-34209" y="145381"/>
                      <a:pt x="-12021" y="51479"/>
                      <a:pt x="0" y="0"/>
                    </a:cubicBezTo>
                    <a:close/>
                  </a:path>
                  <a:path w="240096" h="458204" fill="none" stroke="0" extrusionOk="0">
                    <a:moveTo>
                      <a:pt x="0" y="0"/>
                    </a:moveTo>
                    <a:cubicBezTo>
                      <a:pt x="58921" y="-6907"/>
                      <a:pt x="192433" y="6006"/>
                      <a:pt x="240095" y="0"/>
                    </a:cubicBezTo>
                    <a:cubicBezTo>
                      <a:pt x="243304" y="58762"/>
                      <a:pt x="228466" y="99052"/>
                      <a:pt x="240095" y="157316"/>
                    </a:cubicBezTo>
                    <a:cubicBezTo>
                      <a:pt x="252080" y="213417"/>
                      <a:pt x="221921" y="277307"/>
                      <a:pt x="240095" y="314633"/>
                    </a:cubicBezTo>
                    <a:cubicBezTo>
                      <a:pt x="272190" y="347090"/>
                      <a:pt x="235729" y="387582"/>
                      <a:pt x="240095" y="458204"/>
                    </a:cubicBezTo>
                    <a:cubicBezTo>
                      <a:pt x="125024" y="461717"/>
                      <a:pt x="76530" y="437664"/>
                      <a:pt x="0" y="458204"/>
                    </a:cubicBezTo>
                    <a:cubicBezTo>
                      <a:pt x="-1706" y="417392"/>
                      <a:pt x="28456" y="369068"/>
                      <a:pt x="0" y="310051"/>
                    </a:cubicBezTo>
                    <a:cubicBezTo>
                      <a:pt x="-24918" y="228176"/>
                      <a:pt x="17967" y="228538"/>
                      <a:pt x="0" y="157316"/>
                    </a:cubicBezTo>
                    <a:cubicBezTo>
                      <a:pt x="-16659" y="79608"/>
                      <a:pt x="7419" y="33465"/>
                      <a:pt x="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  <a:extLst>
                  <a:ext uri="{C807C97D-BFC1-408E-A445-0C87EB9F89A2}">
                    <ask:lineSketchStyleProps xmlns:ask="http://schemas.microsoft.com/office/drawing/2018/sketchyshapes" sd="1679092812">
                      <a:custGeom>
                        <a:avLst/>
                        <a:gdLst>
                          <a:gd name="connsiteX0" fmla="*/ 0 w 370475"/>
                          <a:gd name="connsiteY0" fmla="*/ 0 h 1270121"/>
                          <a:gd name="connsiteX1" fmla="*/ 370475 w 370475"/>
                          <a:gd name="connsiteY1" fmla="*/ 0 h 1270121"/>
                          <a:gd name="connsiteX2" fmla="*/ 370475 w 370475"/>
                          <a:gd name="connsiteY2" fmla="*/ 436075 h 1270121"/>
                          <a:gd name="connsiteX3" fmla="*/ 370475 w 370475"/>
                          <a:gd name="connsiteY3" fmla="*/ 872150 h 1270121"/>
                          <a:gd name="connsiteX4" fmla="*/ 370475 w 370475"/>
                          <a:gd name="connsiteY4" fmla="*/ 1270121 h 1270121"/>
                          <a:gd name="connsiteX5" fmla="*/ 0 w 370475"/>
                          <a:gd name="connsiteY5" fmla="*/ 1270121 h 1270121"/>
                          <a:gd name="connsiteX6" fmla="*/ 0 w 370475"/>
                          <a:gd name="connsiteY6" fmla="*/ 859449 h 1270121"/>
                          <a:gd name="connsiteX7" fmla="*/ 0 w 370475"/>
                          <a:gd name="connsiteY7" fmla="*/ 436075 h 1270121"/>
                          <a:gd name="connsiteX8" fmla="*/ 0 w 370475"/>
                          <a:gd name="connsiteY8" fmla="*/ 0 h 12701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70475" h="1270121" fill="none" extrusionOk="0">
                            <a:moveTo>
                              <a:pt x="0" y="0"/>
                            </a:moveTo>
                            <a:cubicBezTo>
                              <a:pt x="84558" y="-29327"/>
                              <a:pt x="286597" y="27378"/>
                              <a:pt x="370475" y="0"/>
                            </a:cubicBezTo>
                            <a:cubicBezTo>
                              <a:pt x="388337" y="182620"/>
                              <a:pt x="353684" y="286126"/>
                              <a:pt x="370475" y="436075"/>
                            </a:cubicBezTo>
                            <a:cubicBezTo>
                              <a:pt x="387266" y="586025"/>
                              <a:pt x="327577" y="771916"/>
                              <a:pt x="370475" y="872150"/>
                            </a:cubicBezTo>
                            <a:cubicBezTo>
                              <a:pt x="413373" y="972384"/>
                              <a:pt x="343744" y="1095730"/>
                              <a:pt x="370475" y="1270121"/>
                            </a:cubicBezTo>
                            <a:cubicBezTo>
                              <a:pt x="187365" y="1270755"/>
                              <a:pt x="98352" y="1235236"/>
                              <a:pt x="0" y="1270121"/>
                            </a:cubicBezTo>
                            <a:cubicBezTo>
                              <a:pt x="-5363" y="1148412"/>
                              <a:pt x="43892" y="1059055"/>
                              <a:pt x="0" y="859449"/>
                            </a:cubicBezTo>
                            <a:cubicBezTo>
                              <a:pt x="-43892" y="659843"/>
                              <a:pt x="24673" y="637323"/>
                              <a:pt x="0" y="436075"/>
                            </a:cubicBezTo>
                            <a:cubicBezTo>
                              <a:pt x="-24673" y="234827"/>
                              <a:pt x="6461" y="93654"/>
                              <a:pt x="0" y="0"/>
                            </a:cubicBezTo>
                            <a:close/>
                          </a:path>
                          <a:path w="370475" h="1270121" stroke="0" extrusionOk="0">
                            <a:moveTo>
                              <a:pt x="0" y="0"/>
                            </a:moveTo>
                            <a:cubicBezTo>
                              <a:pt x="137668" y="-43086"/>
                              <a:pt x="294715" y="7876"/>
                              <a:pt x="370475" y="0"/>
                            </a:cubicBezTo>
                            <a:cubicBezTo>
                              <a:pt x="412098" y="99570"/>
                              <a:pt x="348713" y="297080"/>
                              <a:pt x="370475" y="397971"/>
                            </a:cubicBezTo>
                            <a:cubicBezTo>
                              <a:pt x="392237" y="498862"/>
                              <a:pt x="366819" y="658050"/>
                              <a:pt x="370475" y="795942"/>
                            </a:cubicBezTo>
                            <a:cubicBezTo>
                              <a:pt x="374131" y="933834"/>
                              <a:pt x="358866" y="1151497"/>
                              <a:pt x="370475" y="1270121"/>
                            </a:cubicBezTo>
                            <a:cubicBezTo>
                              <a:pt x="197804" y="1298167"/>
                              <a:pt x="108479" y="1242829"/>
                              <a:pt x="0" y="1270121"/>
                            </a:cubicBezTo>
                            <a:cubicBezTo>
                              <a:pt x="-43666" y="1151989"/>
                              <a:pt x="33775" y="943985"/>
                              <a:pt x="0" y="846747"/>
                            </a:cubicBezTo>
                            <a:cubicBezTo>
                              <a:pt x="-33775" y="749509"/>
                              <a:pt x="40320" y="559426"/>
                              <a:pt x="0" y="461477"/>
                            </a:cubicBezTo>
                            <a:cubicBezTo>
                              <a:pt x="-40320" y="363528"/>
                              <a:pt x="553" y="18545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2390955-618F-4DEB-AF7D-AD049EE9A041}"/>
                  </a:ext>
                </a:extLst>
              </p:cNvPr>
              <p:cNvSpPr/>
              <p:nvPr/>
            </p:nvSpPr>
            <p:spPr>
              <a:xfrm>
                <a:off x="4840112" y="3173662"/>
                <a:ext cx="454675" cy="42941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3202760-4040-4D4E-83C5-B728784BDB30}"/>
                  </a:ext>
                </a:extLst>
              </p:cNvPr>
              <p:cNvSpPr/>
              <p:nvPr/>
            </p:nvSpPr>
            <p:spPr>
              <a:xfrm>
                <a:off x="5307416" y="3262068"/>
                <a:ext cx="517824" cy="49256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2D1BD6F-A972-4F2E-8870-82B64D216780}"/>
                  </a:ext>
                </a:extLst>
              </p:cNvPr>
              <p:cNvSpPr/>
              <p:nvPr/>
            </p:nvSpPr>
            <p:spPr>
              <a:xfrm>
                <a:off x="4953780" y="3514677"/>
                <a:ext cx="429416" cy="378895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D163629-4862-4141-BBC6-19CBE60D3ADA}"/>
                  </a:ext>
                </a:extLst>
              </p:cNvPr>
              <p:cNvSpPr/>
              <p:nvPr/>
            </p:nvSpPr>
            <p:spPr>
              <a:xfrm>
                <a:off x="5269526" y="3704123"/>
                <a:ext cx="303119" cy="29048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Delay 61">
                <a:extLst>
                  <a:ext uri="{FF2B5EF4-FFF2-40B4-BE49-F238E27FC236}">
                    <a16:creationId xmlns:a16="http://schemas.microsoft.com/office/drawing/2014/main" id="{A6B1A628-737E-4A74-B019-DD2AF7C7BAD0}"/>
                  </a:ext>
                </a:extLst>
              </p:cNvPr>
              <p:cNvSpPr/>
              <p:nvPr/>
            </p:nvSpPr>
            <p:spPr>
              <a:xfrm rot="20580000">
                <a:off x="4167003" y="4337506"/>
                <a:ext cx="101038" cy="113669"/>
              </a:xfrm>
              <a:prstGeom prst="flowChartDelay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C78452-36C4-480C-A5DC-C31ED224E9D0}"/>
                  </a:ext>
                </a:extLst>
              </p:cNvPr>
              <p:cNvSpPr/>
              <p:nvPr/>
            </p:nvSpPr>
            <p:spPr>
              <a:xfrm rot="4675386">
                <a:off x="7110946" y="1736171"/>
                <a:ext cx="271353" cy="1083917"/>
              </a:xfrm>
              <a:custGeom>
                <a:avLst/>
                <a:gdLst>
                  <a:gd name="connsiteX0" fmla="*/ 0 w 271353"/>
                  <a:gd name="connsiteY0" fmla="*/ 0 h 1083917"/>
                  <a:gd name="connsiteX1" fmla="*/ 130249 w 271353"/>
                  <a:gd name="connsiteY1" fmla="*/ 0 h 1083917"/>
                  <a:gd name="connsiteX2" fmla="*/ 271353 w 271353"/>
                  <a:gd name="connsiteY2" fmla="*/ 0 h 1083917"/>
                  <a:gd name="connsiteX3" fmla="*/ 271353 w 271353"/>
                  <a:gd name="connsiteY3" fmla="*/ 205944 h 1083917"/>
                  <a:gd name="connsiteX4" fmla="*/ 271353 w 271353"/>
                  <a:gd name="connsiteY4" fmla="*/ 444405 h 1083917"/>
                  <a:gd name="connsiteX5" fmla="*/ 271353 w 271353"/>
                  <a:gd name="connsiteY5" fmla="*/ 639511 h 1083917"/>
                  <a:gd name="connsiteX6" fmla="*/ 271353 w 271353"/>
                  <a:gd name="connsiteY6" fmla="*/ 823776 h 1083917"/>
                  <a:gd name="connsiteX7" fmla="*/ 271353 w 271353"/>
                  <a:gd name="connsiteY7" fmla="*/ 1083917 h 1083917"/>
                  <a:gd name="connsiteX8" fmla="*/ 135676 w 271353"/>
                  <a:gd name="connsiteY8" fmla="*/ 1083917 h 1083917"/>
                  <a:gd name="connsiteX9" fmla="*/ 0 w 271353"/>
                  <a:gd name="connsiteY9" fmla="*/ 1083917 h 1083917"/>
                  <a:gd name="connsiteX10" fmla="*/ 0 w 271353"/>
                  <a:gd name="connsiteY10" fmla="*/ 899651 h 1083917"/>
                  <a:gd name="connsiteX11" fmla="*/ 0 w 271353"/>
                  <a:gd name="connsiteY11" fmla="*/ 704546 h 1083917"/>
                  <a:gd name="connsiteX12" fmla="*/ 0 w 271353"/>
                  <a:gd name="connsiteY12" fmla="*/ 466084 h 1083917"/>
                  <a:gd name="connsiteX13" fmla="*/ 0 w 271353"/>
                  <a:gd name="connsiteY13" fmla="*/ 260140 h 1083917"/>
                  <a:gd name="connsiteX14" fmla="*/ 0 w 271353"/>
                  <a:gd name="connsiteY14" fmla="*/ 0 h 1083917"/>
                  <a:gd name="connsiteX0" fmla="*/ 0 w 271353"/>
                  <a:gd name="connsiteY0" fmla="*/ 0 h 1083917"/>
                  <a:gd name="connsiteX1" fmla="*/ 127536 w 271353"/>
                  <a:gd name="connsiteY1" fmla="*/ 0 h 1083917"/>
                  <a:gd name="connsiteX2" fmla="*/ 271353 w 271353"/>
                  <a:gd name="connsiteY2" fmla="*/ 0 h 1083917"/>
                  <a:gd name="connsiteX3" fmla="*/ 271353 w 271353"/>
                  <a:gd name="connsiteY3" fmla="*/ 238461 h 1083917"/>
                  <a:gd name="connsiteX4" fmla="*/ 271353 w 271353"/>
                  <a:gd name="connsiteY4" fmla="*/ 466084 h 1083917"/>
                  <a:gd name="connsiteX5" fmla="*/ 271353 w 271353"/>
                  <a:gd name="connsiteY5" fmla="*/ 693706 h 1083917"/>
                  <a:gd name="connsiteX6" fmla="*/ 271353 w 271353"/>
                  <a:gd name="connsiteY6" fmla="*/ 1083917 h 1083917"/>
                  <a:gd name="connsiteX7" fmla="*/ 138390 w 271353"/>
                  <a:gd name="connsiteY7" fmla="*/ 1083917 h 1083917"/>
                  <a:gd name="connsiteX8" fmla="*/ 0 w 271353"/>
                  <a:gd name="connsiteY8" fmla="*/ 1083917 h 1083917"/>
                  <a:gd name="connsiteX9" fmla="*/ 0 w 271353"/>
                  <a:gd name="connsiteY9" fmla="*/ 856294 h 1083917"/>
                  <a:gd name="connsiteX10" fmla="*/ 0 w 271353"/>
                  <a:gd name="connsiteY10" fmla="*/ 639511 h 1083917"/>
                  <a:gd name="connsiteX11" fmla="*/ 0 w 271353"/>
                  <a:gd name="connsiteY11" fmla="*/ 401049 h 1083917"/>
                  <a:gd name="connsiteX12" fmla="*/ 0 w 271353"/>
                  <a:gd name="connsiteY12" fmla="*/ 0 h 1083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1353" h="1083917" fill="none" extrusionOk="0">
                    <a:moveTo>
                      <a:pt x="0" y="0"/>
                    </a:moveTo>
                    <a:cubicBezTo>
                      <a:pt x="26255" y="-6182"/>
                      <a:pt x="102280" y="6634"/>
                      <a:pt x="130249" y="0"/>
                    </a:cubicBezTo>
                    <a:cubicBezTo>
                      <a:pt x="169726" y="-9241"/>
                      <a:pt x="225851" y="4484"/>
                      <a:pt x="271353" y="0"/>
                    </a:cubicBezTo>
                    <a:cubicBezTo>
                      <a:pt x="282770" y="82849"/>
                      <a:pt x="259477" y="112409"/>
                      <a:pt x="271353" y="205944"/>
                    </a:cubicBezTo>
                    <a:cubicBezTo>
                      <a:pt x="279111" y="305180"/>
                      <a:pt x="273441" y="341642"/>
                      <a:pt x="271353" y="444405"/>
                    </a:cubicBezTo>
                    <a:cubicBezTo>
                      <a:pt x="280319" y="544033"/>
                      <a:pt x="268073" y="555267"/>
                      <a:pt x="271353" y="639511"/>
                    </a:cubicBezTo>
                    <a:cubicBezTo>
                      <a:pt x="277040" y="719979"/>
                      <a:pt x="267941" y="774121"/>
                      <a:pt x="271353" y="823776"/>
                    </a:cubicBezTo>
                    <a:cubicBezTo>
                      <a:pt x="268861" y="851698"/>
                      <a:pt x="236753" y="1018189"/>
                      <a:pt x="271353" y="1083917"/>
                    </a:cubicBezTo>
                    <a:cubicBezTo>
                      <a:pt x="222065" y="1087118"/>
                      <a:pt x="170306" y="1078637"/>
                      <a:pt x="135676" y="1083917"/>
                    </a:cubicBezTo>
                    <a:cubicBezTo>
                      <a:pt x="105842" y="1098040"/>
                      <a:pt x="58167" y="1072003"/>
                      <a:pt x="0" y="1083917"/>
                    </a:cubicBezTo>
                    <a:cubicBezTo>
                      <a:pt x="-3637" y="1000545"/>
                      <a:pt x="4406" y="934812"/>
                      <a:pt x="0" y="899651"/>
                    </a:cubicBezTo>
                    <a:cubicBezTo>
                      <a:pt x="-25418" y="851124"/>
                      <a:pt x="5749" y="766865"/>
                      <a:pt x="0" y="704546"/>
                    </a:cubicBezTo>
                    <a:cubicBezTo>
                      <a:pt x="-11403" y="629614"/>
                      <a:pt x="18699" y="534589"/>
                      <a:pt x="0" y="466084"/>
                    </a:cubicBezTo>
                    <a:cubicBezTo>
                      <a:pt x="-20510" y="390844"/>
                      <a:pt x="19688" y="349611"/>
                      <a:pt x="0" y="260140"/>
                    </a:cubicBezTo>
                    <a:cubicBezTo>
                      <a:pt x="-15380" y="153899"/>
                      <a:pt x="11894" y="80391"/>
                      <a:pt x="0" y="0"/>
                    </a:cubicBezTo>
                    <a:close/>
                  </a:path>
                  <a:path w="271353" h="1083917" stroke="0" extrusionOk="0">
                    <a:moveTo>
                      <a:pt x="0" y="0"/>
                    </a:moveTo>
                    <a:cubicBezTo>
                      <a:pt x="24727" y="-2830"/>
                      <a:pt x="94545" y="947"/>
                      <a:pt x="127536" y="0"/>
                    </a:cubicBezTo>
                    <a:cubicBezTo>
                      <a:pt x="151331" y="-3005"/>
                      <a:pt x="237215" y="6376"/>
                      <a:pt x="271353" y="0"/>
                    </a:cubicBezTo>
                    <a:cubicBezTo>
                      <a:pt x="275891" y="96665"/>
                      <a:pt x="254014" y="140423"/>
                      <a:pt x="271353" y="238461"/>
                    </a:cubicBezTo>
                    <a:cubicBezTo>
                      <a:pt x="297873" y="329908"/>
                      <a:pt x="268613" y="410491"/>
                      <a:pt x="271353" y="466084"/>
                    </a:cubicBezTo>
                    <a:cubicBezTo>
                      <a:pt x="272033" y="518863"/>
                      <a:pt x="268351" y="581327"/>
                      <a:pt x="271353" y="693706"/>
                    </a:cubicBezTo>
                    <a:cubicBezTo>
                      <a:pt x="275808" y="827487"/>
                      <a:pt x="219814" y="962816"/>
                      <a:pt x="271353" y="1083917"/>
                    </a:cubicBezTo>
                    <a:cubicBezTo>
                      <a:pt x="222679" y="1083867"/>
                      <a:pt x="205592" y="1085340"/>
                      <a:pt x="138390" y="1083917"/>
                    </a:cubicBezTo>
                    <a:cubicBezTo>
                      <a:pt x="70761" y="1089416"/>
                      <a:pt x="52975" y="1073409"/>
                      <a:pt x="0" y="1083917"/>
                    </a:cubicBezTo>
                    <a:cubicBezTo>
                      <a:pt x="-21944" y="985361"/>
                      <a:pt x="15330" y="926549"/>
                      <a:pt x="0" y="856294"/>
                    </a:cubicBezTo>
                    <a:cubicBezTo>
                      <a:pt x="-11759" y="797059"/>
                      <a:pt x="7225" y="715706"/>
                      <a:pt x="0" y="639511"/>
                    </a:cubicBezTo>
                    <a:cubicBezTo>
                      <a:pt x="360" y="574073"/>
                      <a:pt x="6392" y="494235"/>
                      <a:pt x="0" y="401049"/>
                    </a:cubicBezTo>
                    <a:cubicBezTo>
                      <a:pt x="-6775" y="312715"/>
                      <a:pt x="6884" y="144509"/>
                      <a:pt x="0" y="0"/>
                    </a:cubicBezTo>
                    <a:close/>
                  </a:path>
                  <a:path w="271353" h="1083917" fill="none" stroke="0" extrusionOk="0">
                    <a:moveTo>
                      <a:pt x="0" y="0"/>
                    </a:moveTo>
                    <a:cubicBezTo>
                      <a:pt x="26195" y="-5462"/>
                      <a:pt x="108444" y="6470"/>
                      <a:pt x="130249" y="0"/>
                    </a:cubicBezTo>
                    <a:cubicBezTo>
                      <a:pt x="147178" y="-13475"/>
                      <a:pt x="225886" y="6814"/>
                      <a:pt x="271353" y="0"/>
                    </a:cubicBezTo>
                    <a:cubicBezTo>
                      <a:pt x="276512" y="82224"/>
                      <a:pt x="261742" y="107985"/>
                      <a:pt x="271353" y="205944"/>
                    </a:cubicBezTo>
                    <a:cubicBezTo>
                      <a:pt x="291367" y="307599"/>
                      <a:pt x="265709" y="342275"/>
                      <a:pt x="271353" y="444405"/>
                    </a:cubicBezTo>
                    <a:cubicBezTo>
                      <a:pt x="280035" y="541977"/>
                      <a:pt x="267173" y="554524"/>
                      <a:pt x="271353" y="639511"/>
                    </a:cubicBezTo>
                    <a:cubicBezTo>
                      <a:pt x="261674" y="723743"/>
                      <a:pt x="264622" y="773714"/>
                      <a:pt x="271353" y="823776"/>
                    </a:cubicBezTo>
                    <a:cubicBezTo>
                      <a:pt x="283158" y="863021"/>
                      <a:pt x="237420" y="1011460"/>
                      <a:pt x="271353" y="1083917"/>
                    </a:cubicBezTo>
                    <a:cubicBezTo>
                      <a:pt x="212291" y="1096450"/>
                      <a:pt x="166050" y="1074282"/>
                      <a:pt x="135676" y="1083917"/>
                    </a:cubicBezTo>
                    <a:cubicBezTo>
                      <a:pt x="95202" y="1091412"/>
                      <a:pt x="42625" y="1077964"/>
                      <a:pt x="0" y="1083917"/>
                    </a:cubicBezTo>
                    <a:cubicBezTo>
                      <a:pt x="-8836" y="1003057"/>
                      <a:pt x="9699" y="937730"/>
                      <a:pt x="0" y="899651"/>
                    </a:cubicBezTo>
                    <a:cubicBezTo>
                      <a:pt x="112" y="867952"/>
                      <a:pt x="19728" y="771101"/>
                      <a:pt x="0" y="704546"/>
                    </a:cubicBezTo>
                    <a:cubicBezTo>
                      <a:pt x="-9572" y="644331"/>
                      <a:pt x="167" y="535341"/>
                      <a:pt x="0" y="466084"/>
                    </a:cubicBezTo>
                    <a:cubicBezTo>
                      <a:pt x="-15378" y="378704"/>
                      <a:pt x="28033" y="345536"/>
                      <a:pt x="0" y="260140"/>
                    </a:cubicBezTo>
                    <a:cubicBezTo>
                      <a:pt x="-31757" y="171707"/>
                      <a:pt x="32507" y="74550"/>
                      <a:pt x="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  <a:extLst>
                  <a:ext uri="{C807C97D-BFC1-408E-A445-0C87EB9F89A2}">
                    <ask:lineSketchStyleProps xmlns:ask="http://schemas.microsoft.com/office/drawing/2018/sketchyshapes" sd="1451187210">
                      <a:custGeom>
                        <a:avLst/>
                        <a:gdLst>
                          <a:gd name="connsiteX0" fmla="*/ 0 w 608229"/>
                          <a:gd name="connsiteY0" fmla="*/ 0 h 2525967"/>
                          <a:gd name="connsiteX1" fmla="*/ 291950 w 608229"/>
                          <a:gd name="connsiteY1" fmla="*/ 0 h 2525967"/>
                          <a:gd name="connsiteX2" fmla="*/ 608229 w 608229"/>
                          <a:gd name="connsiteY2" fmla="*/ 0 h 2525967"/>
                          <a:gd name="connsiteX3" fmla="*/ 608229 w 608229"/>
                          <a:gd name="connsiteY3" fmla="*/ 479934 h 2525967"/>
                          <a:gd name="connsiteX4" fmla="*/ 608229 w 608229"/>
                          <a:gd name="connsiteY4" fmla="*/ 1035646 h 2525967"/>
                          <a:gd name="connsiteX5" fmla="*/ 608229 w 608229"/>
                          <a:gd name="connsiteY5" fmla="*/ 1490321 h 2525967"/>
                          <a:gd name="connsiteX6" fmla="*/ 608229 w 608229"/>
                          <a:gd name="connsiteY6" fmla="*/ 1919735 h 2525967"/>
                          <a:gd name="connsiteX7" fmla="*/ 608229 w 608229"/>
                          <a:gd name="connsiteY7" fmla="*/ 2525967 h 2525967"/>
                          <a:gd name="connsiteX8" fmla="*/ 304115 w 608229"/>
                          <a:gd name="connsiteY8" fmla="*/ 2525967 h 2525967"/>
                          <a:gd name="connsiteX9" fmla="*/ 0 w 608229"/>
                          <a:gd name="connsiteY9" fmla="*/ 2525967 h 2525967"/>
                          <a:gd name="connsiteX10" fmla="*/ 0 w 608229"/>
                          <a:gd name="connsiteY10" fmla="*/ 2096553 h 2525967"/>
                          <a:gd name="connsiteX11" fmla="*/ 0 w 608229"/>
                          <a:gd name="connsiteY11" fmla="*/ 1641879 h 2525967"/>
                          <a:gd name="connsiteX12" fmla="*/ 0 w 608229"/>
                          <a:gd name="connsiteY12" fmla="*/ 1086166 h 2525967"/>
                          <a:gd name="connsiteX13" fmla="*/ 0 w 608229"/>
                          <a:gd name="connsiteY13" fmla="*/ 606232 h 2525967"/>
                          <a:gd name="connsiteX14" fmla="*/ 0 w 608229"/>
                          <a:gd name="connsiteY14" fmla="*/ 0 h 25259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608229" h="2525967" fill="none" extrusionOk="0">
                            <a:moveTo>
                              <a:pt x="0" y="0"/>
                            </a:moveTo>
                            <a:cubicBezTo>
                              <a:pt x="63642" y="-13640"/>
                              <a:pt x="227064" y="29462"/>
                              <a:pt x="291950" y="0"/>
                            </a:cubicBezTo>
                            <a:cubicBezTo>
                              <a:pt x="356836" y="-29462"/>
                              <a:pt x="503815" y="9253"/>
                              <a:pt x="608229" y="0"/>
                            </a:cubicBezTo>
                            <a:cubicBezTo>
                              <a:pt x="623160" y="193656"/>
                              <a:pt x="584134" y="252980"/>
                              <a:pt x="608229" y="479934"/>
                            </a:cubicBezTo>
                            <a:cubicBezTo>
                              <a:pt x="632324" y="706888"/>
                              <a:pt x="596289" y="811268"/>
                              <a:pt x="608229" y="1035646"/>
                            </a:cubicBezTo>
                            <a:cubicBezTo>
                              <a:pt x="620169" y="1260024"/>
                              <a:pt x="605467" y="1298705"/>
                              <a:pt x="608229" y="1490321"/>
                            </a:cubicBezTo>
                            <a:cubicBezTo>
                              <a:pt x="610991" y="1681937"/>
                              <a:pt x="597093" y="1813847"/>
                              <a:pt x="608229" y="1919735"/>
                            </a:cubicBezTo>
                            <a:cubicBezTo>
                              <a:pt x="619365" y="2025623"/>
                              <a:pt x="537484" y="2394840"/>
                              <a:pt x="608229" y="2525967"/>
                            </a:cubicBezTo>
                            <a:cubicBezTo>
                              <a:pt x="484195" y="2548317"/>
                              <a:pt x="374563" y="2498499"/>
                              <a:pt x="304115" y="2525967"/>
                            </a:cubicBezTo>
                            <a:cubicBezTo>
                              <a:pt x="233667" y="2553435"/>
                              <a:pt x="100678" y="2503549"/>
                              <a:pt x="0" y="2525967"/>
                            </a:cubicBezTo>
                            <a:cubicBezTo>
                              <a:pt x="-10551" y="2335770"/>
                              <a:pt x="21646" y="2200957"/>
                              <a:pt x="0" y="2096553"/>
                            </a:cubicBezTo>
                            <a:cubicBezTo>
                              <a:pt x="-21646" y="1992149"/>
                              <a:pt x="39783" y="1779654"/>
                              <a:pt x="0" y="1641879"/>
                            </a:cubicBezTo>
                            <a:cubicBezTo>
                              <a:pt x="-39783" y="1504104"/>
                              <a:pt x="42972" y="1266064"/>
                              <a:pt x="0" y="1086166"/>
                            </a:cubicBezTo>
                            <a:cubicBezTo>
                              <a:pt x="-42972" y="906268"/>
                              <a:pt x="41800" y="811213"/>
                              <a:pt x="0" y="606232"/>
                            </a:cubicBezTo>
                            <a:cubicBezTo>
                              <a:pt x="-41800" y="401251"/>
                              <a:pt x="41691" y="151052"/>
                              <a:pt x="0" y="0"/>
                            </a:cubicBezTo>
                            <a:close/>
                          </a:path>
                          <a:path w="608229" h="2525967" stroke="0" extrusionOk="0">
                            <a:moveTo>
                              <a:pt x="0" y="0"/>
                            </a:moveTo>
                            <a:cubicBezTo>
                              <a:pt x="61732" y="-6552"/>
                              <a:pt x="212730" y="604"/>
                              <a:pt x="285868" y="0"/>
                            </a:cubicBezTo>
                            <a:cubicBezTo>
                              <a:pt x="359006" y="-604"/>
                              <a:pt x="536705" y="25758"/>
                              <a:pt x="608229" y="0"/>
                            </a:cubicBezTo>
                            <a:cubicBezTo>
                              <a:pt x="615891" y="221887"/>
                              <a:pt x="578715" y="331688"/>
                              <a:pt x="608229" y="555713"/>
                            </a:cubicBezTo>
                            <a:cubicBezTo>
                              <a:pt x="637743" y="779738"/>
                              <a:pt x="607460" y="958587"/>
                              <a:pt x="608229" y="1086166"/>
                            </a:cubicBezTo>
                            <a:cubicBezTo>
                              <a:pt x="608998" y="1213745"/>
                              <a:pt x="607844" y="1357543"/>
                              <a:pt x="608229" y="1616619"/>
                            </a:cubicBezTo>
                            <a:cubicBezTo>
                              <a:pt x="608614" y="1875695"/>
                              <a:pt x="523535" y="2215826"/>
                              <a:pt x="608229" y="2525967"/>
                            </a:cubicBezTo>
                            <a:cubicBezTo>
                              <a:pt x="501861" y="2538294"/>
                              <a:pt x="458493" y="2521152"/>
                              <a:pt x="310197" y="2525967"/>
                            </a:cubicBezTo>
                            <a:cubicBezTo>
                              <a:pt x="161901" y="2530782"/>
                              <a:pt x="121129" y="2502839"/>
                              <a:pt x="0" y="2525967"/>
                            </a:cubicBezTo>
                            <a:cubicBezTo>
                              <a:pt x="-38204" y="2282328"/>
                              <a:pt x="36078" y="2154588"/>
                              <a:pt x="0" y="1995514"/>
                            </a:cubicBezTo>
                            <a:cubicBezTo>
                              <a:pt x="-36078" y="1836440"/>
                              <a:pt x="10634" y="1659870"/>
                              <a:pt x="0" y="1490321"/>
                            </a:cubicBezTo>
                            <a:cubicBezTo>
                              <a:pt x="-10634" y="1320772"/>
                              <a:pt x="242" y="1184609"/>
                              <a:pt x="0" y="934608"/>
                            </a:cubicBezTo>
                            <a:cubicBezTo>
                              <a:pt x="-242" y="684607"/>
                              <a:pt x="19508" y="4159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A2E9030-B629-4FA6-A74D-32829D835EDD}"/>
                  </a:ext>
                </a:extLst>
              </p:cNvPr>
              <p:cNvSpPr/>
              <p:nvPr/>
            </p:nvSpPr>
            <p:spPr>
              <a:xfrm>
                <a:off x="6795062" y="3742345"/>
                <a:ext cx="59957" cy="44308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F4E6E37-3060-4853-8A73-7A438DB94BCA}"/>
                  </a:ext>
                </a:extLst>
              </p:cNvPr>
              <p:cNvSpPr/>
              <p:nvPr/>
            </p:nvSpPr>
            <p:spPr>
              <a:xfrm rot="15631757">
                <a:off x="7528942" y="3848313"/>
                <a:ext cx="140265" cy="47137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ircle: Hollow 14">
                <a:extLst>
                  <a:ext uri="{FF2B5EF4-FFF2-40B4-BE49-F238E27FC236}">
                    <a16:creationId xmlns:a16="http://schemas.microsoft.com/office/drawing/2014/main" id="{E0A7F704-280A-4226-B211-AE91D73AB1F9}"/>
                  </a:ext>
                </a:extLst>
              </p:cNvPr>
              <p:cNvSpPr/>
              <p:nvPr/>
            </p:nvSpPr>
            <p:spPr>
              <a:xfrm>
                <a:off x="6013108" y="3754631"/>
                <a:ext cx="227338" cy="227338"/>
              </a:xfrm>
              <a:prstGeom prst="donu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809C0F-909B-4A07-B1D0-D0BEFAB85A70}"/>
                  </a:ext>
                </a:extLst>
              </p:cNvPr>
              <p:cNvSpPr/>
              <p:nvPr/>
            </p:nvSpPr>
            <p:spPr>
              <a:xfrm rot="3017023">
                <a:off x="5023451" y="2555669"/>
                <a:ext cx="143996" cy="76401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4DF242F-FF51-4364-82AC-3D630A91CF6C}"/>
                  </a:ext>
                </a:extLst>
              </p:cNvPr>
              <p:cNvSpPr/>
              <p:nvPr/>
            </p:nvSpPr>
            <p:spPr>
              <a:xfrm rot="2307226">
                <a:off x="5701034" y="2707955"/>
                <a:ext cx="139779" cy="77957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3320AA-6664-4F2A-9FDD-EAE15EBD5CE8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 rot="10800000" flipH="1" flipV="1">
                <a:off x="4952383" y="2386662"/>
                <a:ext cx="1094017" cy="1401261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 Box 35">
              <a:extLst>
                <a:ext uri="{FF2B5EF4-FFF2-40B4-BE49-F238E27FC236}">
                  <a16:creationId xmlns:a16="http://schemas.microsoft.com/office/drawing/2014/main" id="{5603C317-2F35-77DA-30BC-EEEC83154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1608" y="723111"/>
              <a:ext cx="150995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/>
                <a:t>Malayan Tiger Exhibit Area</a:t>
              </a:r>
              <a:endParaRPr lang="en-GB" altLang="en-US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48C34E0-433E-0DC8-6B10-35B90B2A723C}"/>
                </a:ext>
              </a:extLst>
            </p:cNvPr>
            <p:cNvSpPr/>
            <p:nvPr/>
          </p:nvSpPr>
          <p:spPr>
            <a:xfrm rot="10800000">
              <a:off x="7525276" y="3434730"/>
              <a:ext cx="307346" cy="31778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8E24C6A5-7A27-6D45-4D38-A72EE7A64E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495731" y="4249892"/>
              <a:ext cx="484870" cy="443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4AC6EA-890F-C70E-6558-0A78F25075C5}"/>
                </a:ext>
              </a:extLst>
            </p:cNvPr>
            <p:cNvSpPr/>
            <p:nvPr/>
          </p:nvSpPr>
          <p:spPr>
            <a:xfrm rot="8363411">
              <a:off x="5447898" y="3324152"/>
              <a:ext cx="244785" cy="76365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Line 11">
              <a:extLst>
                <a:ext uri="{FF2B5EF4-FFF2-40B4-BE49-F238E27FC236}">
                  <a16:creationId xmlns:a16="http://schemas.microsoft.com/office/drawing/2014/main" id="{190ED677-6A6D-C564-B315-09931E3963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7980602" y="4685025"/>
              <a:ext cx="767461" cy="8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64" name="Circle: Hollow 63">
              <a:extLst>
                <a:ext uri="{FF2B5EF4-FFF2-40B4-BE49-F238E27FC236}">
                  <a16:creationId xmlns:a16="http://schemas.microsoft.com/office/drawing/2014/main" id="{A511834C-47DE-A410-C1E2-FB178B07D892}"/>
                </a:ext>
              </a:extLst>
            </p:cNvPr>
            <p:cNvSpPr/>
            <p:nvPr/>
          </p:nvSpPr>
          <p:spPr>
            <a:xfrm rot="10800000">
              <a:off x="4684866" y="1644922"/>
              <a:ext cx="109311" cy="108834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1D14EA0-F927-F569-92E5-8F4B3A2AC3D4}"/>
                </a:ext>
              </a:extLst>
            </p:cNvPr>
            <p:cNvSpPr/>
            <p:nvPr/>
          </p:nvSpPr>
          <p:spPr>
            <a:xfrm rot="10566844">
              <a:off x="4129970" y="1453662"/>
              <a:ext cx="123398" cy="65614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575E99C-2A1F-E628-E46E-51E70372C50B}"/>
                </a:ext>
              </a:extLst>
            </p:cNvPr>
            <p:cNvSpPr/>
            <p:nvPr/>
          </p:nvSpPr>
          <p:spPr>
            <a:xfrm rot="4831757" flipH="1">
              <a:off x="3709333" y="3441780"/>
              <a:ext cx="160343" cy="3036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AAD0E4-5F6F-9D15-1309-D5B7C0A45DFA}"/>
                </a:ext>
              </a:extLst>
            </p:cNvPr>
            <p:cNvSpPr/>
            <p:nvPr/>
          </p:nvSpPr>
          <p:spPr>
            <a:xfrm>
              <a:off x="8781769" y="1259684"/>
              <a:ext cx="82574" cy="88426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894438-DEF5-5EDE-EA87-C05808FC1AA8}"/>
                </a:ext>
              </a:extLst>
            </p:cNvPr>
            <p:cNvGrpSpPr/>
            <p:nvPr/>
          </p:nvGrpSpPr>
          <p:grpSpPr>
            <a:xfrm>
              <a:off x="4262644" y="3101492"/>
              <a:ext cx="225774" cy="248142"/>
              <a:chOff x="4157815" y="3167722"/>
              <a:chExt cx="300126" cy="317827"/>
            </a:xfrm>
          </p:grpSpPr>
          <p:sp>
            <p:nvSpPr>
              <p:cNvPr id="70" name="Circle: Hollow 69">
                <a:extLst>
                  <a:ext uri="{FF2B5EF4-FFF2-40B4-BE49-F238E27FC236}">
                    <a16:creationId xmlns:a16="http://schemas.microsoft.com/office/drawing/2014/main" id="{CABA67EE-69CC-D320-C126-D2D33565B989}"/>
                  </a:ext>
                </a:extLst>
              </p:cNvPr>
              <p:cNvSpPr/>
              <p:nvPr/>
            </p:nvSpPr>
            <p:spPr>
              <a:xfrm rot="10800000">
                <a:off x="4194048" y="3212117"/>
                <a:ext cx="225293" cy="231568"/>
              </a:xfrm>
              <a:prstGeom prst="donut">
                <a:avLst>
                  <a:gd name="adj" fmla="val 2157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BDA24C8-F6C3-0FD6-4CA9-B9CD591BE8B8}"/>
                  </a:ext>
                </a:extLst>
              </p:cNvPr>
              <p:cNvSpPr/>
              <p:nvPr/>
            </p:nvSpPr>
            <p:spPr>
              <a:xfrm>
                <a:off x="4157815" y="3167722"/>
                <a:ext cx="300126" cy="317827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5634ED6-F92C-011D-3771-151670497D5C}"/>
                </a:ext>
              </a:extLst>
            </p:cNvPr>
            <p:cNvGrpSpPr/>
            <p:nvPr/>
          </p:nvGrpSpPr>
          <p:grpSpPr>
            <a:xfrm>
              <a:off x="4212924" y="2494572"/>
              <a:ext cx="300126" cy="317827"/>
              <a:chOff x="4106038" y="3154737"/>
              <a:chExt cx="300126" cy="317827"/>
            </a:xfrm>
          </p:grpSpPr>
          <p:sp>
            <p:nvSpPr>
              <p:cNvPr id="76" name="Circle: Hollow 75">
                <a:extLst>
                  <a:ext uri="{FF2B5EF4-FFF2-40B4-BE49-F238E27FC236}">
                    <a16:creationId xmlns:a16="http://schemas.microsoft.com/office/drawing/2014/main" id="{B1CFBE01-2B3E-F23E-3586-85B7EF31DDD8}"/>
                  </a:ext>
                </a:extLst>
              </p:cNvPr>
              <p:cNvSpPr/>
              <p:nvPr/>
            </p:nvSpPr>
            <p:spPr>
              <a:xfrm rot="10800000">
                <a:off x="4142279" y="3199134"/>
                <a:ext cx="225293" cy="231568"/>
              </a:xfrm>
              <a:prstGeom prst="donut">
                <a:avLst>
                  <a:gd name="adj" fmla="val 2157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45B46051-910B-7073-B2BA-B669BACFCBC1}"/>
                  </a:ext>
                </a:extLst>
              </p:cNvPr>
              <p:cNvSpPr/>
              <p:nvPr/>
            </p:nvSpPr>
            <p:spPr>
              <a:xfrm>
                <a:off x="4106038" y="3154737"/>
                <a:ext cx="300126" cy="317827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2FEF950-016C-B211-D157-DCB5C8EBAE8A}"/>
                </a:ext>
              </a:extLst>
            </p:cNvPr>
            <p:cNvSpPr/>
            <p:nvPr/>
          </p:nvSpPr>
          <p:spPr>
            <a:xfrm rot="10800000">
              <a:off x="4173405" y="2157349"/>
              <a:ext cx="56088" cy="6143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A2D728F-153A-1F45-5F0C-0067D9D66A68}"/>
                </a:ext>
              </a:extLst>
            </p:cNvPr>
            <p:cNvGrpSpPr/>
            <p:nvPr/>
          </p:nvGrpSpPr>
          <p:grpSpPr>
            <a:xfrm>
              <a:off x="4784537" y="783417"/>
              <a:ext cx="252079" cy="249053"/>
              <a:chOff x="4233650" y="3159383"/>
              <a:chExt cx="300126" cy="317827"/>
            </a:xfrm>
          </p:grpSpPr>
          <p:sp>
            <p:nvSpPr>
              <p:cNvPr id="80" name="Circle: Hollow 79">
                <a:extLst>
                  <a:ext uri="{FF2B5EF4-FFF2-40B4-BE49-F238E27FC236}">
                    <a16:creationId xmlns:a16="http://schemas.microsoft.com/office/drawing/2014/main" id="{AC2FAAE3-2AE4-8FD3-5FDB-653C1B43B43F}"/>
                  </a:ext>
                </a:extLst>
              </p:cNvPr>
              <p:cNvSpPr/>
              <p:nvPr/>
            </p:nvSpPr>
            <p:spPr>
              <a:xfrm rot="10800000">
                <a:off x="4269891" y="3203780"/>
                <a:ext cx="225293" cy="231568"/>
              </a:xfrm>
              <a:prstGeom prst="donut">
                <a:avLst>
                  <a:gd name="adj" fmla="val 2157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4FAB5F8-1076-120A-387A-35DB93895C05}"/>
                  </a:ext>
                </a:extLst>
              </p:cNvPr>
              <p:cNvSpPr/>
              <p:nvPr/>
            </p:nvSpPr>
            <p:spPr>
              <a:xfrm>
                <a:off x="4233650" y="3159383"/>
                <a:ext cx="300126" cy="317827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09AB3BB-EFD2-BF35-58C8-C2F18008DAB7}"/>
                </a:ext>
              </a:extLst>
            </p:cNvPr>
            <p:cNvGrpSpPr/>
            <p:nvPr/>
          </p:nvGrpSpPr>
          <p:grpSpPr>
            <a:xfrm>
              <a:off x="5720708" y="798170"/>
              <a:ext cx="252079" cy="249053"/>
              <a:chOff x="4233650" y="3159383"/>
              <a:chExt cx="300126" cy="317827"/>
            </a:xfrm>
          </p:grpSpPr>
          <p:sp>
            <p:nvSpPr>
              <p:cNvPr id="84" name="Circle: Hollow 83">
                <a:extLst>
                  <a:ext uri="{FF2B5EF4-FFF2-40B4-BE49-F238E27FC236}">
                    <a16:creationId xmlns:a16="http://schemas.microsoft.com/office/drawing/2014/main" id="{885F66B3-EECD-7805-0CFC-243EB9D9B017}"/>
                  </a:ext>
                </a:extLst>
              </p:cNvPr>
              <p:cNvSpPr/>
              <p:nvPr/>
            </p:nvSpPr>
            <p:spPr>
              <a:xfrm rot="10800000">
                <a:off x="4269891" y="3203780"/>
                <a:ext cx="225293" cy="231568"/>
              </a:xfrm>
              <a:prstGeom prst="donut">
                <a:avLst>
                  <a:gd name="adj" fmla="val 2157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2E733D2-4106-7389-7A5F-18143F6DAFE4}"/>
                  </a:ext>
                </a:extLst>
              </p:cNvPr>
              <p:cNvSpPr/>
              <p:nvPr/>
            </p:nvSpPr>
            <p:spPr>
              <a:xfrm>
                <a:off x="4233650" y="3159383"/>
                <a:ext cx="300126" cy="317827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6" name="Circle: Hollow 85">
              <a:extLst>
                <a:ext uri="{FF2B5EF4-FFF2-40B4-BE49-F238E27FC236}">
                  <a16:creationId xmlns:a16="http://schemas.microsoft.com/office/drawing/2014/main" id="{6D64E172-C04C-B93F-972E-6A91551F71EA}"/>
                </a:ext>
              </a:extLst>
            </p:cNvPr>
            <p:cNvSpPr/>
            <p:nvPr/>
          </p:nvSpPr>
          <p:spPr>
            <a:xfrm rot="10800000">
              <a:off x="5410947" y="1468594"/>
              <a:ext cx="109311" cy="108834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Circle: Hollow 86">
              <a:extLst>
                <a:ext uri="{FF2B5EF4-FFF2-40B4-BE49-F238E27FC236}">
                  <a16:creationId xmlns:a16="http://schemas.microsoft.com/office/drawing/2014/main" id="{D0B0E1C9-FB67-1F98-7684-E6330987467B}"/>
                </a:ext>
              </a:extLst>
            </p:cNvPr>
            <p:cNvSpPr/>
            <p:nvPr/>
          </p:nvSpPr>
          <p:spPr>
            <a:xfrm rot="10800000">
              <a:off x="3466407" y="3431222"/>
              <a:ext cx="109311" cy="108834"/>
            </a:xfrm>
            <a:prstGeom prst="donu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TextBox 6">
              <a:extLst>
                <a:ext uri="{FF2B5EF4-FFF2-40B4-BE49-F238E27FC236}">
                  <a16:creationId xmlns:a16="http://schemas.microsoft.com/office/drawing/2014/main" id="{526A21A1-9C17-79CC-43A1-9F82ABC990F0}"/>
                </a:ext>
              </a:extLst>
            </p:cNvPr>
            <p:cNvSpPr txBox="1"/>
            <p:nvPr/>
          </p:nvSpPr>
          <p:spPr>
            <a:xfrm>
              <a:off x="3608598" y="3394089"/>
              <a:ext cx="305906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 dirty="0">
                  <a:ln w="12700" cmpd="sng">
                    <a:solidFill>
                      <a:schemeClr val="accent4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74" name="TextBox 6">
              <a:extLst>
                <a:ext uri="{FF2B5EF4-FFF2-40B4-BE49-F238E27FC236}">
                  <a16:creationId xmlns:a16="http://schemas.microsoft.com/office/drawing/2014/main" id="{9F4C6973-C71C-F8DC-5D5A-7C5A62178F15}"/>
                </a:ext>
              </a:extLst>
            </p:cNvPr>
            <p:cNvSpPr txBox="1"/>
            <p:nvPr/>
          </p:nvSpPr>
          <p:spPr>
            <a:xfrm>
              <a:off x="3948487" y="2473465"/>
              <a:ext cx="305906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 dirty="0">
                  <a:ln w="12700" cmpd="sng">
                    <a:solidFill>
                      <a:schemeClr val="accent4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82" name="TextBox 6">
              <a:extLst>
                <a:ext uri="{FF2B5EF4-FFF2-40B4-BE49-F238E27FC236}">
                  <a16:creationId xmlns:a16="http://schemas.microsoft.com/office/drawing/2014/main" id="{FAD71516-DF1B-4E2A-C595-C7FCC84AC79E}"/>
                </a:ext>
              </a:extLst>
            </p:cNvPr>
            <p:cNvSpPr txBox="1"/>
            <p:nvPr/>
          </p:nvSpPr>
          <p:spPr>
            <a:xfrm>
              <a:off x="3780619" y="1117396"/>
              <a:ext cx="305906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 dirty="0">
                  <a:ln w="12700" cmpd="sng">
                    <a:solidFill>
                      <a:schemeClr val="accent4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88" name="TextBox 6">
              <a:extLst>
                <a:ext uri="{FF2B5EF4-FFF2-40B4-BE49-F238E27FC236}">
                  <a16:creationId xmlns:a16="http://schemas.microsoft.com/office/drawing/2014/main" id="{A0AB0125-CADC-F06B-3417-163C12C6D293}"/>
                </a:ext>
              </a:extLst>
            </p:cNvPr>
            <p:cNvSpPr txBox="1"/>
            <p:nvPr/>
          </p:nvSpPr>
          <p:spPr>
            <a:xfrm>
              <a:off x="7511657" y="3389161"/>
              <a:ext cx="305906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 dirty="0">
                  <a:ln w="12700" cmpd="sng">
                    <a:solidFill>
                      <a:schemeClr val="accent4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94" name="TextBox 6">
              <a:extLst>
                <a:ext uri="{FF2B5EF4-FFF2-40B4-BE49-F238E27FC236}">
                  <a16:creationId xmlns:a16="http://schemas.microsoft.com/office/drawing/2014/main" id="{F43452A0-4FF6-5103-9ACF-B3701611F4BF}"/>
                </a:ext>
              </a:extLst>
            </p:cNvPr>
            <p:cNvSpPr txBox="1"/>
            <p:nvPr/>
          </p:nvSpPr>
          <p:spPr>
            <a:xfrm>
              <a:off x="5324793" y="1169080"/>
              <a:ext cx="305906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 dirty="0">
                  <a:ln w="12700" cmpd="sng">
                    <a:solidFill>
                      <a:schemeClr val="accent4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95" name="TextBox 6">
              <a:extLst>
                <a:ext uri="{FF2B5EF4-FFF2-40B4-BE49-F238E27FC236}">
                  <a16:creationId xmlns:a16="http://schemas.microsoft.com/office/drawing/2014/main" id="{09FEC2F0-60A8-55EA-5E5D-752E2C9F8176}"/>
                </a:ext>
              </a:extLst>
            </p:cNvPr>
            <p:cNvSpPr txBox="1"/>
            <p:nvPr/>
          </p:nvSpPr>
          <p:spPr>
            <a:xfrm>
              <a:off x="5619240" y="3813859"/>
              <a:ext cx="305906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 dirty="0">
                  <a:ln w="12700" cmpd="sng">
                    <a:solidFill>
                      <a:schemeClr val="accent4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96" name="TextBox 6">
              <a:extLst>
                <a:ext uri="{FF2B5EF4-FFF2-40B4-BE49-F238E27FC236}">
                  <a16:creationId xmlns:a16="http://schemas.microsoft.com/office/drawing/2014/main" id="{74616659-2979-F4C3-47F7-11D451FA22E0}"/>
                </a:ext>
              </a:extLst>
            </p:cNvPr>
            <p:cNvSpPr txBox="1"/>
            <p:nvPr/>
          </p:nvSpPr>
          <p:spPr>
            <a:xfrm>
              <a:off x="6288637" y="2730390"/>
              <a:ext cx="305906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 dirty="0">
                  <a:ln w="12700" cmpd="sng">
                    <a:solidFill>
                      <a:schemeClr val="accent4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97" name="TextBox 6">
              <a:extLst>
                <a:ext uri="{FF2B5EF4-FFF2-40B4-BE49-F238E27FC236}">
                  <a16:creationId xmlns:a16="http://schemas.microsoft.com/office/drawing/2014/main" id="{6CB324CF-4B24-7EA6-BEF6-E146FFC2B18C}"/>
                </a:ext>
              </a:extLst>
            </p:cNvPr>
            <p:cNvSpPr txBox="1"/>
            <p:nvPr/>
          </p:nvSpPr>
          <p:spPr>
            <a:xfrm>
              <a:off x="7069008" y="1901553"/>
              <a:ext cx="305906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b="1" dirty="0">
                  <a:ln w="12700" cmpd="sng">
                    <a:solidFill>
                      <a:schemeClr val="accent4"/>
                    </a:solidFill>
                    <a:prstDash val="solid"/>
                  </a:ln>
                  <a:solidFill>
                    <a:srgbClr val="FF0000"/>
                  </a:solidFill>
                  <a:latin typeface="Arial"/>
                  <a:cs typeface="Arial"/>
                </a:rPr>
                <a:t>G</a:t>
              </a:r>
            </a:p>
          </p:txBody>
        </p:sp>
      </p:grpSp>
      <p:sp>
        <p:nvSpPr>
          <p:cNvPr id="98" name="TextBox 6">
            <a:extLst>
              <a:ext uri="{FF2B5EF4-FFF2-40B4-BE49-F238E27FC236}">
                <a16:creationId xmlns:a16="http://schemas.microsoft.com/office/drawing/2014/main" id="{E5A5E79E-24FD-0A29-218A-740C95C46B45}"/>
              </a:ext>
            </a:extLst>
          </p:cNvPr>
          <p:cNvSpPr txBox="1"/>
          <p:nvPr/>
        </p:nvSpPr>
        <p:spPr>
          <a:xfrm>
            <a:off x="445693" y="3879630"/>
            <a:ext cx="36223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A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BF0FAF1-8480-D552-4C9D-45AE0509D11B}"/>
              </a:ext>
            </a:extLst>
          </p:cNvPr>
          <p:cNvCxnSpPr>
            <a:cxnSpLocks/>
          </p:cNvCxnSpPr>
          <p:nvPr/>
        </p:nvCxnSpPr>
        <p:spPr>
          <a:xfrm flipH="1">
            <a:off x="514387" y="4378487"/>
            <a:ext cx="20956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26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9C1027-7837-DC8D-37F5-02A0EA65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C9216-CDD5-4EC1-98D9-3C7EE37243A1}" type="slidenum">
              <a:rPr lang="en-SG" smtClean="0"/>
              <a:pPr>
                <a:defRPr/>
              </a:pPr>
              <a:t>8</a:t>
            </a:fld>
            <a:endParaRPr lang="en-SG"/>
          </a:p>
        </p:txBody>
      </p:sp>
      <p:pic>
        <p:nvPicPr>
          <p:cNvPr id="4" name="Picture 3" descr="A picture containing tree, window, porch, area&#10;&#10;Description automatically generated">
            <a:extLst>
              <a:ext uri="{FF2B5EF4-FFF2-40B4-BE49-F238E27FC236}">
                <a16:creationId xmlns:a16="http://schemas.microsoft.com/office/drawing/2014/main" id="{D3FC778D-BBDC-3EDD-A7C1-CFD2B5BAE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362"/>
            <a:ext cx="9144000" cy="3343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C3C147-A57A-2042-D485-7460E2266AF5}"/>
              </a:ext>
            </a:extLst>
          </p:cNvPr>
          <p:cNvSpPr txBox="1"/>
          <p:nvPr/>
        </p:nvSpPr>
        <p:spPr>
          <a:xfrm>
            <a:off x="1577756" y="3316819"/>
            <a:ext cx="665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4FF50-9D04-E9EB-F047-9083942DB6D8}"/>
              </a:ext>
            </a:extLst>
          </p:cNvPr>
          <p:cNvSpPr txBox="1"/>
          <p:nvPr/>
        </p:nvSpPr>
        <p:spPr>
          <a:xfrm>
            <a:off x="2580945" y="2793358"/>
            <a:ext cx="665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69A41-D35C-9A36-5B3F-147718DF681F}"/>
              </a:ext>
            </a:extLst>
          </p:cNvPr>
          <p:cNvSpPr txBox="1"/>
          <p:nvPr/>
        </p:nvSpPr>
        <p:spPr>
          <a:xfrm>
            <a:off x="2994413" y="2460528"/>
            <a:ext cx="665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59758C-366F-FA46-BF66-0906A2169858}"/>
              </a:ext>
            </a:extLst>
          </p:cNvPr>
          <p:cNvCxnSpPr/>
          <p:nvPr/>
        </p:nvCxnSpPr>
        <p:spPr>
          <a:xfrm flipH="1">
            <a:off x="2913518" y="2793358"/>
            <a:ext cx="187491" cy="52346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CC185B-0754-BC54-8B90-0A53BC1E8674}"/>
              </a:ext>
            </a:extLst>
          </p:cNvPr>
          <p:cNvSpPr txBox="1"/>
          <p:nvPr/>
        </p:nvSpPr>
        <p:spPr>
          <a:xfrm>
            <a:off x="4073027" y="2793358"/>
            <a:ext cx="665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3D436-F78F-3974-25E0-6256A8101600}"/>
              </a:ext>
            </a:extLst>
          </p:cNvPr>
          <p:cNvSpPr txBox="1"/>
          <p:nvPr/>
        </p:nvSpPr>
        <p:spPr>
          <a:xfrm>
            <a:off x="2994413" y="3614167"/>
            <a:ext cx="665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DC0A7-C815-7352-892C-EEE83DB55C5F}"/>
              </a:ext>
            </a:extLst>
          </p:cNvPr>
          <p:cNvSpPr txBox="1"/>
          <p:nvPr/>
        </p:nvSpPr>
        <p:spPr>
          <a:xfrm>
            <a:off x="5293527" y="3176184"/>
            <a:ext cx="665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771448-FDD0-EE25-9A59-B051495A5EF3}"/>
              </a:ext>
            </a:extLst>
          </p:cNvPr>
          <p:cNvSpPr txBox="1"/>
          <p:nvPr/>
        </p:nvSpPr>
        <p:spPr>
          <a:xfrm>
            <a:off x="5975875" y="2705933"/>
            <a:ext cx="665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B12B53-9C26-C706-43A6-E72AF4562927}"/>
              </a:ext>
            </a:extLst>
          </p:cNvPr>
          <p:cNvSpPr txBox="1"/>
          <p:nvPr/>
        </p:nvSpPr>
        <p:spPr>
          <a:xfrm>
            <a:off x="7233671" y="3289711"/>
            <a:ext cx="665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47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3B5AD3-F318-38D7-6800-64A995B0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C9216-CDD5-4EC1-98D9-3C7EE37243A1}" type="slidenum">
              <a:rPr lang="en-SG"/>
              <a:pPr>
                <a:defRPr/>
              </a:pPr>
              <a:t>9</a:t>
            </a:fld>
            <a:endParaRPr lang="en-SG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A940D6C6-7378-6E52-044E-FE04C7E1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19" y="460243"/>
            <a:ext cx="7233556" cy="408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RS Colours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AFBF33"/>
      </a:hlink>
      <a:folHlink>
        <a:srgbClr val="9966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358</Words>
  <Application>Microsoft Office PowerPoint</Application>
  <PresentationFormat>On-screen Show (4:3)</PresentationFormat>
  <Paragraphs>118</Paragraphs>
  <Slides>9</Slides>
  <Notes>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Foo</dc:creator>
  <cp:lastModifiedBy>Yanhong Kee</cp:lastModifiedBy>
  <cp:revision>1132</cp:revision>
  <dcterms:created xsi:type="dcterms:W3CDTF">2012-05-30T10:41:45Z</dcterms:created>
  <dcterms:modified xsi:type="dcterms:W3CDTF">2022-10-30T15:02:24Z</dcterms:modified>
</cp:coreProperties>
</file>